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3da7001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b3da7001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b3da7001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b3da7001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b3da7001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b3da7001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3da7001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3da7001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3da7001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3da7001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3da7001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b3da7001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b3da70015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b3da70015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3da7001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3da7001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3da7001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3da7001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3da7001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3da7001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3da70015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3da70015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b3da7001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b3da7001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3da700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b3da700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368"/>
            <a:ext cx="9144001" cy="512276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61000" y="3443425"/>
            <a:ext cx="3893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2CC"/>
                </a:solidFill>
              </a:rPr>
              <a:t>Deepakkumar SAMPATHKUMAR -11714666</a:t>
            </a:r>
            <a:endParaRPr sz="13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2CC"/>
                </a:solidFill>
              </a:rPr>
              <a:t>Sindhu Yadulla - 11817100</a:t>
            </a:r>
            <a:endParaRPr sz="1300"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05"/>
            <a:ext cx="9143998" cy="513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1"/>
            <a:ext cx="9144000" cy="514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10"/>
            <a:ext cx="9143999" cy="512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90"/>
            <a:ext cx="9144001" cy="5138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323"/>
            <a:ext cx="9143998" cy="5110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4" y="0"/>
            <a:ext cx="910663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4" y="0"/>
            <a:ext cx="90632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System Architecture.drawio.drawio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625" y="1199300"/>
            <a:ext cx="58703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" y="0"/>
            <a:ext cx="91432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" y="0"/>
            <a:ext cx="913665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" y="0"/>
            <a:ext cx="912131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1" y="0"/>
            <a:ext cx="910155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7" y="0"/>
            <a:ext cx="91132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