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3da700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b3da700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3da7001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3da7001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3da7001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b3da700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3da700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3da700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3da700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b3da700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3da700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b3da700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3da700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3da700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3da700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b3da700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3da70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3da70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3da7001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3da700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3da700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3da700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3da700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b3da700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68"/>
            <a:ext cx="9144001" cy="51227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1000" y="3443425"/>
            <a:ext cx="3893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2CC"/>
                </a:solidFill>
              </a:rPr>
              <a:t>Deepakkumar SAMPATHKUMAR -11714666</a:t>
            </a:r>
            <a:endParaRPr sz="13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2CC"/>
                </a:solidFill>
              </a:rPr>
              <a:t>Sindhu Yadulla - 11817100</a:t>
            </a:r>
            <a:endParaRPr sz="13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"/>
            <a:ext cx="9144000" cy="514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0"/>
            <a:ext cx="9143999" cy="51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"/>
            <a:ext cx="9144001" cy="513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3"/>
            <a:ext cx="9143998" cy="511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" y="0"/>
            <a:ext cx="91066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" y="0"/>
            <a:ext cx="91432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" y="0"/>
            <a:ext cx="91366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" y="0"/>
            <a:ext cx="91213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" y="0"/>
            <a:ext cx="91015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7" y="0"/>
            <a:ext cx="91132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5"/>
            <a:ext cx="9143998" cy="513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