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4" r:id="rId13"/>
    <p:sldId id="283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66" autoAdjust="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B1A1A-8BD7-440E-82A9-E25846AB972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A0C6-4A8D-4B4A-8D1C-8E67874A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BA0C6-4A8D-4B4A-8D1C-8E67874AB1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2CA8-D00C-FA3F-C2BF-D8B0ABDD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A650-1BC8-53C3-43B5-8359266D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0A87-6C58-D624-5791-4F8C71DC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4035-5C61-ED23-999B-B64E5FE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3D5B-DBC4-2808-0940-E0AB5507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9ED3-B767-F7C3-D132-F76D5815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CEF76-471E-A038-2AB4-9C96D055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4214-0E2E-2F97-00F9-EC69896F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3AB7-FDE5-FD85-B5DA-03343FA5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B858-FA60-67ED-85D9-3B54616D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ABC7A-B1E2-DA8E-D6B6-62AEAC287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C6292-3DE4-90B9-8545-3E5296CB2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9F5C-0DEA-25CC-4A15-6A9C1E9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FD30-4D18-4B49-3B37-13CDC0B1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6E017-569B-E46E-4C4C-5617156A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7749-197D-197B-A935-98EDD60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FA82-3211-DB2B-717B-B27FC5AA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6049-13EE-8991-505D-9AF1F306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AD42-8CEF-3079-20DF-D14AAD9E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93A2-778A-1009-D065-ACB5014B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B45-34D3-50A5-4000-16327CA9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29B-2683-6729-870E-14BB68F7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E5E2-B9A0-7E0A-37B1-77B7D18B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1319-5735-F9AD-F224-E03B5C6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241-71BC-D312-EDA5-9979521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6374-50B5-EF2A-FA55-F328830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F125-E9D5-4EDC-C876-615C71950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E6ACB-D2C6-9A76-A361-6AD33BF1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371A-3CAC-B0E9-D51E-4ADADCDE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CFDE-5B8D-5086-417D-34580DA4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FC5D3-1355-C37D-1246-BD756245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4786-2D38-ABC5-D45E-202832A1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CA34-11B2-96AD-0EF7-FE9BB030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4B8E2-2BAC-EB78-B8F6-D2D6C54D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A8BA3-A323-CB51-287B-ACB91219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329E-5575-6DF6-3187-ACC669EEF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FBE03-9970-D3F0-634C-CD6EABB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E9A33-E03F-499A-2EDF-44625179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4F58E-382F-483C-FCB5-29ACAADE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592-3365-D407-6D96-F707CB0F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3F6AF-CB37-0D9F-4BAD-968EB7B8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A50F-4A61-DB3D-2E3F-B205C9EC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A276-1E77-029B-96DA-DB8F8C1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43BAC-430A-2D84-EBAA-F4AAE9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E2C9F-9CF6-7A00-F2B4-8E11A2C1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4C4B-86B4-6112-F0E1-D6F92447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3EB-10AA-9F47-A107-77A5C223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4C58-DEFD-9273-AC0D-0EA2628C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E2C51-34F5-CFBC-F04A-F5317517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F029-607C-3675-5D60-1966EAC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630A-32EE-513F-C732-B4F12893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AEC9-6214-F984-5C44-72C5BECB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74DF-A0B8-3C2A-F910-87247D71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F3DB-A8AE-3DA0-3646-CAD698C65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ADCC-E415-EECB-FAC6-04131F2B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BD2E-729B-7A56-32D5-A5E03514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891E-C03B-0DFA-39B9-6F7CB3CE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EBDB-3E36-67F0-6AE7-407F88F2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8B488-6349-5131-FEED-4C1AD2C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AEA2-E2A0-B174-AB67-749688AF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6C80A-65C4-B74A-587D-7FA745EA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54CC-8EA7-4383-807A-31C7D9A6A6B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A5D6-43F5-1942-7827-C004C53B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F8CF-4FBC-4237-98F7-11C29349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B8D7-6E39-4E60-82DD-F36D342B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AE29A-26EF-EFDF-75A0-18C7A02E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8F29F-C2B5-CB8B-17B4-DDB57834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4E878-C7C8-E3C6-0897-8620E6BDF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AC840-05B4-BA2E-8B87-889748CC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4A9FB-2524-91DE-E078-EF5E975F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08E2B6-2E86-DB59-15B2-01EC6795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34D14-2B07-2285-81F3-329CF606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62284-F2E9-D6F8-CE49-8FDF4E50A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6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9500E-EB36-A18F-CD8C-CDF53B6C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4A770-0F8A-BC28-F00E-D8527B60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43AA5-C7B3-8B8F-C2EE-6F54F255B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9AF3A-E4AE-C356-0376-7CAC92A99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75FF4-F5EA-2E51-34C4-42E4207B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26" y="-59808"/>
            <a:ext cx="12298326" cy="69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9F3F4-4CD2-6649-B69B-39BE29CF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EB4A1-55D7-04A5-5828-8D165CDE4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7" t="47580" r="52133" b="31076"/>
          <a:stretch/>
        </p:blipFill>
        <p:spPr>
          <a:xfrm>
            <a:off x="1143001" y="1029960"/>
            <a:ext cx="3906077" cy="2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36F17-FFBF-B610-59C4-9C1AF4CE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4653-1F2D-332D-5A42-2090550D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L7448</dc:creator>
  <cp:lastModifiedBy>L7448</cp:lastModifiedBy>
  <cp:revision>7</cp:revision>
  <dcterms:created xsi:type="dcterms:W3CDTF">2023-11-23T11:05:13Z</dcterms:created>
  <dcterms:modified xsi:type="dcterms:W3CDTF">2023-11-24T18:21:34Z</dcterms:modified>
</cp:coreProperties>
</file>