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3"/>
  </p:notesMasterIdLst>
  <p:sldIdLst>
    <p:sldId id="256" r:id="rId3"/>
    <p:sldId id="257" r:id="rId4"/>
    <p:sldId id="259" r:id="rId5"/>
    <p:sldId id="258" r:id="rId6"/>
    <p:sldId id="260" r:id="rId7"/>
    <p:sldId id="261" r:id="rId8"/>
    <p:sldId id="265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606" autoAdjust="0"/>
  </p:normalViewPr>
  <p:slideViewPr>
    <p:cSldViewPr>
      <p:cViewPr varScale="1">
        <p:scale>
          <a:sx n="65" d="100"/>
          <a:sy n="6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51CCE-4B62-4B72-8EEC-B8EB48556317}" type="datetimeFigureOut">
              <a:rPr lang="en-US" smtClean="0"/>
              <a:t>2/28/2019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E6EDD-878B-443C-B0D5-5F9E5DAAE19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NASA provides data for various things, from weather and climate to solar flares and wildfire.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FIRMS</a:t>
            </a:r>
            <a:r>
              <a:rPr lang="en-IN" baseline="0" dirty="0" smtClean="0"/>
              <a:t> web service updates data every one hour. By default it gives past 1 day data. We can query for any time range. But of the time range is older than 7 days, we get archived which takes little more time to process.</a:t>
            </a:r>
          </a:p>
          <a:p>
            <a:r>
              <a:rPr lang="en-IN" dirty="0" smtClean="0"/>
              <a:t>These are </a:t>
            </a:r>
            <a:r>
              <a:rPr lang="en-IN" dirty="0" err="1" smtClean="0"/>
              <a:t>params</a:t>
            </a:r>
            <a:r>
              <a:rPr lang="en-IN" baseline="0" dirty="0" smtClean="0"/>
              <a:t> given by the API:</a:t>
            </a:r>
          </a:p>
          <a:p>
            <a:r>
              <a:rPr lang="en-IN" baseline="0" dirty="0" smtClean="0"/>
              <a:t>Generally it provides excel data for each region. It shows the temperature based on lat and </a:t>
            </a:r>
            <a:r>
              <a:rPr lang="en-IN" baseline="0" dirty="0" err="1" smtClean="0"/>
              <a:t>lon</a:t>
            </a:r>
            <a:r>
              <a:rPr lang="en-IN" baseline="0" dirty="0" smtClean="0"/>
              <a:t> ( one pixel point ) which is 1km range of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These are the 3 things which we want to provide for the user.</a:t>
            </a:r>
          </a:p>
          <a:p>
            <a:pPr marL="228600" indent="-228600">
              <a:buAutoNum type="arabicParenR"/>
            </a:pPr>
            <a:r>
              <a:rPr lang="en-IN" dirty="0" smtClean="0"/>
              <a:t>Showing heat maps. Will provide user</a:t>
            </a:r>
            <a:r>
              <a:rPr lang="en-IN" baseline="0" dirty="0" smtClean="0"/>
              <a:t> options to select the time period and user can select one point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baseline="0" dirty="0" smtClean="0"/>
              <a:t>Shows red </a:t>
            </a:r>
            <a:r>
              <a:rPr lang="en-IN" baseline="0" dirty="0" err="1" smtClean="0"/>
              <a:t>coloring</a:t>
            </a:r>
            <a:r>
              <a:rPr lang="en-IN" baseline="0" dirty="0" smtClean="0"/>
              <a:t> based on the fire intensity</a:t>
            </a:r>
          </a:p>
          <a:p>
            <a:r>
              <a:rPr lang="en-IN" baseline="0" dirty="0" smtClean="0"/>
              <a:t>It also shows details of the temp and scale of intensity based on the user hovered point or a region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t>2/28/2019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4924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t>2/28/2019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4875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t>2/28/2019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577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t>2/28/2019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4226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t>2/28/2019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69279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8797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0261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919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8329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1233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538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t>2/28/2019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3533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5171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3860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1373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2454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223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t>2/28/2019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6456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t>2/28/2019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8086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t>2/28/2019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421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t>2/28/2019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965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t>2/28/2019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500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t>2/28/2019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7458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t>2/28/2019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9959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DA433-6589-46AD-8D05-9E1E5CD5C5AC}" type="datetimeFigureOut">
              <a:rPr lang="en-US" smtClean="0"/>
              <a:t>2/28/2019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5DEB8-4B41-4D06-835D-7AE854801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993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2399-3C9C-6B45-A20A-3D6766199C8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167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785794"/>
            <a:ext cx="7772400" cy="1470025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latin typeface="Calibri" pitchFamily="34" charset="0"/>
              </a:rPr>
              <a:t>Wildfire Intensity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414338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>
                <a:solidFill>
                  <a:schemeClr val="tx1"/>
                </a:solidFill>
                <a:latin typeface="Calibri" pitchFamily="34" charset="0"/>
              </a:rPr>
              <a:t>Team Members: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Sindhusha Tiyyagura</a:t>
            </a:r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Pradeepika Kolluru</a:t>
            </a:r>
            <a:endParaRPr lang="en-IN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1802" y="2714620"/>
            <a:ext cx="33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CS 5525 Cloud Computing Project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2910" y="1571612"/>
            <a:ext cx="7772400" cy="1470025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latin typeface="Calibri" pitchFamily="34" charset="0"/>
              </a:rPr>
              <a:t>Thank you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71472" y="2285992"/>
            <a:ext cx="7000924" cy="2643206"/>
          </a:xfrm>
        </p:spPr>
        <p:txBody>
          <a:bodyPr>
            <a:normAutofit/>
          </a:bodyPr>
          <a:lstStyle/>
          <a:p>
            <a:pPr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Objective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2285992"/>
            <a:ext cx="7000924" cy="1752600"/>
          </a:xfrm>
        </p:spPr>
        <p:txBody>
          <a:bodyPr>
            <a:normAutofit/>
          </a:bodyPr>
          <a:lstStyle/>
          <a:p>
            <a:pPr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The main objective of our project is to analyse NASA Fire data and to display the data in more sophisticated ways such as heat maps, bar graphs and linear graphs.</a:t>
            </a:r>
            <a:endParaRPr lang="en-IN" sz="20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Architecture</a:t>
            </a:r>
            <a:endParaRPr lang="en-IN" sz="4800" b="1" dirty="0">
              <a:latin typeface="Calibri" pitchFamily="34" charset="0"/>
            </a:endParaRPr>
          </a:p>
        </p:txBody>
      </p:sp>
      <p:pic>
        <p:nvPicPr>
          <p:cNvPr id="4" name="Picture 3" descr="Use_case_dia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3116"/>
            <a:ext cx="7000924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328612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 smtClean="0">
                <a:latin typeface="Calibri" pitchFamily="34" charset="0"/>
              </a:rPr>
              <a:t>Type of project:</a:t>
            </a:r>
            <a:endParaRPr lang="en-IN" sz="40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4500570"/>
            <a:ext cx="7000924" cy="1752600"/>
          </a:xfrm>
        </p:spPr>
        <p:txBody>
          <a:bodyPr>
            <a:normAutofit/>
          </a:bodyPr>
          <a:lstStyle/>
          <a:p>
            <a:pPr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Visualization and development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1472" y="235743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Helvetica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1472" y="4286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Helvetica"/>
              </a:rPr>
              <a:t>Technologies used</a:t>
            </a:r>
            <a:endParaRPr kumimoji="0" lang="en-IN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785926"/>
            <a:ext cx="6286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Real time data using NASA FIRMS API </a:t>
            </a:r>
          </a:p>
          <a:p>
            <a:r>
              <a:rPr lang="en-IN" dirty="0" smtClean="0"/>
              <a:t>Angular 7 for creating web pages.</a:t>
            </a:r>
          </a:p>
          <a:p>
            <a:r>
              <a:rPr lang="en-IN" dirty="0" smtClean="0"/>
              <a:t>Open source visualization tools.</a:t>
            </a:r>
          </a:p>
          <a:p>
            <a:r>
              <a:rPr lang="en-IN" dirty="0" err="1" smtClean="0"/>
              <a:t>Github</a:t>
            </a:r>
            <a:r>
              <a:rPr lang="en-IN" dirty="0" smtClean="0"/>
              <a:t> for tracking source code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Implementation Step-1: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71472" y="2285992"/>
            <a:ext cx="7000924" cy="1752600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>
                <a:solidFill>
                  <a:schemeClr val="tx1"/>
                </a:solidFill>
                <a:latin typeface="Calibri" pitchFamily="34" charset="0"/>
              </a:rPr>
              <a:t>Gathering the real time fire data using NASA FIRMS API: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     </a:t>
            </a:r>
            <a:endParaRPr lang="en-IN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9" name="Picture 8" descr="NASA sample da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857496"/>
            <a:ext cx="8192644" cy="2695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Implementation Step-2: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71472" y="2285992"/>
            <a:ext cx="7000924" cy="2643206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>
                <a:solidFill>
                  <a:schemeClr val="tx1"/>
                </a:solidFill>
                <a:latin typeface="Calibri" pitchFamily="34" charset="0"/>
              </a:rPr>
              <a:t>Creating Web User Interface:</a:t>
            </a:r>
          </a:p>
          <a:p>
            <a:pPr algn="l"/>
            <a:endParaRPr lang="en-IN" sz="20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457200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Showing Heat maps.</a:t>
            </a:r>
          </a:p>
          <a:p>
            <a:pPr marL="457200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Comparing the fire intensity across regions.</a:t>
            </a:r>
          </a:p>
          <a:p>
            <a:pPr marL="457200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Comparing the changes in fire intensity in a particular region.</a:t>
            </a:r>
          </a:p>
          <a:p>
            <a:pPr marL="457200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Dashboard which shows the regions with more fire intensity.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     </a:t>
            </a:r>
            <a:endParaRPr lang="en-IN" sz="20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eat 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2918"/>
            <a:ext cx="9144000" cy="4857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Implementation Step-3: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71472" y="2285992"/>
            <a:ext cx="7000924" cy="2643206"/>
          </a:xfrm>
        </p:spPr>
        <p:txBody>
          <a:bodyPr>
            <a:normAutofit/>
          </a:bodyPr>
          <a:lstStyle/>
          <a:p>
            <a:pPr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Deploying the web page on cloud server.</a:t>
            </a:r>
            <a:endParaRPr lang="en-IN" sz="20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Future Work: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71472" y="2285992"/>
            <a:ext cx="7643866" cy="3500462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>
                <a:solidFill>
                  <a:schemeClr val="tx1"/>
                </a:solidFill>
                <a:latin typeface="Calibri" pitchFamily="34" charset="0"/>
              </a:rPr>
              <a:t>Using Machine Learning:</a:t>
            </a:r>
          </a:p>
          <a:p>
            <a:pPr algn="l"/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457200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Predict where the next fire will Ignite?</a:t>
            </a:r>
          </a:p>
          <a:p>
            <a:pPr marL="457200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Probability of wildfire spread across the region?</a:t>
            </a:r>
          </a:p>
          <a:p>
            <a:pPr marL="457200" indent="-457200" algn="l">
              <a:buAutoNum type="arabicParenR"/>
            </a:pPr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914400" lvl="1" indent="-457200" algn="l">
              <a:buFont typeface="Wingdings" pitchFamily="2" charset="2"/>
              <a:buChar char="§"/>
            </a:pP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In this case, we will be writing python code for predicting the data. </a:t>
            </a:r>
          </a:p>
          <a:p>
            <a:pPr marL="914400" lvl="1" indent="-457200" algn="l">
              <a:buFont typeface="Wingdings" pitchFamily="2" charset="2"/>
              <a:buChar char="§"/>
            </a:pP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Python code can be executed either by doing AJAX request or by creating a web service.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KC_PP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UMKC_PPT1</Template>
  <TotalTime>1273</TotalTime>
  <Words>379</Words>
  <Application>Microsoft Office PowerPoint</Application>
  <PresentationFormat>On-screen Show (4:3)</PresentationFormat>
  <Paragraphs>55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UMKC_PPT1</vt:lpstr>
      <vt:lpstr>Custom Design</vt:lpstr>
      <vt:lpstr>Wildfire Intensity</vt:lpstr>
      <vt:lpstr>Objective</vt:lpstr>
      <vt:lpstr>Architecture</vt:lpstr>
      <vt:lpstr>Type of project:</vt:lpstr>
      <vt:lpstr>Implementation Step-1:</vt:lpstr>
      <vt:lpstr>Implementation Step-2:</vt:lpstr>
      <vt:lpstr>Slide 7</vt:lpstr>
      <vt:lpstr>Implementation Step-3:</vt:lpstr>
      <vt:lpstr>Future Work: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Wildfire Intensity</dc:title>
  <dc:creator>Sindhusha</dc:creator>
  <cp:lastModifiedBy>Sindhusha</cp:lastModifiedBy>
  <cp:revision>1</cp:revision>
  <dcterms:created xsi:type="dcterms:W3CDTF">2019-02-27T18:56:28Z</dcterms:created>
  <dcterms:modified xsi:type="dcterms:W3CDTF">2019-02-28T16:09:57Z</dcterms:modified>
</cp:coreProperties>
</file>