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A9E1-DC39-45E7-87AD-05D7917E72DA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3701-FF4F-4CE0-B2C6-892516BD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A9E1-DC39-45E7-87AD-05D7917E72DA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3701-FF4F-4CE0-B2C6-892516BD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A9E1-DC39-45E7-87AD-05D7917E72DA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3701-FF4F-4CE0-B2C6-892516BD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7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A9E1-DC39-45E7-87AD-05D7917E72DA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3701-FF4F-4CE0-B2C6-892516BD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A9E1-DC39-45E7-87AD-05D7917E72DA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3701-FF4F-4CE0-B2C6-892516BD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5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A9E1-DC39-45E7-87AD-05D7917E72DA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3701-FF4F-4CE0-B2C6-892516BD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A9E1-DC39-45E7-87AD-05D7917E72DA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3701-FF4F-4CE0-B2C6-892516BD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A9E1-DC39-45E7-87AD-05D7917E72DA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3701-FF4F-4CE0-B2C6-892516BD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A9E1-DC39-45E7-87AD-05D7917E72DA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3701-FF4F-4CE0-B2C6-892516BD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A9E1-DC39-45E7-87AD-05D7917E72DA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3701-FF4F-4CE0-B2C6-892516BD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1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A9E1-DC39-45E7-87AD-05D7917E72DA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3701-FF4F-4CE0-B2C6-892516BD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0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A9E1-DC39-45E7-87AD-05D7917E72DA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3701-FF4F-4CE0-B2C6-892516BD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990600"/>
            <a:ext cx="31242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</dc:creator>
  <cp:lastModifiedBy>anu</cp:lastModifiedBy>
  <cp:revision>2</cp:revision>
  <dcterms:created xsi:type="dcterms:W3CDTF">2016-02-12T00:19:03Z</dcterms:created>
  <dcterms:modified xsi:type="dcterms:W3CDTF">2016-02-17T13:44:24Z</dcterms:modified>
</cp:coreProperties>
</file>