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16"/>
  </p:notesMasterIdLst>
  <p:sldIdLst>
    <p:sldId id="256" r:id="rId2"/>
    <p:sldId id="257" r:id="rId3"/>
    <p:sldId id="265" r:id="rId4"/>
    <p:sldId id="258" r:id="rId5"/>
    <p:sldId id="259" r:id="rId6"/>
    <p:sldId id="264" r:id="rId7"/>
    <p:sldId id="260" r:id="rId8"/>
    <p:sldId id="261" r:id="rId9"/>
    <p:sldId id="262" r:id="rId10"/>
    <p:sldId id="26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375D0-3CFE-A26D-A75E-D2EBC56EC40C}" v="72" dt="2023-02-16T01:24:17.919"/>
    <p1510:client id="{3E7E402A-92F6-32DD-6317-27CAC51E3110}" v="88" dt="2023-02-16T01:25:52.875"/>
    <p1510:client id="{7A1D9EF4-6A54-4686-BCB2-BA58EF3809C0}" v="37" dt="2023-02-16T03:35:13.772"/>
    <p1510:client id="{81BEED59-3F2F-4A74-A9B9-382F865114FD}" v="21" dt="2023-02-16T03:06:31.972"/>
    <p1510:client id="{B52C86BE-7084-EF64-4428-8360C59E8357}" v="24" dt="2023-02-16T00:47:47.383"/>
    <p1510:client id="{BB7E7289-EC99-904A-85FC-F1CB9554C627}" v="1962" dt="2023-02-16T02:16:53.320"/>
    <p1510:client id="{F86E9CE9-8EE4-8646-90FC-A2F702EFAF79}" v="50" dt="2023-02-16T03:05:4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Nilesh Palande" userId="S::palande.s@northeastern.edu::616f04e7-604d-425b-b551-025c1ff0f9b7" providerId="AD" clId="Web-{7A1D9EF4-6A54-4686-BCB2-BA58EF3809C0}"/>
    <pc:docChg chg="modSld">
      <pc:chgData name="Shubham Nilesh Palande" userId="S::palande.s@northeastern.edu::616f04e7-604d-425b-b551-025c1ff0f9b7" providerId="AD" clId="Web-{7A1D9EF4-6A54-4686-BCB2-BA58EF3809C0}" dt="2023-02-16T03:35:13.772" v="39" actId="20577"/>
      <pc:docMkLst>
        <pc:docMk/>
      </pc:docMkLst>
      <pc:sldChg chg="modSp">
        <pc:chgData name="Shubham Nilesh Palande" userId="S::palande.s@northeastern.edu::616f04e7-604d-425b-b551-025c1ff0f9b7" providerId="AD" clId="Web-{7A1D9EF4-6A54-4686-BCB2-BA58EF3809C0}" dt="2023-02-16T03:27:35.680" v="34" actId="20577"/>
        <pc:sldMkLst>
          <pc:docMk/>
          <pc:sldMk cId="3754337145" sldId="261"/>
        </pc:sldMkLst>
        <pc:spChg chg="mod">
          <ac:chgData name="Shubham Nilesh Palande" userId="S::palande.s@northeastern.edu::616f04e7-604d-425b-b551-025c1ff0f9b7" providerId="AD" clId="Web-{7A1D9EF4-6A54-4686-BCB2-BA58EF3809C0}" dt="2023-02-16T03:27:35.680" v="34" actId="20577"/>
          <ac:spMkLst>
            <pc:docMk/>
            <pc:sldMk cId="3754337145" sldId="261"/>
            <ac:spMk id="3" creationId="{9796EA96-86E9-E7A0-8357-567E623E1057}"/>
          </ac:spMkLst>
        </pc:spChg>
      </pc:sldChg>
      <pc:sldChg chg="modSp">
        <pc:chgData name="Shubham Nilesh Palande" userId="S::palande.s@northeastern.edu::616f04e7-604d-425b-b551-025c1ff0f9b7" providerId="AD" clId="Web-{7A1D9EF4-6A54-4686-BCB2-BA58EF3809C0}" dt="2023-02-16T03:35:13.772" v="39" actId="20577"/>
        <pc:sldMkLst>
          <pc:docMk/>
          <pc:sldMk cId="1940739243" sldId="267"/>
        </pc:sldMkLst>
        <pc:spChg chg="mod">
          <ac:chgData name="Shubham Nilesh Palande" userId="S::palande.s@northeastern.edu::616f04e7-604d-425b-b551-025c1ff0f9b7" providerId="AD" clId="Web-{7A1D9EF4-6A54-4686-BCB2-BA58EF3809C0}" dt="2023-02-16T03:35:13.772" v="39" actId="20577"/>
          <ac:spMkLst>
            <pc:docMk/>
            <pc:sldMk cId="1940739243" sldId="267"/>
            <ac:spMk id="5" creationId="{BABA068A-A6F1-4750-9509-AAB4EE31AD49}"/>
          </ac:spMkLst>
        </pc:spChg>
      </pc:sldChg>
    </pc:docChg>
  </pc:docChgLst>
  <pc:docChgLst>
    <pc:chgData name="Swetha Lakshmana Perumal" userId="S::lakshmanaperumal.s@northeastern.edu::85b3bce2-0116-406d-913b-b7f5e86a5dc8" providerId="AD" clId="Web-{5F273EBA-8F6C-D0CA-EC79-EE015358BAD1}"/>
    <pc:docChg chg="modSld">
      <pc:chgData name="Swetha Lakshmana Perumal" userId="S::lakshmanaperumal.s@northeastern.edu::85b3bce2-0116-406d-913b-b7f5e86a5dc8" providerId="AD" clId="Web-{5F273EBA-8F6C-D0CA-EC79-EE015358BAD1}" dt="2023-02-16T02:18:15.865" v="2"/>
      <pc:docMkLst>
        <pc:docMk/>
      </pc:docMkLst>
      <pc:sldChg chg="addSp delSp modSp">
        <pc:chgData name="Swetha Lakshmana Perumal" userId="S::lakshmanaperumal.s@northeastern.edu::85b3bce2-0116-406d-913b-b7f5e86a5dc8" providerId="AD" clId="Web-{5F273EBA-8F6C-D0CA-EC79-EE015358BAD1}" dt="2023-02-16T02:18:15.865" v="2"/>
        <pc:sldMkLst>
          <pc:docMk/>
          <pc:sldMk cId="841589548" sldId="257"/>
        </pc:sldMkLst>
        <pc:spChg chg="mod">
          <ac:chgData name="Swetha Lakshmana Perumal" userId="S::lakshmanaperumal.s@northeastern.edu::85b3bce2-0116-406d-913b-b7f5e86a5dc8" providerId="AD" clId="Web-{5F273EBA-8F6C-D0CA-EC79-EE015358BAD1}" dt="2023-02-16T02:18:15.865" v="2"/>
          <ac:spMkLst>
            <pc:docMk/>
            <pc:sldMk cId="841589548" sldId="257"/>
            <ac:spMk id="2" creationId="{9E99568F-A648-DE19-D811-FD9576B5891B}"/>
          </ac:spMkLst>
        </pc:spChg>
        <pc:spChg chg="add del">
          <ac:chgData name="Swetha Lakshmana Perumal" userId="S::lakshmanaperumal.s@northeastern.edu::85b3bce2-0116-406d-913b-b7f5e86a5dc8" providerId="AD" clId="Web-{5F273EBA-8F6C-D0CA-EC79-EE015358BAD1}" dt="2023-02-16T02:18:15.865" v="2"/>
          <ac:spMkLst>
            <pc:docMk/>
            <pc:sldMk cId="841589548" sldId="257"/>
            <ac:spMk id="205" creationId="{63BAC6E0-ADAC-40FB-AF53-88FA5F83738C}"/>
          </ac:spMkLst>
        </pc:spChg>
        <pc:spChg chg="add del">
          <ac:chgData name="Swetha Lakshmana Perumal" userId="S::lakshmanaperumal.s@northeastern.edu::85b3bce2-0116-406d-913b-b7f5e86a5dc8" providerId="AD" clId="Web-{5F273EBA-8F6C-D0CA-EC79-EE015358BAD1}" dt="2023-02-16T02:18:15.865" v="2"/>
          <ac:spMkLst>
            <pc:docMk/>
            <pc:sldMk cId="841589548" sldId="257"/>
            <ac:spMk id="207" creationId="{92B0CFF1-78D7-4A83-A95E-71F9E3831622}"/>
          </ac:spMkLst>
        </pc:spChg>
        <pc:spChg chg="add del">
          <ac:chgData name="Swetha Lakshmana Perumal" userId="S::lakshmanaperumal.s@northeastern.edu::85b3bce2-0116-406d-913b-b7f5e86a5dc8" providerId="AD" clId="Web-{5F273EBA-8F6C-D0CA-EC79-EE015358BAD1}" dt="2023-02-16T02:18:15.865" v="2"/>
          <ac:spMkLst>
            <pc:docMk/>
            <pc:sldMk cId="841589548" sldId="257"/>
            <ac:spMk id="242" creationId="{17D11638-D7E0-4D85-B1A6-AF57358C80C3}"/>
          </ac:spMkLst>
        </pc:spChg>
        <pc:spChg chg="add del">
          <ac:chgData name="Swetha Lakshmana Perumal" userId="S::lakshmanaperumal.s@northeastern.edu::85b3bce2-0116-406d-913b-b7f5e86a5dc8" providerId="AD" clId="Web-{5F273EBA-8F6C-D0CA-EC79-EE015358BAD1}" dt="2023-02-16T02:18:15.787" v="1"/>
          <ac:spMkLst>
            <pc:docMk/>
            <pc:sldMk cId="841589548" sldId="257"/>
            <ac:spMk id="283" creationId="{63BAC6E0-ADAC-40FB-AF53-88FA5F83738C}"/>
          </ac:spMkLst>
        </pc:spChg>
        <pc:spChg chg="add del">
          <ac:chgData name="Swetha Lakshmana Perumal" userId="S::lakshmanaperumal.s@northeastern.edu::85b3bce2-0116-406d-913b-b7f5e86a5dc8" providerId="AD" clId="Web-{5F273EBA-8F6C-D0CA-EC79-EE015358BAD1}" dt="2023-02-16T02:18:15.787" v="1"/>
          <ac:spMkLst>
            <pc:docMk/>
            <pc:sldMk cId="841589548" sldId="257"/>
            <ac:spMk id="316" creationId="{1C582B07-D0F0-4B6B-A5D9-D2F192CB3A4E}"/>
          </ac:spMkLst>
        </pc:spChg>
        <pc:spChg chg="add del">
          <ac:chgData name="Swetha Lakshmana Perumal" userId="S::lakshmanaperumal.s@northeastern.edu::85b3bce2-0116-406d-913b-b7f5e86a5dc8" providerId="AD" clId="Web-{5F273EBA-8F6C-D0CA-EC79-EE015358BAD1}" dt="2023-02-16T02:18:15.787" v="1"/>
          <ac:spMkLst>
            <pc:docMk/>
            <pc:sldMk cId="841589548" sldId="257"/>
            <ac:spMk id="321" creationId="{5FB205E9-694A-469E-97E7-7339DE0BC2DC}"/>
          </ac:spMkLst>
        </pc:spChg>
        <pc:spChg chg="add">
          <ac:chgData name="Swetha Lakshmana Perumal" userId="S::lakshmanaperumal.s@northeastern.edu::85b3bce2-0116-406d-913b-b7f5e86a5dc8" providerId="AD" clId="Web-{5F273EBA-8F6C-D0CA-EC79-EE015358BAD1}" dt="2023-02-16T02:18:15.865" v="2"/>
          <ac:spMkLst>
            <pc:docMk/>
            <pc:sldMk cId="841589548" sldId="257"/>
            <ac:spMk id="324" creationId="{63BAC6E0-ADAC-40FB-AF53-88FA5F83738C}"/>
          </ac:spMkLst>
        </pc:spChg>
        <pc:spChg chg="add">
          <ac:chgData name="Swetha Lakshmana Perumal" userId="S::lakshmanaperumal.s@northeastern.edu::85b3bce2-0116-406d-913b-b7f5e86a5dc8" providerId="AD" clId="Web-{5F273EBA-8F6C-D0CA-EC79-EE015358BAD1}" dt="2023-02-16T02:18:15.865" v="2"/>
          <ac:spMkLst>
            <pc:docMk/>
            <pc:sldMk cId="841589548" sldId="257"/>
            <ac:spMk id="325" creationId="{1C582B07-D0F0-4B6B-A5D9-D2F192CB3A4E}"/>
          </ac:spMkLst>
        </pc:spChg>
        <pc:spChg chg="add">
          <ac:chgData name="Swetha Lakshmana Perumal" userId="S::lakshmanaperumal.s@northeastern.edu::85b3bce2-0116-406d-913b-b7f5e86a5dc8" providerId="AD" clId="Web-{5F273EBA-8F6C-D0CA-EC79-EE015358BAD1}" dt="2023-02-16T02:18:15.865" v="2"/>
          <ac:spMkLst>
            <pc:docMk/>
            <pc:sldMk cId="841589548" sldId="257"/>
            <ac:spMk id="328" creationId="{9E92C66B-792F-479F-B983-F47FEE1AB562}"/>
          </ac:spMkLst>
        </pc:spChg>
        <pc:grpChg chg="add del">
          <ac:chgData name="Swetha Lakshmana Perumal" userId="S::lakshmanaperumal.s@northeastern.edu::85b3bce2-0116-406d-913b-b7f5e86a5dc8" providerId="AD" clId="Web-{5F273EBA-8F6C-D0CA-EC79-EE015358BAD1}" dt="2023-02-16T02:18:15.865" v="2"/>
          <ac:grpSpMkLst>
            <pc:docMk/>
            <pc:sldMk cId="841589548" sldId="257"/>
            <ac:grpSpMk id="172" creationId="{BDF0D99C-5D42-41C6-A50C-C4E2D6B2A36E}"/>
          </ac:grpSpMkLst>
        </pc:grpChg>
        <pc:grpChg chg="add del">
          <ac:chgData name="Swetha Lakshmana Perumal" userId="S::lakshmanaperumal.s@northeastern.edu::85b3bce2-0116-406d-913b-b7f5e86a5dc8" providerId="AD" clId="Web-{5F273EBA-8F6C-D0CA-EC79-EE015358BAD1}" dt="2023-02-16T02:18:15.865" v="2"/>
          <ac:grpSpMkLst>
            <pc:docMk/>
            <pc:sldMk cId="841589548" sldId="257"/>
            <ac:grpSpMk id="209" creationId="{4B74A58D-C788-4F75-B5D1-921E78FF29A7}"/>
          </ac:grpSpMkLst>
        </pc:grpChg>
        <pc:grpChg chg="add del">
          <ac:chgData name="Swetha Lakshmana Perumal" userId="S::lakshmanaperumal.s@northeastern.edu::85b3bce2-0116-406d-913b-b7f5e86a5dc8" providerId="AD" clId="Web-{5F273EBA-8F6C-D0CA-EC79-EE015358BAD1}" dt="2023-02-16T02:18:15.787" v="1"/>
          <ac:grpSpMkLst>
            <pc:docMk/>
            <pc:sldMk cId="841589548" sldId="257"/>
            <ac:grpSpMk id="281" creationId="{BDF0D99C-5D42-41C6-A50C-C4E2D6B2A36E}"/>
          </ac:grpSpMkLst>
        </pc:grpChg>
        <pc:grpChg chg="add del">
          <ac:chgData name="Swetha Lakshmana Perumal" userId="S::lakshmanaperumal.s@northeastern.edu::85b3bce2-0116-406d-913b-b7f5e86a5dc8" providerId="AD" clId="Web-{5F273EBA-8F6C-D0CA-EC79-EE015358BAD1}" dt="2023-02-16T02:18:15.787" v="1"/>
          <ac:grpSpMkLst>
            <pc:docMk/>
            <pc:sldMk cId="841589548" sldId="257"/>
            <ac:grpSpMk id="318" creationId="{614A5768-EA51-48A2-8E17-AE20B9FE0242}"/>
          </ac:grpSpMkLst>
        </pc:grpChg>
        <pc:grpChg chg="add">
          <ac:chgData name="Swetha Lakshmana Perumal" userId="S::lakshmanaperumal.s@northeastern.edu::85b3bce2-0116-406d-913b-b7f5e86a5dc8" providerId="AD" clId="Web-{5F273EBA-8F6C-D0CA-EC79-EE015358BAD1}" dt="2023-02-16T02:18:15.865" v="2"/>
          <ac:grpSpMkLst>
            <pc:docMk/>
            <pc:sldMk cId="841589548" sldId="257"/>
            <ac:grpSpMk id="323" creationId="{BDF0D99C-5D42-41C6-A50C-C4E2D6B2A36E}"/>
          </ac:grpSpMkLst>
        </pc:grpChg>
        <pc:grpChg chg="add">
          <ac:chgData name="Swetha Lakshmana Perumal" userId="S::lakshmanaperumal.s@northeastern.edu::85b3bce2-0116-406d-913b-b7f5e86a5dc8" providerId="AD" clId="Web-{5F273EBA-8F6C-D0CA-EC79-EE015358BAD1}" dt="2023-02-16T02:18:15.865" v="2"/>
          <ac:grpSpMkLst>
            <pc:docMk/>
            <pc:sldMk cId="841589548" sldId="257"/>
            <ac:grpSpMk id="326" creationId="{807F70BA-21EF-4B7D-ACFF-D02E136D44B5}"/>
          </ac:grpSpMkLst>
        </pc:grpChg>
        <pc:graphicFrameChg chg="mod modGraphic">
          <ac:chgData name="Swetha Lakshmana Perumal" userId="S::lakshmanaperumal.s@northeastern.edu::85b3bce2-0116-406d-913b-b7f5e86a5dc8" providerId="AD" clId="Web-{5F273EBA-8F6C-D0CA-EC79-EE015358BAD1}" dt="2023-02-16T02:18:15.865" v="2"/>
          <ac:graphicFrameMkLst>
            <pc:docMk/>
            <pc:sldMk cId="841589548" sldId="257"/>
            <ac:graphicFrameMk id="5" creationId="{304C560E-BDF5-9E8B-894E-98EEF1CF34CA}"/>
          </ac:graphicFrameMkLst>
        </pc:graphicFrameChg>
        <pc:picChg chg="mod">
          <ac:chgData name="Swetha Lakshmana Perumal" userId="S::lakshmanaperumal.s@northeastern.edu::85b3bce2-0116-406d-913b-b7f5e86a5dc8" providerId="AD" clId="Web-{5F273EBA-8F6C-D0CA-EC79-EE015358BAD1}" dt="2023-02-16T02:18:15.865" v="2"/>
          <ac:picMkLst>
            <pc:docMk/>
            <pc:sldMk cId="841589548" sldId="257"/>
            <ac:picMk id="8" creationId="{02DDC1F3-4276-C0BB-225F-3011B766E44A}"/>
          </ac:picMkLst>
        </pc:picChg>
      </pc:sldChg>
    </pc:docChg>
  </pc:docChgLst>
  <pc:docChgLst>
    <pc:chgData name="Shubham Nilesh Palande" userId="S::palande.s@northeastern.edu::616f04e7-604d-425b-b551-025c1ff0f9b7" providerId="AD" clId="Web-{81BEED59-3F2F-4A74-A9B9-382F865114FD}"/>
    <pc:docChg chg="modSld">
      <pc:chgData name="Shubham Nilesh Palande" userId="S::palande.s@northeastern.edu::616f04e7-604d-425b-b551-025c1ff0f9b7" providerId="AD" clId="Web-{81BEED59-3F2F-4A74-A9B9-382F865114FD}" dt="2023-02-16T03:06:31.972" v="17"/>
      <pc:docMkLst>
        <pc:docMk/>
      </pc:docMkLst>
      <pc:sldChg chg="modSp">
        <pc:chgData name="Shubham Nilesh Palande" userId="S::palande.s@northeastern.edu::616f04e7-604d-425b-b551-025c1ff0f9b7" providerId="AD" clId="Web-{81BEED59-3F2F-4A74-A9B9-382F865114FD}" dt="2023-02-16T03:06:31.972" v="17"/>
        <pc:sldMkLst>
          <pc:docMk/>
          <pc:sldMk cId="841589548" sldId="257"/>
        </pc:sldMkLst>
        <pc:graphicFrameChg chg="modGraphic">
          <ac:chgData name="Shubham Nilesh Palande" userId="S::palande.s@northeastern.edu::616f04e7-604d-425b-b551-025c1ff0f9b7" providerId="AD" clId="Web-{81BEED59-3F2F-4A74-A9B9-382F865114FD}" dt="2023-02-16T03:06:31.972" v="17"/>
          <ac:graphicFrameMkLst>
            <pc:docMk/>
            <pc:sldMk cId="841589548" sldId="257"/>
            <ac:graphicFrameMk id="5" creationId="{304C560E-BDF5-9E8B-894E-98EEF1CF34CA}"/>
          </ac:graphicFrameMkLst>
        </pc:graphicFrameChg>
      </pc:sldChg>
      <pc:sldChg chg="modSp">
        <pc:chgData name="Shubham Nilesh Palande" userId="S::palande.s@northeastern.edu::616f04e7-604d-425b-b551-025c1ff0f9b7" providerId="AD" clId="Web-{81BEED59-3F2F-4A74-A9B9-382F865114FD}" dt="2023-02-16T03:00:15.118" v="1" actId="14100"/>
        <pc:sldMkLst>
          <pc:docMk/>
          <pc:sldMk cId="1801311823" sldId="258"/>
        </pc:sldMkLst>
        <pc:spChg chg="mod">
          <ac:chgData name="Shubham Nilesh Palande" userId="S::palande.s@northeastern.edu::616f04e7-604d-425b-b551-025c1ff0f9b7" providerId="AD" clId="Web-{81BEED59-3F2F-4A74-A9B9-382F865114FD}" dt="2023-02-16T03:00:15.118" v="1" actId="14100"/>
          <ac:spMkLst>
            <pc:docMk/>
            <pc:sldMk cId="1801311823" sldId="258"/>
            <ac:spMk id="2" creationId="{AED0F2C2-3072-D522-D6D4-C682AC106102}"/>
          </ac:spMkLst>
        </pc:spChg>
      </pc:sldChg>
      <pc:sldChg chg="modSp">
        <pc:chgData name="Shubham Nilesh Palande" userId="S::palande.s@northeastern.edu::616f04e7-604d-425b-b551-025c1ff0f9b7" providerId="AD" clId="Web-{81BEED59-3F2F-4A74-A9B9-382F865114FD}" dt="2023-02-16T03:00:24.165" v="2" actId="14100"/>
        <pc:sldMkLst>
          <pc:docMk/>
          <pc:sldMk cId="960302906" sldId="259"/>
        </pc:sldMkLst>
        <pc:spChg chg="mod">
          <ac:chgData name="Shubham Nilesh Palande" userId="S::palande.s@northeastern.edu::616f04e7-604d-425b-b551-025c1ff0f9b7" providerId="AD" clId="Web-{81BEED59-3F2F-4A74-A9B9-382F865114FD}" dt="2023-02-16T03:00:24.165" v="2" actId="14100"/>
          <ac:spMkLst>
            <pc:docMk/>
            <pc:sldMk cId="960302906" sldId="259"/>
            <ac:spMk id="2" creationId="{015CF5A8-EA4F-74A3-4BCB-6C4EE7649CD0}"/>
          </ac:spMkLst>
        </pc:spChg>
      </pc:sldChg>
      <pc:sldChg chg="modSp">
        <pc:chgData name="Shubham Nilesh Palande" userId="S::palande.s@northeastern.edu::616f04e7-604d-425b-b551-025c1ff0f9b7" providerId="AD" clId="Web-{81BEED59-3F2F-4A74-A9B9-382F865114FD}" dt="2023-02-16T03:02:31.293" v="8" actId="20577"/>
        <pc:sldMkLst>
          <pc:docMk/>
          <pc:sldMk cId="1219014340" sldId="260"/>
        </pc:sldMkLst>
        <pc:spChg chg="mod">
          <ac:chgData name="Shubham Nilesh Palande" userId="S::palande.s@northeastern.edu::616f04e7-604d-425b-b551-025c1ff0f9b7" providerId="AD" clId="Web-{81BEED59-3F2F-4A74-A9B9-382F865114FD}" dt="2023-02-16T03:02:31.293" v="8" actId="20577"/>
          <ac:spMkLst>
            <pc:docMk/>
            <pc:sldMk cId="1219014340" sldId="260"/>
            <ac:spMk id="2" creationId="{1DC86B3E-49FB-A908-7D52-27482D07E25B}"/>
          </ac:spMkLst>
        </pc:spChg>
      </pc:sldChg>
      <pc:sldChg chg="modSp">
        <pc:chgData name="Shubham Nilesh Palande" userId="S::palande.s@northeastern.edu::616f04e7-604d-425b-b551-025c1ff0f9b7" providerId="AD" clId="Web-{81BEED59-3F2F-4A74-A9B9-382F865114FD}" dt="2023-02-16T03:05:16.032" v="16" actId="20577"/>
        <pc:sldMkLst>
          <pc:docMk/>
          <pc:sldMk cId="3754337145" sldId="261"/>
        </pc:sldMkLst>
        <pc:spChg chg="mod">
          <ac:chgData name="Shubham Nilesh Palande" userId="S::palande.s@northeastern.edu::616f04e7-604d-425b-b551-025c1ff0f9b7" providerId="AD" clId="Web-{81BEED59-3F2F-4A74-A9B9-382F865114FD}" dt="2023-02-16T03:05:16.032" v="16" actId="20577"/>
          <ac:spMkLst>
            <pc:docMk/>
            <pc:sldMk cId="3754337145" sldId="261"/>
            <ac:spMk id="3" creationId="{9796EA96-86E9-E7A0-8357-567E623E1057}"/>
          </ac:spMkLst>
        </pc:spChg>
      </pc:sldChg>
      <pc:sldChg chg="modSp">
        <pc:chgData name="Shubham Nilesh Palande" userId="S::palande.s@northeastern.edu::616f04e7-604d-425b-b551-025c1ff0f9b7" providerId="AD" clId="Web-{81BEED59-3F2F-4A74-A9B9-382F865114FD}" dt="2023-02-16T03:04:46.829" v="13" actId="20577"/>
        <pc:sldMkLst>
          <pc:docMk/>
          <pc:sldMk cId="4199861537" sldId="262"/>
        </pc:sldMkLst>
        <pc:spChg chg="mod">
          <ac:chgData name="Shubham Nilesh Palande" userId="S::palande.s@northeastern.edu::616f04e7-604d-425b-b551-025c1ff0f9b7" providerId="AD" clId="Web-{81BEED59-3F2F-4A74-A9B9-382F865114FD}" dt="2023-02-16T03:04:46.829" v="13" actId="20577"/>
          <ac:spMkLst>
            <pc:docMk/>
            <pc:sldMk cId="4199861537" sldId="262"/>
            <ac:spMk id="11" creationId="{F7832F01-E879-46D6-2246-551367EDFC82}"/>
          </ac:spMkLst>
        </pc:spChg>
      </pc:sldChg>
      <pc:sldChg chg="modSp">
        <pc:chgData name="Shubham Nilesh Palande" userId="S::palande.s@northeastern.edu::616f04e7-604d-425b-b551-025c1ff0f9b7" providerId="AD" clId="Web-{81BEED59-3F2F-4A74-A9B9-382F865114FD}" dt="2023-02-16T03:05:00.798" v="14" actId="20577"/>
        <pc:sldMkLst>
          <pc:docMk/>
          <pc:sldMk cId="3006941265" sldId="263"/>
        </pc:sldMkLst>
        <pc:spChg chg="mod">
          <ac:chgData name="Shubham Nilesh Palande" userId="S::palande.s@northeastern.edu::616f04e7-604d-425b-b551-025c1ff0f9b7" providerId="AD" clId="Web-{81BEED59-3F2F-4A74-A9B9-382F865114FD}" dt="2023-02-16T03:02:45.700" v="9" actId="20577"/>
          <ac:spMkLst>
            <pc:docMk/>
            <pc:sldMk cId="3006941265" sldId="263"/>
            <ac:spMk id="2" creationId="{139979D4-7BE0-FFF2-27AE-DBC64B970B77}"/>
          </ac:spMkLst>
        </pc:spChg>
        <pc:spChg chg="mod">
          <ac:chgData name="Shubham Nilesh Palande" userId="S::palande.s@northeastern.edu::616f04e7-604d-425b-b551-025c1ff0f9b7" providerId="AD" clId="Web-{81BEED59-3F2F-4A74-A9B9-382F865114FD}" dt="2023-02-16T03:05:00.798" v="14" actId="20577"/>
          <ac:spMkLst>
            <pc:docMk/>
            <pc:sldMk cId="3006941265" sldId="263"/>
            <ac:spMk id="3" creationId="{99260FD3-E8CA-FAB0-DDB4-211844CFFCBF}"/>
          </ac:spMkLst>
        </pc:spChg>
      </pc:sldChg>
      <pc:sldChg chg="modSp">
        <pc:chgData name="Shubham Nilesh Palande" userId="S::palande.s@northeastern.edu::616f04e7-604d-425b-b551-025c1ff0f9b7" providerId="AD" clId="Web-{81BEED59-3F2F-4A74-A9B9-382F865114FD}" dt="2023-02-16T03:00:08.415" v="0" actId="20577"/>
        <pc:sldMkLst>
          <pc:docMk/>
          <pc:sldMk cId="3029312767" sldId="265"/>
        </pc:sldMkLst>
        <pc:spChg chg="mod">
          <ac:chgData name="Shubham Nilesh Palande" userId="S::palande.s@northeastern.edu::616f04e7-604d-425b-b551-025c1ff0f9b7" providerId="AD" clId="Web-{81BEED59-3F2F-4A74-A9B9-382F865114FD}" dt="2023-02-16T03:00:08.415" v="0" actId="20577"/>
          <ac:spMkLst>
            <pc:docMk/>
            <pc:sldMk cId="3029312767" sldId="265"/>
            <ac:spMk id="2" creationId="{6F7B066A-CCCE-B5B7-500F-2A3CEB3537B9}"/>
          </ac:spMkLst>
        </pc:spChg>
      </pc:sldChg>
      <pc:sldChg chg="modSp">
        <pc:chgData name="Shubham Nilesh Palande" userId="S::palande.s@northeastern.edu::616f04e7-604d-425b-b551-025c1ff0f9b7" providerId="AD" clId="Web-{81BEED59-3F2F-4A74-A9B9-382F865114FD}" dt="2023-02-16T03:03:45.842" v="10" actId="20577"/>
        <pc:sldMkLst>
          <pc:docMk/>
          <pc:sldMk cId="1617968101" sldId="266"/>
        </pc:sldMkLst>
        <pc:spChg chg="mod">
          <ac:chgData name="Shubham Nilesh Palande" userId="S::palande.s@northeastern.edu::616f04e7-604d-425b-b551-025c1ff0f9b7" providerId="AD" clId="Web-{81BEED59-3F2F-4A74-A9B9-382F865114FD}" dt="2023-02-16T03:03:45.842" v="10" actId="20577"/>
          <ac:spMkLst>
            <pc:docMk/>
            <pc:sldMk cId="1617968101" sldId="266"/>
            <ac:spMk id="2" creationId="{81DF0652-728F-0C7D-5EC1-ECB75C7A0A62}"/>
          </ac:spMkLst>
        </pc:spChg>
      </pc:sldChg>
      <pc:sldChg chg="modSp">
        <pc:chgData name="Shubham Nilesh Palande" userId="S::palande.s@northeastern.edu::616f04e7-604d-425b-b551-025c1ff0f9b7" providerId="AD" clId="Web-{81BEED59-3F2F-4A74-A9B9-382F865114FD}" dt="2023-02-16T03:01:21.088" v="6" actId="20577"/>
        <pc:sldMkLst>
          <pc:docMk/>
          <pc:sldMk cId="1940739243" sldId="267"/>
        </pc:sldMkLst>
        <pc:spChg chg="mod">
          <ac:chgData name="Shubham Nilesh Palande" userId="S::palande.s@northeastern.edu::616f04e7-604d-425b-b551-025c1ff0f9b7" providerId="AD" clId="Web-{81BEED59-3F2F-4A74-A9B9-382F865114FD}" dt="2023-02-16T03:01:21.088" v="6" actId="20577"/>
          <ac:spMkLst>
            <pc:docMk/>
            <pc:sldMk cId="1940739243" sldId="267"/>
            <ac:spMk id="2" creationId="{A9C8F430-E451-E1C4-5E46-79040AB344EC}"/>
          </ac:spMkLst>
        </pc:spChg>
      </pc:sldChg>
    </pc:docChg>
  </pc:docChgLst>
  <pc:docChgLst>
    <pc:chgData name="Shubham Nilesh Palande" userId="616f04e7-604d-425b-b551-025c1ff0f9b7" providerId="ADAL" clId="{BB7E7289-EC99-904A-85FC-F1CB9554C627}"/>
    <pc:docChg chg="undo redo custSel addSld modSld sldOrd">
      <pc:chgData name="Shubham Nilesh Palande" userId="616f04e7-604d-425b-b551-025c1ff0f9b7" providerId="ADAL" clId="{BB7E7289-EC99-904A-85FC-F1CB9554C627}" dt="2023-02-16T02:16:53.320" v="2286" actId="26606"/>
      <pc:docMkLst>
        <pc:docMk/>
      </pc:docMkLst>
      <pc:sldChg chg="modSp">
        <pc:chgData name="Shubham Nilesh Palande" userId="616f04e7-604d-425b-b551-025c1ff0f9b7" providerId="ADAL" clId="{BB7E7289-EC99-904A-85FC-F1CB9554C627}" dt="2023-02-16T01:25:09.244" v="369" actId="931"/>
        <pc:sldMkLst>
          <pc:docMk/>
          <pc:sldMk cId="2407259110" sldId="256"/>
        </pc:sldMkLst>
        <pc:spChg chg="mod">
          <ac:chgData name="Shubham Nilesh Palande" userId="616f04e7-604d-425b-b551-025c1ff0f9b7" providerId="ADAL" clId="{BB7E7289-EC99-904A-85FC-F1CB9554C627}" dt="2023-02-16T01:25:09.244" v="369" actId="931"/>
          <ac:spMkLst>
            <pc:docMk/>
            <pc:sldMk cId="2407259110" sldId="256"/>
            <ac:spMk id="3" creationId="{50995389-DA8B-9828-E17C-B759FB18BFB9}"/>
          </ac:spMkLst>
        </pc:spChg>
      </pc:sldChg>
      <pc:sldChg chg="addSp delSp modSp mod">
        <pc:chgData name="Shubham Nilesh Palande" userId="616f04e7-604d-425b-b551-025c1ff0f9b7" providerId="ADAL" clId="{BB7E7289-EC99-904A-85FC-F1CB9554C627}" dt="2023-02-16T02:16:53.320" v="2286" actId="26606"/>
        <pc:sldMkLst>
          <pc:docMk/>
          <pc:sldMk cId="841589548" sldId="257"/>
        </pc:sldMkLst>
        <pc:spChg chg="mod">
          <ac:chgData name="Shubham Nilesh Palande" userId="616f04e7-604d-425b-b551-025c1ff0f9b7" providerId="ADAL" clId="{BB7E7289-EC99-904A-85FC-F1CB9554C627}" dt="2023-02-16T02:16:53.320" v="2286" actId="26606"/>
          <ac:spMkLst>
            <pc:docMk/>
            <pc:sldMk cId="841589548" sldId="257"/>
            <ac:spMk id="2" creationId="{9E99568F-A648-DE19-D811-FD9576B5891B}"/>
          </ac:spMkLst>
        </pc:spChg>
        <pc:spChg chg="del">
          <ac:chgData name="Shubham Nilesh Palande" userId="616f04e7-604d-425b-b551-025c1ff0f9b7" providerId="ADAL" clId="{BB7E7289-EC99-904A-85FC-F1CB9554C627}" dt="2023-02-16T02:14:38.789" v="2272" actId="26606"/>
          <ac:spMkLst>
            <pc:docMk/>
            <pc:sldMk cId="841589548" sldId="257"/>
            <ac:spMk id="87" creationId="{63BAC6E0-ADAC-40FB-AF53-88FA5F83738C}"/>
          </ac:spMkLst>
        </pc:spChg>
        <pc:spChg chg="del">
          <ac:chgData name="Shubham Nilesh Palande" userId="616f04e7-604d-425b-b551-025c1ff0f9b7" providerId="ADAL" clId="{BB7E7289-EC99-904A-85FC-F1CB9554C627}" dt="2023-02-16T02:14:38.789" v="2272" actId="26606"/>
          <ac:spMkLst>
            <pc:docMk/>
            <pc:sldMk cId="841589548" sldId="257"/>
            <ac:spMk id="88" creationId="{1C582B07-D0F0-4B6B-A5D9-D2F192CB3A4E}"/>
          </ac:spMkLst>
        </pc:spChg>
        <pc:spChg chg="del">
          <ac:chgData name="Shubham Nilesh Palande" userId="616f04e7-604d-425b-b551-025c1ff0f9b7" providerId="ADAL" clId="{BB7E7289-EC99-904A-85FC-F1CB9554C627}" dt="2023-02-16T02:14:38.789" v="2272" actId="26606"/>
          <ac:spMkLst>
            <pc:docMk/>
            <pc:sldMk cId="841589548" sldId="257"/>
            <ac:spMk id="90" creationId="{3C541D4F-11C2-4F36-B2A3-AB9028F2A078}"/>
          </ac:spMkLst>
        </pc:spChg>
        <pc:spChg chg="add del">
          <ac:chgData name="Shubham Nilesh Palande" userId="616f04e7-604d-425b-b551-025c1ff0f9b7" providerId="ADAL" clId="{BB7E7289-EC99-904A-85FC-F1CB9554C627}" dt="2023-02-16T02:14:54.190" v="2275" actId="26606"/>
          <ac:spMkLst>
            <pc:docMk/>
            <pc:sldMk cId="841589548" sldId="257"/>
            <ac:spMk id="128" creationId="{63BAC6E0-ADAC-40FB-AF53-88FA5F83738C}"/>
          </ac:spMkLst>
        </pc:spChg>
        <pc:spChg chg="add del">
          <ac:chgData name="Shubham Nilesh Palande" userId="616f04e7-604d-425b-b551-025c1ff0f9b7" providerId="ADAL" clId="{BB7E7289-EC99-904A-85FC-F1CB9554C627}" dt="2023-02-16T02:14:54.190" v="2275" actId="26606"/>
          <ac:spMkLst>
            <pc:docMk/>
            <pc:sldMk cId="841589548" sldId="257"/>
            <ac:spMk id="130" creationId="{92B0CFF1-78D7-4A83-A95E-71F9E3831622}"/>
          </ac:spMkLst>
        </pc:spChg>
        <pc:spChg chg="add del">
          <ac:chgData name="Shubham Nilesh Palande" userId="616f04e7-604d-425b-b551-025c1ff0f9b7" providerId="ADAL" clId="{BB7E7289-EC99-904A-85FC-F1CB9554C627}" dt="2023-02-16T02:14:54.190" v="2275" actId="26606"/>
          <ac:spMkLst>
            <pc:docMk/>
            <pc:sldMk cId="841589548" sldId="257"/>
            <ac:spMk id="132" creationId="{1517B3A5-1BB5-4C60-B65A-E4D6CA020779}"/>
          </ac:spMkLst>
        </pc:spChg>
        <pc:spChg chg="add del">
          <ac:chgData name="Shubham Nilesh Palande" userId="616f04e7-604d-425b-b551-025c1ff0f9b7" providerId="ADAL" clId="{BB7E7289-EC99-904A-85FC-F1CB9554C627}" dt="2023-02-16T02:14:54.190" v="2275" actId="26606"/>
          <ac:spMkLst>
            <pc:docMk/>
            <pc:sldMk cId="841589548" sldId="257"/>
            <ac:spMk id="167" creationId="{17D11638-D7E0-4D85-B1A6-AF57358C80C3}"/>
          </ac:spMkLst>
        </pc:spChg>
        <pc:spChg chg="add del">
          <ac:chgData name="Shubham Nilesh Palande" userId="616f04e7-604d-425b-b551-025c1ff0f9b7" providerId="ADAL" clId="{BB7E7289-EC99-904A-85FC-F1CB9554C627}" dt="2023-02-16T02:16:53.320" v="2286" actId="26606"/>
          <ac:spMkLst>
            <pc:docMk/>
            <pc:sldMk cId="841589548" sldId="257"/>
            <ac:spMk id="205" creationId="{63BAC6E0-ADAC-40FB-AF53-88FA5F83738C}"/>
          </ac:spMkLst>
        </pc:spChg>
        <pc:spChg chg="add del">
          <ac:chgData name="Shubham Nilesh Palande" userId="616f04e7-604d-425b-b551-025c1ff0f9b7" providerId="ADAL" clId="{BB7E7289-EC99-904A-85FC-F1CB9554C627}" dt="2023-02-16T02:16:53.320" v="2286" actId="26606"/>
          <ac:spMkLst>
            <pc:docMk/>
            <pc:sldMk cId="841589548" sldId="257"/>
            <ac:spMk id="207" creationId="{92B0CFF1-78D7-4A83-A95E-71F9E3831622}"/>
          </ac:spMkLst>
        </pc:spChg>
        <pc:spChg chg="add del">
          <ac:chgData name="Shubham Nilesh Palande" userId="616f04e7-604d-425b-b551-025c1ff0f9b7" providerId="ADAL" clId="{BB7E7289-EC99-904A-85FC-F1CB9554C627}" dt="2023-02-16T02:16:53.320" v="2286" actId="26606"/>
          <ac:spMkLst>
            <pc:docMk/>
            <pc:sldMk cId="841589548" sldId="257"/>
            <ac:spMk id="242" creationId="{17D11638-D7E0-4D85-B1A6-AF57358C80C3}"/>
          </ac:spMkLst>
        </pc:spChg>
        <pc:spChg chg="add del">
          <ac:chgData name="Shubham Nilesh Palande" userId="616f04e7-604d-425b-b551-025c1ff0f9b7" providerId="ADAL" clId="{BB7E7289-EC99-904A-85FC-F1CB9554C627}" dt="2023-02-16T02:16:53.320" v="2286" actId="26606"/>
          <ac:spMkLst>
            <pc:docMk/>
            <pc:sldMk cId="841589548" sldId="257"/>
            <ac:spMk id="245" creationId="{63BAC6E0-ADAC-40FB-AF53-88FA5F83738C}"/>
          </ac:spMkLst>
        </pc:spChg>
        <pc:spChg chg="add del">
          <ac:chgData name="Shubham Nilesh Palande" userId="616f04e7-604d-425b-b551-025c1ff0f9b7" providerId="ADAL" clId="{BB7E7289-EC99-904A-85FC-F1CB9554C627}" dt="2023-02-16T02:16:53.320" v="2286" actId="26606"/>
          <ac:spMkLst>
            <pc:docMk/>
            <pc:sldMk cId="841589548" sldId="257"/>
            <ac:spMk id="246" creationId="{92B0CFF1-78D7-4A83-A95E-71F9E3831622}"/>
          </ac:spMkLst>
        </pc:spChg>
        <pc:spChg chg="add del">
          <ac:chgData name="Shubham Nilesh Palande" userId="616f04e7-604d-425b-b551-025c1ff0f9b7" providerId="ADAL" clId="{BB7E7289-EC99-904A-85FC-F1CB9554C627}" dt="2023-02-16T02:16:53.320" v="2286" actId="26606"/>
          <ac:spMkLst>
            <pc:docMk/>
            <pc:sldMk cId="841589548" sldId="257"/>
            <ac:spMk id="279" creationId="{1517B3A5-1BB5-4C60-B65A-E4D6CA020779}"/>
          </ac:spMkLst>
        </pc:spChg>
        <pc:spChg chg="add del">
          <ac:chgData name="Shubham Nilesh Palande" userId="616f04e7-604d-425b-b551-025c1ff0f9b7" providerId="ADAL" clId="{BB7E7289-EC99-904A-85FC-F1CB9554C627}" dt="2023-02-16T02:16:14.867" v="2282" actId="26606"/>
          <ac:spMkLst>
            <pc:docMk/>
            <pc:sldMk cId="841589548" sldId="257"/>
            <ac:spMk id="280" creationId="{63BAC6E0-ADAC-40FB-AF53-88FA5F83738C}"/>
          </ac:spMkLst>
        </pc:spChg>
        <pc:spChg chg="add del">
          <ac:chgData name="Shubham Nilesh Palande" userId="616f04e7-604d-425b-b551-025c1ff0f9b7" providerId="ADAL" clId="{BB7E7289-EC99-904A-85FC-F1CB9554C627}" dt="2023-02-16T02:16:14.867" v="2282" actId="26606"/>
          <ac:spMkLst>
            <pc:docMk/>
            <pc:sldMk cId="841589548" sldId="257"/>
            <ac:spMk id="282" creationId="{92B0CFF1-78D7-4A83-A95E-71F9E3831622}"/>
          </ac:spMkLst>
        </pc:spChg>
        <pc:spChg chg="add del">
          <ac:chgData name="Shubham Nilesh Palande" userId="616f04e7-604d-425b-b551-025c1ff0f9b7" providerId="ADAL" clId="{BB7E7289-EC99-904A-85FC-F1CB9554C627}" dt="2023-02-16T02:16:14.867" v="2282" actId="26606"/>
          <ac:spMkLst>
            <pc:docMk/>
            <pc:sldMk cId="841589548" sldId="257"/>
            <ac:spMk id="317" creationId="{17D11638-D7E0-4D85-B1A6-AF57358C80C3}"/>
          </ac:spMkLst>
        </pc:spChg>
        <pc:spChg chg="add del">
          <ac:chgData name="Shubham Nilesh Palande" userId="616f04e7-604d-425b-b551-025c1ff0f9b7" providerId="ADAL" clId="{BB7E7289-EC99-904A-85FC-F1CB9554C627}" dt="2023-02-16T02:16:53.320" v="2286" actId="26606"/>
          <ac:spMkLst>
            <pc:docMk/>
            <pc:sldMk cId="841589548" sldId="257"/>
            <ac:spMk id="319" creationId="{17D11638-D7E0-4D85-B1A6-AF57358C80C3}"/>
          </ac:spMkLst>
        </pc:spChg>
        <pc:grpChg chg="del">
          <ac:chgData name="Shubham Nilesh Palande" userId="616f04e7-604d-425b-b551-025c1ff0f9b7" providerId="ADAL" clId="{BB7E7289-EC99-904A-85FC-F1CB9554C627}" dt="2023-02-16T02:14:38.789" v="2272" actId="26606"/>
          <ac:grpSpMkLst>
            <pc:docMk/>
            <pc:sldMk cId="841589548" sldId="257"/>
            <ac:grpSpMk id="85" creationId="{BDF0D99C-5D42-41C6-A50C-C4E2D6B2A36E}"/>
          </ac:grpSpMkLst>
        </pc:grpChg>
        <pc:grpChg chg="del">
          <ac:chgData name="Shubham Nilesh Palande" userId="616f04e7-604d-425b-b551-025c1ff0f9b7" providerId="ADAL" clId="{BB7E7289-EC99-904A-85FC-F1CB9554C627}" dt="2023-02-16T02:14:38.789" v="2272" actId="26606"/>
          <ac:grpSpMkLst>
            <pc:docMk/>
            <pc:sldMk cId="841589548" sldId="257"/>
            <ac:grpSpMk id="89" creationId="{5591A4A5-C00F-4B45-9735-FD2841BF348B}"/>
          </ac:grpSpMkLst>
        </pc:grpChg>
        <pc:grpChg chg="add del">
          <ac:chgData name="Shubham Nilesh Palande" userId="616f04e7-604d-425b-b551-025c1ff0f9b7" providerId="ADAL" clId="{BB7E7289-EC99-904A-85FC-F1CB9554C627}" dt="2023-02-16T02:14:54.190" v="2275" actId="26606"/>
          <ac:grpSpMkLst>
            <pc:docMk/>
            <pc:sldMk cId="841589548" sldId="257"/>
            <ac:grpSpMk id="95" creationId="{BDF0D99C-5D42-41C6-A50C-C4E2D6B2A36E}"/>
          </ac:grpSpMkLst>
        </pc:grpChg>
        <pc:grpChg chg="add del">
          <ac:chgData name="Shubham Nilesh Palande" userId="616f04e7-604d-425b-b551-025c1ff0f9b7" providerId="ADAL" clId="{BB7E7289-EC99-904A-85FC-F1CB9554C627}" dt="2023-02-16T02:14:54.190" v="2275" actId="26606"/>
          <ac:grpSpMkLst>
            <pc:docMk/>
            <pc:sldMk cId="841589548" sldId="257"/>
            <ac:grpSpMk id="134" creationId="{4B74A58D-C788-4F75-B5D1-921E78FF29A7}"/>
          </ac:grpSpMkLst>
        </pc:grpChg>
        <pc:grpChg chg="add del">
          <ac:chgData name="Shubham Nilesh Palande" userId="616f04e7-604d-425b-b551-025c1ff0f9b7" providerId="ADAL" clId="{BB7E7289-EC99-904A-85FC-F1CB9554C627}" dt="2023-02-16T02:16:53.320" v="2286" actId="26606"/>
          <ac:grpSpMkLst>
            <pc:docMk/>
            <pc:sldMk cId="841589548" sldId="257"/>
            <ac:grpSpMk id="172" creationId="{BDF0D99C-5D42-41C6-A50C-C4E2D6B2A36E}"/>
          </ac:grpSpMkLst>
        </pc:grpChg>
        <pc:grpChg chg="add del">
          <ac:chgData name="Shubham Nilesh Palande" userId="616f04e7-604d-425b-b551-025c1ff0f9b7" providerId="ADAL" clId="{BB7E7289-EC99-904A-85FC-F1CB9554C627}" dt="2023-02-16T02:16:53.320" v="2286" actId="26606"/>
          <ac:grpSpMkLst>
            <pc:docMk/>
            <pc:sldMk cId="841589548" sldId="257"/>
            <ac:grpSpMk id="209" creationId="{4B74A58D-C788-4F75-B5D1-921E78FF29A7}"/>
          </ac:grpSpMkLst>
        </pc:grpChg>
        <pc:grpChg chg="add del">
          <ac:chgData name="Shubham Nilesh Palande" userId="616f04e7-604d-425b-b551-025c1ff0f9b7" providerId="ADAL" clId="{BB7E7289-EC99-904A-85FC-F1CB9554C627}" dt="2023-02-16T02:16:53.320" v="2286" actId="26606"/>
          <ac:grpSpMkLst>
            <pc:docMk/>
            <pc:sldMk cId="841589548" sldId="257"/>
            <ac:grpSpMk id="244" creationId="{BDF0D99C-5D42-41C6-A50C-C4E2D6B2A36E}"/>
          </ac:grpSpMkLst>
        </pc:grpChg>
        <pc:grpChg chg="add del">
          <ac:chgData name="Shubham Nilesh Palande" userId="616f04e7-604d-425b-b551-025c1ff0f9b7" providerId="ADAL" clId="{BB7E7289-EC99-904A-85FC-F1CB9554C627}" dt="2023-02-16T02:16:14.867" v="2282" actId="26606"/>
          <ac:grpSpMkLst>
            <pc:docMk/>
            <pc:sldMk cId="841589548" sldId="257"/>
            <ac:grpSpMk id="247" creationId="{BDF0D99C-5D42-41C6-A50C-C4E2D6B2A36E}"/>
          </ac:grpSpMkLst>
        </pc:grpChg>
        <pc:grpChg chg="add del">
          <ac:chgData name="Shubham Nilesh Palande" userId="616f04e7-604d-425b-b551-025c1ff0f9b7" providerId="ADAL" clId="{BB7E7289-EC99-904A-85FC-F1CB9554C627}" dt="2023-02-16T02:16:14.867" v="2282" actId="26606"/>
          <ac:grpSpMkLst>
            <pc:docMk/>
            <pc:sldMk cId="841589548" sldId="257"/>
            <ac:grpSpMk id="284" creationId="{4B74A58D-C788-4F75-B5D1-921E78FF29A7}"/>
          </ac:grpSpMkLst>
        </pc:grpChg>
        <pc:grpChg chg="add del">
          <ac:chgData name="Shubham Nilesh Palande" userId="616f04e7-604d-425b-b551-025c1ff0f9b7" providerId="ADAL" clId="{BB7E7289-EC99-904A-85FC-F1CB9554C627}" dt="2023-02-16T02:16:53.320" v="2286" actId="26606"/>
          <ac:grpSpMkLst>
            <pc:docMk/>
            <pc:sldMk cId="841589548" sldId="257"/>
            <ac:grpSpMk id="286" creationId="{4B74A58D-C788-4F75-B5D1-921E78FF29A7}"/>
          </ac:grpSpMkLst>
        </pc:grpChg>
        <pc:graphicFrameChg chg="mod modGraphic">
          <ac:chgData name="Shubham Nilesh Palande" userId="616f04e7-604d-425b-b551-025c1ff0f9b7" providerId="ADAL" clId="{BB7E7289-EC99-904A-85FC-F1CB9554C627}" dt="2023-02-16T02:16:53.320" v="2286" actId="26606"/>
          <ac:graphicFrameMkLst>
            <pc:docMk/>
            <pc:sldMk cId="841589548" sldId="257"/>
            <ac:graphicFrameMk id="5" creationId="{304C560E-BDF5-9E8B-894E-98EEF1CF34CA}"/>
          </ac:graphicFrameMkLst>
        </pc:graphicFrameChg>
        <pc:picChg chg="mod">
          <ac:chgData name="Shubham Nilesh Palande" userId="616f04e7-604d-425b-b551-025c1ff0f9b7" providerId="ADAL" clId="{BB7E7289-EC99-904A-85FC-F1CB9554C627}" dt="2023-02-16T02:16:53.320" v="2286" actId="26606"/>
          <ac:picMkLst>
            <pc:docMk/>
            <pc:sldMk cId="841589548" sldId="257"/>
            <ac:picMk id="8" creationId="{02DDC1F3-4276-C0BB-225F-3011B766E44A}"/>
          </ac:picMkLst>
        </pc:picChg>
      </pc:sldChg>
      <pc:sldChg chg="modSp mod">
        <pc:chgData name="Shubham Nilesh Palande" userId="616f04e7-604d-425b-b551-025c1ff0f9b7" providerId="ADAL" clId="{BB7E7289-EC99-904A-85FC-F1CB9554C627}" dt="2023-02-16T01:08:00.613" v="19" actId="20577"/>
        <pc:sldMkLst>
          <pc:docMk/>
          <pc:sldMk cId="960302906" sldId="259"/>
        </pc:sldMkLst>
        <pc:spChg chg="mod">
          <ac:chgData name="Shubham Nilesh Palande" userId="616f04e7-604d-425b-b551-025c1ff0f9b7" providerId="ADAL" clId="{BB7E7289-EC99-904A-85FC-F1CB9554C627}" dt="2023-02-16T01:08:00.613" v="19" actId="20577"/>
          <ac:spMkLst>
            <pc:docMk/>
            <pc:sldMk cId="960302906" sldId="259"/>
            <ac:spMk id="4" creationId="{55C5C325-ADAA-9BFF-A8EC-2664F5B8539F}"/>
          </ac:spMkLst>
        </pc:spChg>
      </pc:sldChg>
      <pc:sldChg chg="addSp delSp modSp mod">
        <pc:chgData name="Shubham Nilesh Palande" userId="616f04e7-604d-425b-b551-025c1ff0f9b7" providerId="ADAL" clId="{BB7E7289-EC99-904A-85FC-F1CB9554C627}" dt="2023-02-16T01:35:34.046" v="930" actId="14100"/>
        <pc:sldMkLst>
          <pc:docMk/>
          <pc:sldMk cId="1219014340" sldId="260"/>
        </pc:sldMkLst>
        <pc:spChg chg="mod">
          <ac:chgData name="Shubham Nilesh Palande" userId="616f04e7-604d-425b-b551-025c1ff0f9b7" providerId="ADAL" clId="{BB7E7289-EC99-904A-85FC-F1CB9554C627}" dt="2023-02-16T01:35:30.566" v="929" actId="14100"/>
          <ac:spMkLst>
            <pc:docMk/>
            <pc:sldMk cId="1219014340" sldId="260"/>
            <ac:spMk id="2" creationId="{1DC86B3E-49FB-A908-7D52-27482D07E25B}"/>
          </ac:spMkLst>
        </pc:spChg>
        <pc:spChg chg="mod">
          <ac:chgData name="Shubham Nilesh Palande" userId="616f04e7-604d-425b-b551-025c1ff0f9b7" providerId="ADAL" clId="{BB7E7289-EC99-904A-85FC-F1CB9554C627}" dt="2023-02-16T01:35:34.046" v="930" actId="14100"/>
          <ac:spMkLst>
            <pc:docMk/>
            <pc:sldMk cId="1219014340" sldId="260"/>
            <ac:spMk id="3" creationId="{0372EC54-05F1-5E9D-47FB-A94685C8AF9C}"/>
          </ac:spMkLst>
        </pc:spChg>
        <pc:spChg chg="del">
          <ac:chgData name="Shubham Nilesh Palande" userId="616f04e7-604d-425b-b551-025c1ff0f9b7" providerId="ADAL" clId="{BB7E7289-EC99-904A-85FC-F1CB9554C627}" dt="2023-02-16T01:12:03.656" v="20" actId="931"/>
          <ac:spMkLst>
            <pc:docMk/>
            <pc:sldMk cId="1219014340" sldId="260"/>
            <ac:spMk id="4" creationId="{5AD57CBF-BE14-1E14-67EB-0F03068D9C48}"/>
          </ac:spMkLst>
        </pc:spChg>
        <pc:picChg chg="add mod">
          <ac:chgData name="Shubham Nilesh Palande" userId="616f04e7-604d-425b-b551-025c1ff0f9b7" providerId="ADAL" clId="{BB7E7289-EC99-904A-85FC-F1CB9554C627}" dt="2023-02-16T01:12:04.977" v="22" actId="962"/>
          <ac:picMkLst>
            <pc:docMk/>
            <pc:sldMk cId="1219014340" sldId="260"/>
            <ac:picMk id="6" creationId="{11E793E9-C1E0-55D8-2010-C137A4C2C835}"/>
          </ac:picMkLst>
        </pc:picChg>
      </pc:sldChg>
      <pc:sldChg chg="addSp delSp modSp mod">
        <pc:chgData name="Shubham Nilesh Palande" userId="616f04e7-604d-425b-b551-025c1ff0f9b7" providerId="ADAL" clId="{BB7E7289-EC99-904A-85FC-F1CB9554C627}" dt="2023-02-16T01:35:08.495" v="924" actId="20577"/>
        <pc:sldMkLst>
          <pc:docMk/>
          <pc:sldMk cId="3754337145" sldId="261"/>
        </pc:sldMkLst>
        <pc:spChg chg="add del mod">
          <ac:chgData name="Shubham Nilesh Palande" userId="616f04e7-604d-425b-b551-025c1ff0f9b7" providerId="ADAL" clId="{BB7E7289-EC99-904A-85FC-F1CB9554C627}" dt="2023-02-16T01:35:08.495" v="924" actId="20577"/>
          <ac:spMkLst>
            <pc:docMk/>
            <pc:sldMk cId="3754337145" sldId="261"/>
            <ac:spMk id="3" creationId="{9796EA96-86E9-E7A0-8357-567E623E1057}"/>
          </ac:spMkLst>
        </pc:spChg>
        <pc:spChg chg="del">
          <ac:chgData name="Shubham Nilesh Palande" userId="616f04e7-604d-425b-b551-025c1ff0f9b7" providerId="ADAL" clId="{BB7E7289-EC99-904A-85FC-F1CB9554C627}" dt="2023-02-16T01:20:30.130" v="272" actId="931"/>
          <ac:spMkLst>
            <pc:docMk/>
            <pc:sldMk cId="3754337145" sldId="261"/>
            <ac:spMk id="4" creationId="{83E49AA3-710C-CF38-CC78-B542B7FDC9E9}"/>
          </ac:spMkLst>
        </pc:spChg>
        <pc:picChg chg="add del mod">
          <ac:chgData name="Shubham Nilesh Palande" userId="616f04e7-604d-425b-b551-025c1ff0f9b7" providerId="ADAL" clId="{BB7E7289-EC99-904A-85FC-F1CB9554C627}" dt="2023-02-16T01:20:26.451" v="271" actId="931"/>
          <ac:picMkLst>
            <pc:docMk/>
            <pc:sldMk cId="3754337145" sldId="261"/>
            <ac:picMk id="6" creationId="{5DE6ADD5-86B2-22AA-976A-0D2E0AA05A00}"/>
          </ac:picMkLst>
        </pc:picChg>
        <pc:picChg chg="add mod">
          <ac:chgData name="Shubham Nilesh Palande" userId="616f04e7-604d-425b-b551-025c1ff0f9b7" providerId="ADAL" clId="{BB7E7289-EC99-904A-85FC-F1CB9554C627}" dt="2023-02-16T01:20:31.261" v="273" actId="27614"/>
          <ac:picMkLst>
            <pc:docMk/>
            <pc:sldMk cId="3754337145" sldId="261"/>
            <ac:picMk id="8" creationId="{0ADFAC42-1882-CA86-0BAF-71FAC877289D}"/>
          </ac:picMkLst>
        </pc:picChg>
      </pc:sldChg>
      <pc:sldChg chg="addSp delSp modSp mod">
        <pc:chgData name="Shubham Nilesh Palande" userId="616f04e7-604d-425b-b551-025c1ff0f9b7" providerId="ADAL" clId="{BB7E7289-EC99-904A-85FC-F1CB9554C627}" dt="2023-02-16T01:36:17.698" v="936" actId="14100"/>
        <pc:sldMkLst>
          <pc:docMk/>
          <pc:sldMk cId="4199861537" sldId="262"/>
        </pc:sldMkLst>
        <pc:spChg chg="mod">
          <ac:chgData name="Shubham Nilesh Palande" userId="616f04e7-604d-425b-b551-025c1ff0f9b7" providerId="ADAL" clId="{BB7E7289-EC99-904A-85FC-F1CB9554C627}" dt="2023-02-16T01:35:49.453" v="932" actId="27636"/>
          <ac:spMkLst>
            <pc:docMk/>
            <pc:sldMk cId="4199861537" sldId="262"/>
            <ac:spMk id="2" creationId="{B4F6C620-93B7-27E6-BE5A-063AC1203E19}"/>
          </ac:spMkLst>
        </pc:spChg>
        <pc:spChg chg="del mod">
          <ac:chgData name="Shubham Nilesh Palande" userId="616f04e7-604d-425b-b551-025c1ff0f9b7" providerId="ADAL" clId="{BB7E7289-EC99-904A-85FC-F1CB9554C627}" dt="2023-02-16T01:27:01.570" v="440" actId="478"/>
          <ac:spMkLst>
            <pc:docMk/>
            <pc:sldMk cId="4199861537" sldId="262"/>
            <ac:spMk id="3" creationId="{D67295AB-1AED-BC91-DAF5-A951F1D1B469}"/>
          </ac:spMkLst>
        </pc:spChg>
        <pc:spChg chg="del">
          <ac:chgData name="Shubham Nilesh Palande" userId="616f04e7-604d-425b-b551-025c1ff0f9b7" providerId="ADAL" clId="{BB7E7289-EC99-904A-85FC-F1CB9554C627}" dt="2023-02-16T01:22:16.485" v="328" actId="931"/>
          <ac:spMkLst>
            <pc:docMk/>
            <pc:sldMk cId="4199861537" sldId="262"/>
            <ac:spMk id="4" creationId="{3AF437B8-E894-1E06-FDE6-817E524B024E}"/>
          </ac:spMkLst>
        </pc:spChg>
        <pc:spChg chg="add del mod">
          <ac:chgData name="Shubham Nilesh Palande" userId="616f04e7-604d-425b-b551-025c1ff0f9b7" providerId="ADAL" clId="{BB7E7289-EC99-904A-85FC-F1CB9554C627}" dt="2023-02-16T01:27:06.442" v="441" actId="931"/>
          <ac:spMkLst>
            <pc:docMk/>
            <pc:sldMk cId="4199861537" sldId="262"/>
            <ac:spMk id="8" creationId="{7044A1C4-6EFF-922E-92C3-7CE8BB17046B}"/>
          </ac:spMkLst>
        </pc:spChg>
        <pc:spChg chg="add mod">
          <ac:chgData name="Shubham Nilesh Palande" userId="616f04e7-604d-425b-b551-025c1ff0f9b7" providerId="ADAL" clId="{BB7E7289-EC99-904A-85FC-F1CB9554C627}" dt="2023-02-16T01:36:17.698" v="936" actId="14100"/>
          <ac:spMkLst>
            <pc:docMk/>
            <pc:sldMk cId="4199861537" sldId="262"/>
            <ac:spMk id="11" creationId="{F7832F01-E879-46D6-2246-551367EDFC82}"/>
          </ac:spMkLst>
        </pc:spChg>
        <pc:picChg chg="add mod">
          <ac:chgData name="Shubham Nilesh Palande" userId="616f04e7-604d-425b-b551-025c1ff0f9b7" providerId="ADAL" clId="{BB7E7289-EC99-904A-85FC-F1CB9554C627}" dt="2023-02-16T01:27:20.895" v="448" actId="14100"/>
          <ac:picMkLst>
            <pc:docMk/>
            <pc:sldMk cId="4199861537" sldId="262"/>
            <ac:picMk id="6" creationId="{4527B336-1D0E-93BC-C047-42A343E94BA6}"/>
          </ac:picMkLst>
        </pc:picChg>
        <pc:picChg chg="add mod">
          <ac:chgData name="Shubham Nilesh Palande" userId="616f04e7-604d-425b-b551-025c1ff0f9b7" providerId="ADAL" clId="{BB7E7289-EC99-904A-85FC-F1CB9554C627}" dt="2023-02-16T01:36:01.819" v="935" actId="14100"/>
          <ac:picMkLst>
            <pc:docMk/>
            <pc:sldMk cId="4199861537" sldId="262"/>
            <ac:picMk id="10" creationId="{411BC005-892E-D504-94D1-27A3B6C5FB4D}"/>
          </ac:picMkLst>
        </pc:picChg>
      </pc:sldChg>
      <pc:sldChg chg="addSp delSp modSp mod">
        <pc:chgData name="Shubham Nilesh Palande" userId="616f04e7-604d-425b-b551-025c1ff0f9b7" providerId="ADAL" clId="{BB7E7289-EC99-904A-85FC-F1CB9554C627}" dt="2023-02-16T02:04:52.412" v="1695" actId="27636"/>
        <pc:sldMkLst>
          <pc:docMk/>
          <pc:sldMk cId="3006941265" sldId="263"/>
        </pc:sldMkLst>
        <pc:spChg chg="mod">
          <ac:chgData name="Shubham Nilesh Palande" userId="616f04e7-604d-425b-b551-025c1ff0f9b7" providerId="ADAL" clId="{BB7E7289-EC99-904A-85FC-F1CB9554C627}" dt="2023-02-16T02:04:52.412" v="1695" actId="27636"/>
          <ac:spMkLst>
            <pc:docMk/>
            <pc:sldMk cId="3006941265" sldId="263"/>
            <ac:spMk id="3" creationId="{99260FD3-E8CA-FAB0-DDB4-211844CFFCBF}"/>
          </ac:spMkLst>
        </pc:spChg>
        <pc:spChg chg="del">
          <ac:chgData name="Shubham Nilesh Palande" userId="616f04e7-604d-425b-b551-025c1ff0f9b7" providerId="ADAL" clId="{BB7E7289-EC99-904A-85FC-F1CB9554C627}" dt="2023-02-16T01:25:09.244" v="369" actId="931"/>
          <ac:spMkLst>
            <pc:docMk/>
            <pc:sldMk cId="3006941265" sldId="263"/>
            <ac:spMk id="4" creationId="{0FAB765A-865A-DDC7-2BAB-6B2A33F4CCD4}"/>
          </ac:spMkLst>
        </pc:spChg>
        <pc:picChg chg="add mod">
          <ac:chgData name="Shubham Nilesh Palande" userId="616f04e7-604d-425b-b551-025c1ff0f9b7" providerId="ADAL" clId="{BB7E7289-EC99-904A-85FC-F1CB9554C627}" dt="2023-02-16T01:25:10.411" v="371" actId="962"/>
          <ac:picMkLst>
            <pc:docMk/>
            <pc:sldMk cId="3006941265" sldId="263"/>
            <ac:picMk id="6" creationId="{08B394A0-DD6F-27E8-F00E-A487BD1367B5}"/>
          </ac:picMkLst>
        </pc:picChg>
      </pc:sldChg>
      <pc:sldChg chg="modSp mod ord">
        <pc:chgData name="Shubham Nilesh Palande" userId="616f04e7-604d-425b-b551-025c1ff0f9b7" providerId="ADAL" clId="{BB7E7289-EC99-904A-85FC-F1CB9554C627}" dt="2023-02-16T01:43:40.825" v="1358" actId="14100"/>
        <pc:sldMkLst>
          <pc:docMk/>
          <pc:sldMk cId="1029308363" sldId="264"/>
        </pc:sldMkLst>
        <pc:spChg chg="mod">
          <ac:chgData name="Shubham Nilesh Palande" userId="616f04e7-604d-425b-b551-025c1ff0f9b7" providerId="ADAL" clId="{BB7E7289-EC99-904A-85FC-F1CB9554C627}" dt="2023-02-16T01:41:02.307" v="1204" actId="20577"/>
          <ac:spMkLst>
            <pc:docMk/>
            <pc:sldMk cId="1029308363" sldId="264"/>
            <ac:spMk id="2" creationId="{5EF7EE34-7F11-394E-9265-254F38035CB6}"/>
          </ac:spMkLst>
        </pc:spChg>
        <pc:spChg chg="mod">
          <ac:chgData name="Shubham Nilesh Palande" userId="616f04e7-604d-425b-b551-025c1ff0f9b7" providerId="ADAL" clId="{BB7E7289-EC99-904A-85FC-F1CB9554C627}" dt="2023-02-16T01:43:28.419" v="1357" actId="20577"/>
          <ac:spMkLst>
            <pc:docMk/>
            <pc:sldMk cId="1029308363" sldId="264"/>
            <ac:spMk id="4" creationId="{C4848103-E675-3F3C-FE0B-E507A5B167F0}"/>
          </ac:spMkLst>
        </pc:spChg>
        <pc:picChg chg="mod">
          <ac:chgData name="Shubham Nilesh Palande" userId="616f04e7-604d-425b-b551-025c1ff0f9b7" providerId="ADAL" clId="{BB7E7289-EC99-904A-85FC-F1CB9554C627}" dt="2023-02-16T01:43:40.825" v="1358" actId="14100"/>
          <ac:picMkLst>
            <pc:docMk/>
            <pc:sldMk cId="1029308363" sldId="264"/>
            <ac:picMk id="6" creationId="{D0F1E4A9-58FF-09F0-6348-5C807BB4860B}"/>
          </ac:picMkLst>
        </pc:picChg>
      </pc:sldChg>
      <pc:sldChg chg="addSp delSp modSp mod chgLayout">
        <pc:chgData name="Shubham Nilesh Palande" userId="616f04e7-604d-425b-b551-025c1ff0f9b7" providerId="ADAL" clId="{BB7E7289-EC99-904A-85FC-F1CB9554C627}" dt="2023-02-16T02:02:42.381" v="1666" actId="14100"/>
        <pc:sldMkLst>
          <pc:docMk/>
          <pc:sldMk cId="1617968101" sldId="266"/>
        </pc:sldMkLst>
        <pc:spChg chg="mod ord">
          <ac:chgData name="Shubham Nilesh Palande" userId="616f04e7-604d-425b-b551-025c1ff0f9b7" providerId="ADAL" clId="{BB7E7289-EC99-904A-85FC-F1CB9554C627}" dt="2023-02-16T02:02:21.541" v="1660" actId="27636"/>
          <ac:spMkLst>
            <pc:docMk/>
            <pc:sldMk cId="1617968101" sldId="266"/>
            <ac:spMk id="2" creationId="{81DF0652-728F-0C7D-5EC1-ECB75C7A0A62}"/>
          </ac:spMkLst>
        </pc:spChg>
        <pc:spChg chg="add del mod">
          <ac:chgData name="Shubham Nilesh Palande" userId="616f04e7-604d-425b-b551-025c1ff0f9b7" providerId="ADAL" clId="{BB7E7289-EC99-904A-85FC-F1CB9554C627}" dt="2023-02-16T02:01:21.970" v="1635" actId="20577"/>
          <ac:spMkLst>
            <pc:docMk/>
            <pc:sldMk cId="1617968101" sldId="266"/>
            <ac:spMk id="3" creationId="{291529C1-15C6-7809-BC04-6785E93AF707}"/>
          </ac:spMkLst>
        </pc:spChg>
        <pc:spChg chg="del">
          <ac:chgData name="Shubham Nilesh Palande" userId="616f04e7-604d-425b-b551-025c1ff0f9b7" providerId="ADAL" clId="{BB7E7289-EC99-904A-85FC-F1CB9554C627}" dt="2023-02-16T01:56:31.927" v="1360" actId="931"/>
          <ac:spMkLst>
            <pc:docMk/>
            <pc:sldMk cId="1617968101" sldId="266"/>
            <ac:spMk id="4" creationId="{214FACAD-DE84-5849-C0DD-D2791C6654B9}"/>
          </ac:spMkLst>
        </pc:spChg>
        <pc:spChg chg="add del mod">
          <ac:chgData name="Shubham Nilesh Palande" userId="616f04e7-604d-425b-b551-025c1ff0f9b7" providerId="ADAL" clId="{BB7E7289-EC99-904A-85FC-F1CB9554C627}" dt="2023-02-16T01:59:29.995" v="1416" actId="478"/>
          <ac:spMkLst>
            <pc:docMk/>
            <pc:sldMk cId="1617968101" sldId="266"/>
            <ac:spMk id="12" creationId="{D0882462-C304-EAF0-F600-F5E5BEBF894F}"/>
          </ac:spMkLst>
        </pc:spChg>
        <pc:spChg chg="add del mod">
          <ac:chgData name="Shubham Nilesh Palande" userId="616f04e7-604d-425b-b551-025c1ff0f9b7" providerId="ADAL" clId="{BB7E7289-EC99-904A-85FC-F1CB9554C627}" dt="2023-02-16T01:57:47.851" v="1373" actId="767"/>
          <ac:spMkLst>
            <pc:docMk/>
            <pc:sldMk cId="1617968101" sldId="266"/>
            <ac:spMk id="13" creationId="{B1E6B789-BBB8-E5A7-6B6D-84AB6D9DBB66}"/>
          </ac:spMkLst>
        </pc:spChg>
        <pc:spChg chg="add del mod">
          <ac:chgData name="Shubham Nilesh Palande" userId="616f04e7-604d-425b-b551-025c1ff0f9b7" providerId="ADAL" clId="{BB7E7289-EC99-904A-85FC-F1CB9554C627}" dt="2023-02-16T01:59:27.502" v="1410" actId="767"/>
          <ac:spMkLst>
            <pc:docMk/>
            <pc:sldMk cId="1617968101" sldId="266"/>
            <ac:spMk id="16" creationId="{F7DDD2AB-AC0F-BA38-8B68-C51C1A365A6C}"/>
          </ac:spMkLst>
        </pc:spChg>
        <pc:spChg chg="add del mod">
          <ac:chgData name="Shubham Nilesh Palande" userId="616f04e7-604d-425b-b551-025c1ff0f9b7" providerId="ADAL" clId="{BB7E7289-EC99-904A-85FC-F1CB9554C627}" dt="2023-02-16T01:59:24.688" v="1403" actId="767"/>
          <ac:spMkLst>
            <pc:docMk/>
            <pc:sldMk cId="1617968101" sldId="266"/>
            <ac:spMk id="19" creationId="{D9A1025C-B511-18A5-F0F3-EAB63F2FA5D4}"/>
          </ac:spMkLst>
        </pc:spChg>
        <pc:spChg chg="add del mod">
          <ac:chgData name="Shubham Nilesh Palande" userId="616f04e7-604d-425b-b551-025c1ff0f9b7" providerId="ADAL" clId="{BB7E7289-EC99-904A-85FC-F1CB9554C627}" dt="2023-02-16T01:59:09.873" v="1395" actId="767"/>
          <ac:spMkLst>
            <pc:docMk/>
            <pc:sldMk cId="1617968101" sldId="266"/>
            <ac:spMk id="20" creationId="{F79D51C3-547A-94AD-6612-0F38C92A6E8E}"/>
          </ac:spMkLst>
        </pc:spChg>
        <pc:picChg chg="add mod ord">
          <ac:chgData name="Shubham Nilesh Palande" userId="616f04e7-604d-425b-b551-025c1ff0f9b7" providerId="ADAL" clId="{BB7E7289-EC99-904A-85FC-F1CB9554C627}" dt="2023-02-16T02:01:52.279" v="1646" actId="14100"/>
          <ac:picMkLst>
            <pc:docMk/>
            <pc:sldMk cId="1617968101" sldId="266"/>
            <ac:picMk id="6" creationId="{439248D8-D2B4-9F3C-A031-0CB4A6C2DFD0}"/>
          </ac:picMkLst>
        </pc:picChg>
        <pc:picChg chg="add del mod">
          <ac:chgData name="Shubham Nilesh Palande" userId="616f04e7-604d-425b-b551-025c1ff0f9b7" providerId="ADAL" clId="{BB7E7289-EC99-904A-85FC-F1CB9554C627}" dt="2023-02-16T01:57:19.305" v="1369" actId="931"/>
          <ac:picMkLst>
            <pc:docMk/>
            <pc:sldMk cId="1617968101" sldId="266"/>
            <ac:picMk id="8" creationId="{E412E401-1D53-F367-C4C0-7520AB9425F5}"/>
          </ac:picMkLst>
        </pc:picChg>
        <pc:picChg chg="add del mod">
          <ac:chgData name="Shubham Nilesh Palande" userId="616f04e7-604d-425b-b551-025c1ff0f9b7" providerId="ADAL" clId="{BB7E7289-EC99-904A-85FC-F1CB9554C627}" dt="2023-02-16T01:59:30.056" v="1417" actId="931"/>
          <ac:picMkLst>
            <pc:docMk/>
            <pc:sldMk cId="1617968101" sldId="266"/>
            <ac:picMk id="10" creationId="{52F96972-A014-DCCD-0DBA-82DEAD3764C6}"/>
          </ac:picMkLst>
        </pc:picChg>
        <pc:picChg chg="add del mod ord">
          <ac:chgData name="Shubham Nilesh Palande" userId="616f04e7-604d-425b-b551-025c1ff0f9b7" providerId="ADAL" clId="{BB7E7289-EC99-904A-85FC-F1CB9554C627}" dt="2023-02-16T01:59:28.899" v="1415" actId="931"/>
          <ac:picMkLst>
            <pc:docMk/>
            <pc:sldMk cId="1617968101" sldId="266"/>
            <ac:picMk id="15" creationId="{36F35207-34C1-17C9-95A8-13848EC5F36D}"/>
          </ac:picMkLst>
        </pc:picChg>
        <pc:picChg chg="add del mod">
          <ac:chgData name="Shubham Nilesh Palande" userId="616f04e7-604d-425b-b551-025c1ff0f9b7" providerId="ADAL" clId="{BB7E7289-EC99-904A-85FC-F1CB9554C627}" dt="2023-02-16T01:59:26.217" v="1408" actId="931"/>
          <ac:picMkLst>
            <pc:docMk/>
            <pc:sldMk cId="1617968101" sldId="266"/>
            <ac:picMk id="18" creationId="{66E8BB9A-BF1B-7A94-47DD-99C0E903FC2B}"/>
          </ac:picMkLst>
        </pc:picChg>
        <pc:picChg chg="add mod">
          <ac:chgData name="Shubham Nilesh Palande" userId="616f04e7-604d-425b-b551-025c1ff0f9b7" providerId="ADAL" clId="{BB7E7289-EC99-904A-85FC-F1CB9554C627}" dt="2023-02-16T02:02:42.381" v="1666" actId="14100"/>
          <ac:picMkLst>
            <pc:docMk/>
            <pc:sldMk cId="1617968101" sldId="266"/>
            <ac:picMk id="22" creationId="{EAD4770D-E693-6757-6E00-F88FE52C83EA}"/>
          </ac:picMkLst>
        </pc:picChg>
        <pc:picChg chg="add mod">
          <ac:chgData name="Shubham Nilesh Palande" userId="616f04e7-604d-425b-b551-025c1ff0f9b7" providerId="ADAL" clId="{BB7E7289-EC99-904A-85FC-F1CB9554C627}" dt="2023-02-16T02:02:38.615" v="1665" actId="1076"/>
          <ac:picMkLst>
            <pc:docMk/>
            <pc:sldMk cId="1617968101" sldId="266"/>
            <ac:picMk id="24" creationId="{CFB54DCA-5AAB-1E91-B3A1-10E4CC8CC0C8}"/>
          </ac:picMkLst>
        </pc:picChg>
      </pc:sldChg>
      <pc:sldChg chg="addSp delSp modSp mod setBg modClrScheme chgLayout">
        <pc:chgData name="Shubham Nilesh Palande" userId="616f04e7-604d-425b-b551-025c1ff0f9b7" providerId="ADAL" clId="{BB7E7289-EC99-904A-85FC-F1CB9554C627}" dt="2023-02-16T02:13:07.816" v="2269" actId="20577"/>
        <pc:sldMkLst>
          <pc:docMk/>
          <pc:sldMk cId="1940739243" sldId="267"/>
        </pc:sldMkLst>
        <pc:spChg chg="mod ord">
          <ac:chgData name="Shubham Nilesh Palande" userId="616f04e7-604d-425b-b551-025c1ff0f9b7" providerId="ADAL" clId="{BB7E7289-EC99-904A-85FC-F1CB9554C627}" dt="2023-02-16T02:10:51.302" v="2165" actId="14100"/>
          <ac:spMkLst>
            <pc:docMk/>
            <pc:sldMk cId="1940739243" sldId="267"/>
            <ac:spMk id="2" creationId="{A9C8F430-E451-E1C4-5E46-79040AB344EC}"/>
          </ac:spMkLst>
        </pc:spChg>
        <pc:spChg chg="del mod ord">
          <ac:chgData name="Shubham Nilesh Palande" userId="616f04e7-604d-425b-b551-025c1ff0f9b7" providerId="ADAL" clId="{BB7E7289-EC99-904A-85FC-F1CB9554C627}" dt="2023-02-16T02:02:58.899" v="1667" actId="700"/>
          <ac:spMkLst>
            <pc:docMk/>
            <pc:sldMk cId="1940739243" sldId="267"/>
            <ac:spMk id="3" creationId="{50B9D024-D651-C60E-7BDF-8F839F721262}"/>
          </ac:spMkLst>
        </pc:spChg>
        <pc:spChg chg="del">
          <ac:chgData name="Shubham Nilesh Palande" userId="616f04e7-604d-425b-b551-025c1ff0f9b7" providerId="ADAL" clId="{BB7E7289-EC99-904A-85FC-F1CB9554C627}" dt="2023-02-16T02:02:58.899" v="1667" actId="700"/>
          <ac:spMkLst>
            <pc:docMk/>
            <pc:sldMk cId="1940739243" sldId="267"/>
            <ac:spMk id="4" creationId="{C98559A8-9A65-3982-8ACA-527BBD7D5D81}"/>
          </ac:spMkLst>
        </pc:spChg>
        <pc:spChg chg="add del mod ord">
          <ac:chgData name="Shubham Nilesh Palande" userId="616f04e7-604d-425b-b551-025c1ff0f9b7" providerId="ADAL" clId="{BB7E7289-EC99-904A-85FC-F1CB9554C627}" dt="2023-02-16T02:13:07.816" v="2269" actId="20577"/>
          <ac:spMkLst>
            <pc:docMk/>
            <pc:sldMk cId="1940739243" sldId="267"/>
            <ac:spMk id="5" creationId="{BABA068A-A6F1-4750-9509-AAB4EE31AD49}"/>
          </ac:spMkLst>
        </pc:spChg>
        <pc:spChg chg="add">
          <ac:chgData name="Shubham Nilesh Palande" userId="616f04e7-604d-425b-b551-025c1ff0f9b7" providerId="ADAL" clId="{BB7E7289-EC99-904A-85FC-F1CB9554C627}" dt="2023-02-16T02:10:35.202" v="2164" actId="26606"/>
          <ac:spMkLst>
            <pc:docMk/>
            <pc:sldMk cId="1940739243" sldId="267"/>
            <ac:spMk id="8" creationId="{1C582B07-D0F0-4B6B-A5D9-D2F192CB3A4E}"/>
          </ac:spMkLst>
        </pc:spChg>
        <pc:spChg chg="add">
          <ac:chgData name="Shubham Nilesh Palande" userId="616f04e7-604d-425b-b551-025c1ff0f9b7" providerId="ADAL" clId="{BB7E7289-EC99-904A-85FC-F1CB9554C627}" dt="2023-02-16T02:10:35.202" v="2164" actId="26606"/>
          <ac:spMkLst>
            <pc:docMk/>
            <pc:sldMk cId="1940739243" sldId="267"/>
            <ac:spMk id="10" creationId="{BEAC0A80-07D3-49CB-87C3-BC34F219DFF7}"/>
          </ac:spMkLst>
        </pc:spChg>
        <pc:spChg chg="add del">
          <ac:chgData name="Shubham Nilesh Palande" userId="616f04e7-604d-425b-b551-025c1ff0f9b7" providerId="ADAL" clId="{BB7E7289-EC99-904A-85FC-F1CB9554C627}" dt="2023-02-16T02:08:39.796" v="2016" actId="26606"/>
          <ac:spMkLst>
            <pc:docMk/>
            <pc:sldMk cId="1940739243" sldId="267"/>
            <ac:spMk id="11" creationId="{9663BDD8-36FC-48B0-8862-3B51BE4F77DA}"/>
          </ac:spMkLst>
        </pc:spChg>
        <pc:spChg chg="add del">
          <ac:chgData name="Shubham Nilesh Palande" userId="616f04e7-604d-425b-b551-025c1ff0f9b7" providerId="ADAL" clId="{BB7E7289-EC99-904A-85FC-F1CB9554C627}" dt="2023-02-16T02:08:39.796" v="2016" actId="26606"/>
          <ac:spMkLst>
            <pc:docMk/>
            <pc:sldMk cId="1940739243" sldId="267"/>
            <ac:spMk id="46" creationId="{63D6C682-FD57-4DF7-854F-DD140E1E29B3}"/>
          </ac:spMkLst>
        </pc:spChg>
        <pc:grpChg chg="add">
          <ac:chgData name="Shubham Nilesh Palande" userId="616f04e7-604d-425b-b551-025c1ff0f9b7" providerId="ADAL" clId="{BB7E7289-EC99-904A-85FC-F1CB9554C627}" dt="2023-02-16T02:10:35.202" v="2164" actId="26606"/>
          <ac:grpSpMkLst>
            <pc:docMk/>
            <pc:sldMk cId="1940739243" sldId="267"/>
            <ac:grpSpMk id="9" creationId="{4D431671-5191-4947-8899-E90505A70426}"/>
          </ac:grpSpMkLst>
        </pc:grpChg>
        <pc:grpChg chg="add del">
          <ac:chgData name="Shubham Nilesh Palande" userId="616f04e7-604d-425b-b551-025c1ff0f9b7" providerId="ADAL" clId="{BB7E7289-EC99-904A-85FC-F1CB9554C627}" dt="2023-02-16T02:08:39.796" v="2016" actId="26606"/>
          <ac:grpSpMkLst>
            <pc:docMk/>
            <pc:sldMk cId="1940739243" sldId="267"/>
            <ac:grpSpMk id="13" creationId="{C15A19D0-2BD2-47E7-A51B-B8083A14E791}"/>
          </ac:grpSpMkLst>
        </pc:grpChg>
        <pc:graphicFrameChg chg="add del">
          <ac:chgData name="Shubham Nilesh Palande" userId="616f04e7-604d-425b-b551-025c1ff0f9b7" providerId="ADAL" clId="{BB7E7289-EC99-904A-85FC-F1CB9554C627}" dt="2023-02-16T02:08:39.796" v="2016" actId="26606"/>
          <ac:graphicFrameMkLst>
            <pc:docMk/>
            <pc:sldMk cId="1940739243" sldId="267"/>
            <ac:graphicFrameMk id="7" creationId="{CB96C2CD-ECFA-00F8-96CB-2ED3C91C20F9}"/>
          </ac:graphicFrameMkLst>
        </pc:graphicFrameChg>
        <pc:picChg chg="add">
          <ac:chgData name="Shubham Nilesh Palande" userId="616f04e7-604d-425b-b551-025c1ff0f9b7" providerId="ADAL" clId="{BB7E7289-EC99-904A-85FC-F1CB9554C627}" dt="2023-02-16T02:10:35.202" v="2164" actId="26606"/>
          <ac:picMkLst>
            <pc:docMk/>
            <pc:sldMk cId="1940739243" sldId="267"/>
            <ac:picMk id="12" creationId="{2A696F96-9371-044B-ED39-DB797D00BFA0}"/>
          </ac:picMkLst>
        </pc:picChg>
      </pc:sldChg>
      <pc:sldChg chg="add">
        <pc:chgData name="Shubham Nilesh Palande" userId="616f04e7-604d-425b-b551-025c1ff0f9b7" providerId="ADAL" clId="{BB7E7289-EC99-904A-85FC-F1CB9554C627}" dt="2023-02-16T01:22:16.485" v="328" actId="931"/>
        <pc:sldMkLst>
          <pc:docMk/>
          <pc:sldMk cId="2178631179" sldId="269"/>
        </pc:sldMkLst>
      </pc:sldChg>
    </pc:docChg>
  </pc:docChgLst>
  <pc:docChgLst>
    <pc:chgData name="Swetha Lakshmana Perumal" userId="S::lakshmanaperumal.s@northeastern.edu::85b3bce2-0116-406d-913b-b7f5e86a5dc8" providerId="AD" clId="Web-{3E7E402A-92F6-32DD-6317-27CAC51E3110}"/>
    <pc:docChg chg="modSld">
      <pc:chgData name="Swetha Lakshmana Perumal" userId="S::lakshmanaperumal.s@northeastern.edu::85b3bce2-0116-406d-913b-b7f5e86a5dc8" providerId="AD" clId="Web-{3E7E402A-92F6-32DD-6317-27CAC51E3110}" dt="2023-02-16T01:25:52.875" v="92" actId="20577"/>
      <pc:docMkLst>
        <pc:docMk/>
      </pc:docMkLst>
      <pc:sldChg chg="modSp">
        <pc:chgData name="Swetha Lakshmana Perumal" userId="S::lakshmanaperumal.s@northeastern.edu::85b3bce2-0116-406d-913b-b7f5e86a5dc8" providerId="AD" clId="Web-{3E7E402A-92F6-32DD-6317-27CAC51E3110}" dt="2023-02-16T01:25:52.875" v="92" actId="20577"/>
        <pc:sldMkLst>
          <pc:docMk/>
          <pc:sldMk cId="2407259110" sldId="256"/>
        </pc:sldMkLst>
        <pc:spChg chg="mod">
          <ac:chgData name="Swetha Lakshmana Perumal" userId="S::lakshmanaperumal.s@northeastern.edu::85b3bce2-0116-406d-913b-b7f5e86a5dc8" providerId="AD" clId="Web-{3E7E402A-92F6-32DD-6317-27CAC51E3110}" dt="2023-02-16T01:25:52.875" v="92" actId="20577"/>
          <ac:spMkLst>
            <pc:docMk/>
            <pc:sldMk cId="2407259110" sldId="256"/>
            <ac:spMk id="3" creationId="{50995389-DA8B-9828-E17C-B759FB18BFB9}"/>
          </ac:spMkLst>
        </pc:spChg>
      </pc:sldChg>
    </pc:docChg>
  </pc:docChgLst>
  <pc:docChgLst>
    <pc:chgData name="Swetha Lakshmana Perumal" userId="S::lakshmanaperumal.s@northeastern.edu::85b3bce2-0116-406d-913b-b7f5e86a5dc8" providerId="AD" clId="Web-{B52C86BE-7084-EF64-4428-8360C59E8357}"/>
    <pc:docChg chg="addSld modSld">
      <pc:chgData name="Swetha Lakshmana Perumal" userId="S::lakshmanaperumal.s@northeastern.edu::85b3bce2-0116-406d-913b-b7f5e86a5dc8" providerId="AD" clId="Web-{B52C86BE-7084-EF64-4428-8360C59E8357}" dt="2023-02-16T00:47:53.617" v="26" actId="14100"/>
      <pc:docMkLst>
        <pc:docMk/>
      </pc:docMkLst>
      <pc:sldChg chg="modSp">
        <pc:chgData name="Swetha Lakshmana Perumal" userId="S::lakshmanaperumal.s@northeastern.edu::85b3bce2-0116-406d-913b-b7f5e86a5dc8" providerId="AD" clId="Web-{B52C86BE-7084-EF64-4428-8360C59E8357}" dt="2023-02-16T00:47:53.617" v="26" actId="14100"/>
        <pc:sldMkLst>
          <pc:docMk/>
          <pc:sldMk cId="841589548" sldId="257"/>
        </pc:sldMkLst>
        <pc:graphicFrameChg chg="mod">
          <ac:chgData name="Swetha Lakshmana Perumal" userId="S::lakshmanaperumal.s@northeastern.edu::85b3bce2-0116-406d-913b-b7f5e86a5dc8" providerId="AD" clId="Web-{B52C86BE-7084-EF64-4428-8360C59E8357}" dt="2023-02-16T00:47:53.617" v="26" actId="14100"/>
          <ac:graphicFrameMkLst>
            <pc:docMk/>
            <pc:sldMk cId="841589548" sldId="257"/>
            <ac:graphicFrameMk id="5" creationId="{304C560E-BDF5-9E8B-894E-98EEF1CF34CA}"/>
          </ac:graphicFrameMkLst>
        </pc:graphicFrameChg>
        <pc:picChg chg="mod">
          <ac:chgData name="Swetha Lakshmana Perumal" userId="S::lakshmanaperumal.s@northeastern.edu::85b3bce2-0116-406d-913b-b7f5e86a5dc8" providerId="AD" clId="Web-{B52C86BE-7084-EF64-4428-8360C59E8357}" dt="2023-02-16T00:47:47.383" v="25" actId="14100"/>
          <ac:picMkLst>
            <pc:docMk/>
            <pc:sldMk cId="841589548" sldId="257"/>
            <ac:picMk id="8" creationId="{02DDC1F3-4276-C0BB-225F-3011B766E44A}"/>
          </ac:picMkLst>
        </pc:picChg>
      </pc:sldChg>
      <pc:sldChg chg="delSp modSp new">
        <pc:chgData name="Swetha Lakshmana Perumal" userId="S::lakshmanaperumal.s@northeastern.edu::85b3bce2-0116-406d-913b-b7f5e86a5dc8" providerId="AD" clId="Web-{B52C86BE-7084-EF64-4428-8360C59E8357}" dt="2023-02-16T00:47:36.179" v="24" actId="20577"/>
        <pc:sldMkLst>
          <pc:docMk/>
          <pc:sldMk cId="1295099401" sldId="268"/>
        </pc:sldMkLst>
        <pc:spChg chg="mod">
          <ac:chgData name="Swetha Lakshmana Perumal" userId="S::lakshmanaperumal.s@northeastern.edu::85b3bce2-0116-406d-913b-b7f5e86a5dc8" providerId="AD" clId="Web-{B52C86BE-7084-EF64-4428-8360C59E8357}" dt="2023-02-16T00:43:12.861" v="9" actId="20577"/>
          <ac:spMkLst>
            <pc:docMk/>
            <pc:sldMk cId="1295099401" sldId="268"/>
            <ac:spMk id="2" creationId="{3399BB02-638B-E9FB-6A85-78BCABDA4AE3}"/>
          </ac:spMkLst>
        </pc:spChg>
        <pc:spChg chg="mod">
          <ac:chgData name="Swetha Lakshmana Perumal" userId="S::lakshmanaperumal.s@northeastern.edu::85b3bce2-0116-406d-913b-b7f5e86a5dc8" providerId="AD" clId="Web-{B52C86BE-7084-EF64-4428-8360C59E8357}" dt="2023-02-16T00:47:36.179" v="24" actId="20577"/>
          <ac:spMkLst>
            <pc:docMk/>
            <pc:sldMk cId="1295099401" sldId="268"/>
            <ac:spMk id="3" creationId="{3CC67C76-9006-D0F0-2C9A-AAE3E157B366}"/>
          </ac:spMkLst>
        </pc:spChg>
        <pc:spChg chg="del">
          <ac:chgData name="Swetha Lakshmana Perumal" userId="S::lakshmanaperumal.s@northeastern.edu::85b3bce2-0116-406d-913b-b7f5e86a5dc8" providerId="AD" clId="Web-{B52C86BE-7084-EF64-4428-8360C59E8357}" dt="2023-02-16T00:43:35.924" v="10"/>
          <ac:spMkLst>
            <pc:docMk/>
            <pc:sldMk cId="1295099401" sldId="268"/>
            <ac:spMk id="4" creationId="{C426D873-AE86-103F-B69B-DC6B9D295EA7}"/>
          </ac:spMkLst>
        </pc:spChg>
      </pc:sldChg>
    </pc:docChg>
  </pc:docChgLst>
  <pc:docChgLst>
    <pc:chgData name="Swetha Lakshmana Perumal" userId="S::lakshmanaperumal.s@northeastern.edu::85b3bce2-0116-406d-913b-b7f5e86a5dc8" providerId="AD" clId="Web-{0CA375D0-3CFE-A26D-A75E-D2EBC56EC40C}"/>
    <pc:docChg chg="addSld delSld modSld">
      <pc:chgData name="Swetha Lakshmana Perumal" userId="S::lakshmanaperumal.s@northeastern.edu::85b3bce2-0116-406d-913b-b7f5e86a5dc8" providerId="AD" clId="Web-{0CA375D0-3CFE-A26D-A75E-D2EBC56EC40C}" dt="2023-02-16T01:24:17.919" v="69" actId="14100"/>
      <pc:docMkLst>
        <pc:docMk/>
      </pc:docMkLst>
      <pc:sldChg chg="modSp new">
        <pc:chgData name="Swetha Lakshmana Perumal" userId="S::lakshmanaperumal.s@northeastern.edu::85b3bce2-0116-406d-913b-b7f5e86a5dc8" providerId="AD" clId="Web-{0CA375D0-3CFE-A26D-A75E-D2EBC56EC40C}" dt="2023-02-16T01:24:17.919" v="69" actId="14100"/>
        <pc:sldMkLst>
          <pc:docMk/>
          <pc:sldMk cId="674937802" sldId="269"/>
        </pc:sldMkLst>
        <pc:spChg chg="mod">
          <ac:chgData name="Swetha Lakshmana Perumal" userId="S::lakshmanaperumal.s@northeastern.edu::85b3bce2-0116-406d-913b-b7f5e86a5dc8" providerId="AD" clId="Web-{0CA375D0-3CFE-A26D-A75E-D2EBC56EC40C}" dt="2023-02-16T01:24:17.919" v="69" actId="14100"/>
          <ac:spMkLst>
            <pc:docMk/>
            <pc:sldMk cId="674937802" sldId="269"/>
            <ac:spMk id="2" creationId="{ECB44B29-D4F0-254C-9750-6EA27793CA4C}"/>
          </ac:spMkLst>
        </pc:spChg>
      </pc:sldChg>
      <pc:sldChg chg="modSp new del">
        <pc:chgData name="Swetha Lakshmana Perumal" userId="S::lakshmanaperumal.s@northeastern.edu::85b3bce2-0116-406d-913b-b7f5e86a5dc8" providerId="AD" clId="Web-{0CA375D0-3CFE-A26D-A75E-D2EBC56EC40C}" dt="2023-02-16T01:23:26.103" v="51"/>
        <pc:sldMkLst>
          <pc:docMk/>
          <pc:sldMk cId="2178631179" sldId="269"/>
        </pc:sldMkLst>
        <pc:spChg chg="mod">
          <ac:chgData name="Swetha Lakshmana Perumal" userId="S::lakshmanaperumal.s@northeastern.edu::85b3bce2-0116-406d-913b-b7f5e86a5dc8" providerId="AD" clId="Web-{0CA375D0-3CFE-A26D-A75E-D2EBC56EC40C}" dt="2023-02-16T01:23:25.463" v="50" actId="20577"/>
          <ac:spMkLst>
            <pc:docMk/>
            <pc:sldMk cId="2178631179" sldId="269"/>
            <ac:spMk id="2" creationId="{7512C7E1-5ED7-68B4-BE55-F43537B41DE0}"/>
          </ac:spMkLst>
        </pc:spChg>
        <pc:spChg chg="mod">
          <ac:chgData name="Swetha Lakshmana Perumal" userId="S::lakshmanaperumal.s@northeastern.edu::85b3bce2-0116-406d-913b-b7f5e86a5dc8" providerId="AD" clId="Web-{0CA375D0-3CFE-A26D-A75E-D2EBC56EC40C}" dt="2023-02-16T01:23:24.947" v="31" actId="14100"/>
          <ac:spMkLst>
            <pc:docMk/>
            <pc:sldMk cId="2178631179" sldId="269"/>
            <ac:spMk id="3" creationId="{0D658353-0BB3-F4F5-600F-15A941393B6D}"/>
          </ac:spMkLst>
        </pc:spChg>
        <pc:spChg chg="mod">
          <ac:chgData name="Swetha Lakshmana Perumal" userId="S::lakshmanaperumal.s@northeastern.edu::85b3bce2-0116-406d-913b-b7f5e86a5dc8" providerId="AD" clId="Web-{0CA375D0-3CFE-A26D-A75E-D2EBC56EC40C}" dt="2023-02-16T01:23:24.947" v="31" actId="14100"/>
          <ac:spMkLst>
            <pc:docMk/>
            <pc:sldMk cId="2178631179" sldId="269"/>
            <ac:spMk id="4" creationId="{A9E1C77B-BE60-715F-BD44-A32D4F9495D0}"/>
          </ac:spMkLst>
        </pc:spChg>
      </pc:sldChg>
    </pc:docChg>
  </pc:docChgLst>
  <pc:docChgLst>
    <pc:chgData name="Swetha Lakshmana Perumal" userId="S::lakshmanaperumal.s@northeastern.edu::85b3bce2-0116-406d-913b-b7f5e86a5dc8" providerId="AD" clId="Web-{F86E9CE9-8EE4-8646-90FC-A2F702EFAF79}"/>
    <pc:docChg chg="modSld">
      <pc:chgData name="Swetha Lakshmana Perumal" userId="S::lakshmanaperumal.s@northeastern.edu::85b3bce2-0116-406d-913b-b7f5e86a5dc8" providerId="AD" clId="Web-{F86E9CE9-8EE4-8646-90FC-A2F702EFAF79}" dt="2023-02-16T03:05:47.299" v="64" actId="14100"/>
      <pc:docMkLst>
        <pc:docMk/>
      </pc:docMkLst>
      <pc:sldChg chg="addSp delSp modSp">
        <pc:chgData name="Swetha Lakshmana Perumal" userId="S::lakshmanaperumal.s@northeastern.edu::85b3bce2-0116-406d-913b-b7f5e86a5dc8" providerId="AD" clId="Web-{F86E9CE9-8EE4-8646-90FC-A2F702EFAF79}" dt="2023-02-16T02:25:05.050" v="38" actId="14100"/>
        <pc:sldMkLst>
          <pc:docMk/>
          <pc:sldMk cId="841589548" sldId="257"/>
        </pc:sldMkLst>
        <pc:spChg chg="mod">
          <ac:chgData name="Swetha Lakshmana Perumal" userId="S::lakshmanaperumal.s@northeastern.edu::85b3bce2-0116-406d-913b-b7f5e86a5dc8" providerId="AD" clId="Web-{F86E9CE9-8EE4-8646-90FC-A2F702EFAF79}" dt="2023-02-16T02:24:42.691" v="33" actId="14100"/>
          <ac:spMkLst>
            <pc:docMk/>
            <pc:sldMk cId="841589548" sldId="257"/>
            <ac:spMk id="2" creationId="{9E99568F-A648-DE19-D811-FD9576B5891B}"/>
          </ac:spMkLst>
        </pc:spChg>
        <pc:spChg chg="add del mod">
          <ac:chgData name="Swetha Lakshmana Perumal" userId="S::lakshmanaperumal.s@northeastern.edu::85b3bce2-0116-406d-913b-b7f5e86a5dc8" providerId="AD" clId="Web-{F86E9CE9-8EE4-8646-90FC-A2F702EFAF79}" dt="2023-02-16T02:24:09.753" v="24"/>
          <ac:spMkLst>
            <pc:docMk/>
            <pc:sldMk cId="841589548" sldId="257"/>
            <ac:spMk id="193" creationId="{C8813D9A-6531-B807-80A2-E2C9064306D2}"/>
          </ac:spMkLst>
        </pc:spChg>
        <pc:spChg chg="del">
          <ac:chgData name="Swetha Lakshmana Perumal" userId="S::lakshmanaperumal.s@northeastern.edu::85b3bce2-0116-406d-913b-b7f5e86a5dc8" providerId="AD" clId="Web-{F86E9CE9-8EE4-8646-90FC-A2F702EFAF79}" dt="2023-02-16T02:21:30.785" v="0"/>
          <ac:spMkLst>
            <pc:docMk/>
            <pc:sldMk cId="841589548" sldId="257"/>
            <ac:spMk id="324" creationId="{63BAC6E0-ADAC-40FB-AF53-88FA5F83738C}"/>
          </ac:spMkLst>
        </pc:spChg>
        <pc:spChg chg="del">
          <ac:chgData name="Swetha Lakshmana Perumal" userId="S::lakshmanaperumal.s@northeastern.edu::85b3bce2-0116-406d-913b-b7f5e86a5dc8" providerId="AD" clId="Web-{F86E9CE9-8EE4-8646-90FC-A2F702EFAF79}" dt="2023-02-16T02:21:30.785" v="0"/>
          <ac:spMkLst>
            <pc:docMk/>
            <pc:sldMk cId="841589548" sldId="257"/>
            <ac:spMk id="325" creationId="{1C582B07-D0F0-4B6B-A5D9-D2F192CB3A4E}"/>
          </ac:spMkLst>
        </pc:spChg>
        <pc:spChg chg="del">
          <ac:chgData name="Swetha Lakshmana Perumal" userId="S::lakshmanaperumal.s@northeastern.edu::85b3bce2-0116-406d-913b-b7f5e86a5dc8" providerId="AD" clId="Web-{F86E9CE9-8EE4-8646-90FC-A2F702EFAF79}" dt="2023-02-16T02:21:30.785" v="0"/>
          <ac:spMkLst>
            <pc:docMk/>
            <pc:sldMk cId="841589548" sldId="257"/>
            <ac:spMk id="328" creationId="{9E92C66B-792F-479F-B983-F47FEE1AB562}"/>
          </ac:spMkLst>
        </pc:spChg>
        <pc:spChg chg="add del">
          <ac:chgData name="Swetha Lakshmana Perumal" userId="S::lakshmanaperumal.s@northeastern.edu::85b3bce2-0116-406d-913b-b7f5e86a5dc8" providerId="AD" clId="Web-{F86E9CE9-8EE4-8646-90FC-A2F702EFAF79}" dt="2023-02-16T02:22:03.894" v="9"/>
          <ac:spMkLst>
            <pc:docMk/>
            <pc:sldMk cId="841589548" sldId="257"/>
            <ac:spMk id="366" creationId="{63BAC6E0-ADAC-40FB-AF53-88FA5F83738C}"/>
          </ac:spMkLst>
        </pc:spChg>
        <pc:spChg chg="add del">
          <ac:chgData name="Swetha Lakshmana Perumal" userId="S::lakshmanaperumal.s@northeastern.edu::85b3bce2-0116-406d-913b-b7f5e86a5dc8" providerId="AD" clId="Web-{F86E9CE9-8EE4-8646-90FC-A2F702EFAF79}" dt="2023-02-16T02:22:03.894" v="9"/>
          <ac:spMkLst>
            <pc:docMk/>
            <pc:sldMk cId="841589548" sldId="257"/>
            <ac:spMk id="368" creationId="{1C582B07-D0F0-4B6B-A5D9-D2F192CB3A4E}"/>
          </ac:spMkLst>
        </pc:spChg>
        <pc:spChg chg="add del">
          <ac:chgData name="Swetha Lakshmana Perumal" userId="S::lakshmanaperumal.s@northeastern.edu::85b3bce2-0116-406d-913b-b7f5e86a5dc8" providerId="AD" clId="Web-{F86E9CE9-8EE4-8646-90FC-A2F702EFAF79}" dt="2023-02-16T02:22:03.894" v="9"/>
          <ac:spMkLst>
            <pc:docMk/>
            <pc:sldMk cId="841589548" sldId="257"/>
            <ac:spMk id="403" creationId="{3C541D4F-11C2-4F36-B2A3-AB9028F2A078}"/>
          </ac:spMkLst>
        </pc:spChg>
        <pc:spChg chg="add del">
          <ac:chgData name="Swetha Lakshmana Perumal" userId="S::lakshmanaperumal.s@northeastern.edu::85b3bce2-0116-406d-913b-b7f5e86a5dc8" providerId="AD" clId="Web-{F86E9CE9-8EE4-8646-90FC-A2F702EFAF79}" dt="2023-02-16T02:22:26.160" v="13"/>
          <ac:spMkLst>
            <pc:docMk/>
            <pc:sldMk cId="841589548" sldId="257"/>
            <ac:spMk id="441" creationId="{63BAC6E0-ADAC-40FB-AF53-88FA5F83738C}"/>
          </ac:spMkLst>
        </pc:spChg>
        <pc:spChg chg="add del">
          <ac:chgData name="Swetha Lakshmana Perumal" userId="S::lakshmanaperumal.s@northeastern.edu::85b3bce2-0116-406d-913b-b7f5e86a5dc8" providerId="AD" clId="Web-{F86E9CE9-8EE4-8646-90FC-A2F702EFAF79}" dt="2023-02-16T02:22:26.160" v="13"/>
          <ac:spMkLst>
            <pc:docMk/>
            <pc:sldMk cId="841589548" sldId="257"/>
            <ac:spMk id="443" creationId="{1C582B07-D0F0-4B6B-A5D9-D2F192CB3A4E}"/>
          </ac:spMkLst>
        </pc:spChg>
        <pc:spChg chg="add del">
          <ac:chgData name="Swetha Lakshmana Perumal" userId="S::lakshmanaperumal.s@northeastern.edu::85b3bce2-0116-406d-913b-b7f5e86a5dc8" providerId="AD" clId="Web-{F86E9CE9-8EE4-8646-90FC-A2F702EFAF79}" dt="2023-02-16T02:22:26.160" v="13"/>
          <ac:spMkLst>
            <pc:docMk/>
            <pc:sldMk cId="841589548" sldId="257"/>
            <ac:spMk id="478" creationId="{BEAC0A80-07D3-49CB-87C3-BC34F219DFF7}"/>
          </ac:spMkLst>
        </pc:spChg>
        <pc:spChg chg="add del">
          <ac:chgData name="Swetha Lakshmana Perumal" userId="S::lakshmanaperumal.s@northeastern.edu::85b3bce2-0116-406d-913b-b7f5e86a5dc8" providerId="AD" clId="Web-{F86E9CE9-8EE4-8646-90FC-A2F702EFAF79}" dt="2023-02-16T02:22:26.113" v="12"/>
          <ac:spMkLst>
            <pc:docMk/>
            <pc:sldMk cId="841589548" sldId="257"/>
            <ac:spMk id="513" creationId="{63BAC6E0-ADAC-40FB-AF53-88FA5F83738C}"/>
          </ac:spMkLst>
        </pc:spChg>
        <pc:spChg chg="add del">
          <ac:chgData name="Swetha Lakshmana Perumal" userId="S::lakshmanaperumal.s@northeastern.edu::85b3bce2-0116-406d-913b-b7f5e86a5dc8" providerId="AD" clId="Web-{F86E9CE9-8EE4-8646-90FC-A2F702EFAF79}" dt="2023-02-16T02:22:26.113" v="12"/>
          <ac:spMkLst>
            <pc:docMk/>
            <pc:sldMk cId="841589548" sldId="257"/>
            <ac:spMk id="515" creationId="{1C582B07-D0F0-4B6B-A5D9-D2F192CB3A4E}"/>
          </ac:spMkLst>
        </pc:spChg>
        <pc:spChg chg="add del">
          <ac:chgData name="Swetha Lakshmana Perumal" userId="S::lakshmanaperumal.s@northeastern.edu::85b3bce2-0116-406d-913b-b7f5e86a5dc8" providerId="AD" clId="Web-{F86E9CE9-8EE4-8646-90FC-A2F702EFAF79}" dt="2023-02-16T02:22:26.113" v="12"/>
          <ac:spMkLst>
            <pc:docMk/>
            <pc:sldMk cId="841589548" sldId="257"/>
            <ac:spMk id="550" creationId="{5FB205E9-694A-469E-97E7-7339DE0BC2DC}"/>
          </ac:spMkLst>
        </pc:spChg>
        <pc:spChg chg="add del">
          <ac:chgData name="Swetha Lakshmana Perumal" userId="S::lakshmanaperumal.s@northeastern.edu::85b3bce2-0116-406d-913b-b7f5e86a5dc8" providerId="AD" clId="Web-{F86E9CE9-8EE4-8646-90FC-A2F702EFAF79}" dt="2023-02-16T02:22:58.925" v="16"/>
          <ac:spMkLst>
            <pc:docMk/>
            <pc:sldMk cId="841589548" sldId="257"/>
            <ac:spMk id="553" creationId="{63BAC6E0-ADAC-40FB-AF53-88FA5F83738C}"/>
          </ac:spMkLst>
        </pc:spChg>
        <pc:spChg chg="add del">
          <ac:chgData name="Swetha Lakshmana Perumal" userId="S::lakshmanaperumal.s@northeastern.edu::85b3bce2-0116-406d-913b-b7f5e86a5dc8" providerId="AD" clId="Web-{F86E9CE9-8EE4-8646-90FC-A2F702EFAF79}" dt="2023-02-16T02:22:58.925" v="16"/>
          <ac:spMkLst>
            <pc:docMk/>
            <pc:sldMk cId="841589548" sldId="257"/>
            <ac:spMk id="554" creationId="{1C582B07-D0F0-4B6B-A5D9-D2F192CB3A4E}"/>
          </ac:spMkLst>
        </pc:spChg>
        <pc:spChg chg="add del">
          <ac:chgData name="Swetha Lakshmana Perumal" userId="S::lakshmanaperumal.s@northeastern.edu::85b3bce2-0116-406d-913b-b7f5e86a5dc8" providerId="AD" clId="Web-{F86E9CE9-8EE4-8646-90FC-A2F702EFAF79}" dt="2023-02-16T02:22:58.925" v="16"/>
          <ac:spMkLst>
            <pc:docMk/>
            <pc:sldMk cId="841589548" sldId="257"/>
            <ac:spMk id="556" creationId="{3C541D4F-11C2-4F36-B2A3-AB9028F2A078}"/>
          </ac:spMkLst>
        </pc:spChg>
        <pc:spChg chg="add del">
          <ac:chgData name="Swetha Lakshmana Perumal" userId="S::lakshmanaperumal.s@northeastern.edu::85b3bce2-0116-406d-913b-b7f5e86a5dc8" providerId="AD" clId="Web-{F86E9CE9-8EE4-8646-90FC-A2F702EFAF79}" dt="2023-02-16T02:22:58.847" v="15"/>
          <ac:spMkLst>
            <pc:docMk/>
            <pc:sldMk cId="841589548" sldId="257"/>
            <ac:spMk id="577" creationId="{63BAC6E0-ADAC-40FB-AF53-88FA5F83738C}"/>
          </ac:spMkLst>
        </pc:spChg>
        <pc:spChg chg="add del">
          <ac:chgData name="Swetha Lakshmana Perumal" userId="S::lakshmanaperumal.s@northeastern.edu::85b3bce2-0116-406d-913b-b7f5e86a5dc8" providerId="AD" clId="Web-{F86E9CE9-8EE4-8646-90FC-A2F702EFAF79}" dt="2023-02-16T02:22:58.847" v="15"/>
          <ac:spMkLst>
            <pc:docMk/>
            <pc:sldMk cId="841589548" sldId="257"/>
            <ac:spMk id="579" creationId="{1C582B07-D0F0-4B6B-A5D9-D2F192CB3A4E}"/>
          </ac:spMkLst>
        </pc:spChg>
        <pc:spChg chg="add del">
          <ac:chgData name="Swetha Lakshmana Perumal" userId="S::lakshmanaperumal.s@northeastern.edu::85b3bce2-0116-406d-913b-b7f5e86a5dc8" providerId="AD" clId="Web-{F86E9CE9-8EE4-8646-90FC-A2F702EFAF79}" dt="2023-02-16T02:22:58.847" v="15"/>
          <ac:spMkLst>
            <pc:docMk/>
            <pc:sldMk cId="841589548" sldId="257"/>
            <ac:spMk id="614" creationId="{3C541D4F-11C2-4F36-B2A3-AB9028F2A078}"/>
          </ac:spMkLst>
        </pc:spChg>
        <pc:spChg chg="add del">
          <ac:chgData name="Swetha Lakshmana Perumal" userId="S::lakshmanaperumal.s@northeastern.edu::85b3bce2-0116-406d-913b-b7f5e86a5dc8" providerId="AD" clId="Web-{F86E9CE9-8EE4-8646-90FC-A2F702EFAF79}" dt="2023-02-16T02:24:29.503" v="29"/>
          <ac:spMkLst>
            <pc:docMk/>
            <pc:sldMk cId="841589548" sldId="257"/>
            <ac:spMk id="618" creationId="{63BAC6E0-ADAC-40FB-AF53-88FA5F83738C}"/>
          </ac:spMkLst>
        </pc:spChg>
        <pc:spChg chg="add del">
          <ac:chgData name="Swetha Lakshmana Perumal" userId="S::lakshmanaperumal.s@northeastern.edu::85b3bce2-0116-406d-913b-b7f5e86a5dc8" providerId="AD" clId="Web-{F86E9CE9-8EE4-8646-90FC-A2F702EFAF79}" dt="2023-02-16T02:24:29.503" v="29"/>
          <ac:spMkLst>
            <pc:docMk/>
            <pc:sldMk cId="841589548" sldId="257"/>
            <ac:spMk id="619" creationId="{1C582B07-D0F0-4B6B-A5D9-D2F192CB3A4E}"/>
          </ac:spMkLst>
        </pc:spChg>
        <pc:spChg chg="add del">
          <ac:chgData name="Swetha Lakshmana Perumal" userId="S::lakshmanaperumal.s@northeastern.edu::85b3bce2-0116-406d-913b-b7f5e86a5dc8" providerId="AD" clId="Web-{F86E9CE9-8EE4-8646-90FC-A2F702EFAF79}" dt="2023-02-16T02:24:29.503" v="29"/>
          <ac:spMkLst>
            <pc:docMk/>
            <pc:sldMk cId="841589548" sldId="257"/>
            <ac:spMk id="621" creationId="{BEAC0A80-07D3-49CB-87C3-BC34F219DFF7}"/>
          </ac:spMkLst>
        </pc:spChg>
        <pc:spChg chg="add del mod">
          <ac:chgData name="Swetha Lakshmana Perumal" userId="S::lakshmanaperumal.s@northeastern.edu::85b3bce2-0116-406d-913b-b7f5e86a5dc8" providerId="AD" clId="Web-{F86E9CE9-8EE4-8646-90FC-A2F702EFAF79}" dt="2023-02-16T02:23:29.863" v="21"/>
          <ac:spMkLst>
            <pc:docMk/>
            <pc:sldMk cId="841589548" sldId="257"/>
            <ac:spMk id="631" creationId="{F45EC126-D702-9B3E-C63B-1DC22EC4F1A4}"/>
          </ac:spMkLst>
        </pc:spChg>
        <pc:spChg chg="add">
          <ac:chgData name="Swetha Lakshmana Perumal" userId="S::lakshmanaperumal.s@northeastern.edu::85b3bce2-0116-406d-913b-b7f5e86a5dc8" providerId="AD" clId="Web-{F86E9CE9-8EE4-8646-90FC-A2F702EFAF79}" dt="2023-02-16T02:24:29.503" v="29"/>
          <ac:spMkLst>
            <pc:docMk/>
            <pc:sldMk cId="841589548" sldId="257"/>
            <ac:spMk id="641" creationId="{63BAC6E0-ADAC-40FB-AF53-88FA5F83738C}"/>
          </ac:spMkLst>
        </pc:spChg>
        <pc:spChg chg="add">
          <ac:chgData name="Swetha Lakshmana Perumal" userId="S::lakshmanaperumal.s@northeastern.edu::85b3bce2-0116-406d-913b-b7f5e86a5dc8" providerId="AD" clId="Web-{F86E9CE9-8EE4-8646-90FC-A2F702EFAF79}" dt="2023-02-16T02:24:29.503" v="29"/>
          <ac:spMkLst>
            <pc:docMk/>
            <pc:sldMk cId="841589548" sldId="257"/>
            <ac:spMk id="643" creationId="{1C582B07-D0F0-4B6B-A5D9-D2F192CB3A4E}"/>
          </ac:spMkLst>
        </pc:spChg>
        <pc:spChg chg="add">
          <ac:chgData name="Swetha Lakshmana Perumal" userId="S::lakshmanaperumal.s@northeastern.edu::85b3bce2-0116-406d-913b-b7f5e86a5dc8" providerId="AD" clId="Web-{F86E9CE9-8EE4-8646-90FC-A2F702EFAF79}" dt="2023-02-16T02:24:29.503" v="29"/>
          <ac:spMkLst>
            <pc:docMk/>
            <pc:sldMk cId="841589548" sldId="257"/>
            <ac:spMk id="678" creationId="{3C541D4F-11C2-4F36-B2A3-AB9028F2A078}"/>
          </ac:spMkLst>
        </pc:spChg>
        <pc:grpChg chg="del">
          <ac:chgData name="Swetha Lakshmana Perumal" userId="S::lakshmanaperumal.s@northeastern.edu::85b3bce2-0116-406d-913b-b7f5e86a5dc8" providerId="AD" clId="Web-{F86E9CE9-8EE4-8646-90FC-A2F702EFAF79}" dt="2023-02-16T02:21:30.785" v="0"/>
          <ac:grpSpMkLst>
            <pc:docMk/>
            <pc:sldMk cId="841589548" sldId="257"/>
            <ac:grpSpMk id="323" creationId="{BDF0D99C-5D42-41C6-A50C-C4E2D6B2A36E}"/>
          </ac:grpSpMkLst>
        </pc:grpChg>
        <pc:grpChg chg="del">
          <ac:chgData name="Swetha Lakshmana Perumal" userId="S::lakshmanaperumal.s@northeastern.edu::85b3bce2-0116-406d-913b-b7f5e86a5dc8" providerId="AD" clId="Web-{F86E9CE9-8EE4-8646-90FC-A2F702EFAF79}" dt="2023-02-16T02:21:30.785" v="0"/>
          <ac:grpSpMkLst>
            <pc:docMk/>
            <pc:sldMk cId="841589548" sldId="257"/>
            <ac:grpSpMk id="326" creationId="{807F70BA-21EF-4B7D-ACFF-D02E136D44B5}"/>
          </ac:grpSpMkLst>
        </pc:grpChg>
        <pc:grpChg chg="add del">
          <ac:chgData name="Swetha Lakshmana Perumal" userId="S::lakshmanaperumal.s@northeastern.edu::85b3bce2-0116-406d-913b-b7f5e86a5dc8" providerId="AD" clId="Web-{F86E9CE9-8EE4-8646-90FC-A2F702EFAF79}" dt="2023-02-16T02:22:03.894" v="9"/>
          <ac:grpSpMkLst>
            <pc:docMk/>
            <pc:sldMk cId="841589548" sldId="257"/>
            <ac:grpSpMk id="333" creationId="{BDF0D99C-5D42-41C6-A50C-C4E2D6B2A36E}"/>
          </ac:grpSpMkLst>
        </pc:grpChg>
        <pc:grpChg chg="add del">
          <ac:chgData name="Swetha Lakshmana Perumal" userId="S::lakshmanaperumal.s@northeastern.edu::85b3bce2-0116-406d-913b-b7f5e86a5dc8" providerId="AD" clId="Web-{F86E9CE9-8EE4-8646-90FC-A2F702EFAF79}" dt="2023-02-16T02:22:03.894" v="9"/>
          <ac:grpSpMkLst>
            <pc:docMk/>
            <pc:sldMk cId="841589548" sldId="257"/>
            <ac:grpSpMk id="370" creationId="{5591A4A5-C00F-4B45-9735-FD2841BF348B}"/>
          </ac:grpSpMkLst>
        </pc:grpChg>
        <pc:grpChg chg="add del">
          <ac:chgData name="Swetha Lakshmana Perumal" userId="S::lakshmanaperumal.s@northeastern.edu::85b3bce2-0116-406d-913b-b7f5e86a5dc8" providerId="AD" clId="Web-{F86E9CE9-8EE4-8646-90FC-A2F702EFAF79}" dt="2023-02-16T02:22:26.160" v="13"/>
          <ac:grpSpMkLst>
            <pc:docMk/>
            <pc:sldMk cId="841589548" sldId="257"/>
            <ac:grpSpMk id="408" creationId="{BDF0D99C-5D42-41C6-A50C-C4E2D6B2A36E}"/>
          </ac:grpSpMkLst>
        </pc:grpChg>
        <pc:grpChg chg="add del">
          <ac:chgData name="Swetha Lakshmana Perumal" userId="S::lakshmanaperumal.s@northeastern.edu::85b3bce2-0116-406d-913b-b7f5e86a5dc8" providerId="AD" clId="Web-{F86E9CE9-8EE4-8646-90FC-A2F702EFAF79}" dt="2023-02-16T02:22:26.160" v="13"/>
          <ac:grpSpMkLst>
            <pc:docMk/>
            <pc:sldMk cId="841589548" sldId="257"/>
            <ac:grpSpMk id="445" creationId="{4D431671-5191-4947-8899-E90505A70426}"/>
          </ac:grpSpMkLst>
        </pc:grpChg>
        <pc:grpChg chg="add del">
          <ac:chgData name="Swetha Lakshmana Perumal" userId="S::lakshmanaperumal.s@northeastern.edu::85b3bce2-0116-406d-913b-b7f5e86a5dc8" providerId="AD" clId="Web-{F86E9CE9-8EE4-8646-90FC-A2F702EFAF79}" dt="2023-02-16T02:22:26.113" v="12"/>
          <ac:grpSpMkLst>
            <pc:docMk/>
            <pc:sldMk cId="841589548" sldId="257"/>
            <ac:grpSpMk id="483" creationId="{BDF0D99C-5D42-41C6-A50C-C4E2D6B2A36E}"/>
          </ac:grpSpMkLst>
        </pc:grpChg>
        <pc:grpChg chg="add del">
          <ac:chgData name="Swetha Lakshmana Perumal" userId="S::lakshmanaperumal.s@northeastern.edu::85b3bce2-0116-406d-913b-b7f5e86a5dc8" providerId="AD" clId="Web-{F86E9CE9-8EE4-8646-90FC-A2F702EFAF79}" dt="2023-02-16T02:22:26.113" v="12"/>
          <ac:grpSpMkLst>
            <pc:docMk/>
            <pc:sldMk cId="841589548" sldId="257"/>
            <ac:grpSpMk id="517" creationId="{614A5768-EA51-48A2-8E17-AE20B9FE0242}"/>
          </ac:grpSpMkLst>
        </pc:grpChg>
        <pc:grpChg chg="add del">
          <ac:chgData name="Swetha Lakshmana Perumal" userId="S::lakshmanaperumal.s@northeastern.edu::85b3bce2-0116-406d-913b-b7f5e86a5dc8" providerId="AD" clId="Web-{F86E9CE9-8EE4-8646-90FC-A2F702EFAF79}" dt="2023-02-16T02:22:58.925" v="16"/>
          <ac:grpSpMkLst>
            <pc:docMk/>
            <pc:sldMk cId="841589548" sldId="257"/>
            <ac:grpSpMk id="552" creationId="{BDF0D99C-5D42-41C6-A50C-C4E2D6B2A36E}"/>
          </ac:grpSpMkLst>
        </pc:grpChg>
        <pc:grpChg chg="add del">
          <ac:chgData name="Swetha Lakshmana Perumal" userId="S::lakshmanaperumal.s@northeastern.edu::85b3bce2-0116-406d-913b-b7f5e86a5dc8" providerId="AD" clId="Web-{F86E9CE9-8EE4-8646-90FC-A2F702EFAF79}" dt="2023-02-16T02:22:58.925" v="16"/>
          <ac:grpSpMkLst>
            <pc:docMk/>
            <pc:sldMk cId="841589548" sldId="257"/>
            <ac:grpSpMk id="555" creationId="{5591A4A5-C00F-4B45-9735-FD2841BF348B}"/>
          </ac:grpSpMkLst>
        </pc:grpChg>
        <pc:grpChg chg="add del">
          <ac:chgData name="Swetha Lakshmana Perumal" userId="S::lakshmanaperumal.s@northeastern.edu::85b3bce2-0116-406d-913b-b7f5e86a5dc8" providerId="AD" clId="Web-{F86E9CE9-8EE4-8646-90FC-A2F702EFAF79}" dt="2023-02-16T02:22:58.847" v="15"/>
          <ac:grpSpMkLst>
            <pc:docMk/>
            <pc:sldMk cId="841589548" sldId="257"/>
            <ac:grpSpMk id="561" creationId="{BDF0D99C-5D42-41C6-A50C-C4E2D6B2A36E}"/>
          </ac:grpSpMkLst>
        </pc:grpChg>
        <pc:grpChg chg="add del">
          <ac:chgData name="Swetha Lakshmana Perumal" userId="S::lakshmanaperumal.s@northeastern.edu::85b3bce2-0116-406d-913b-b7f5e86a5dc8" providerId="AD" clId="Web-{F86E9CE9-8EE4-8646-90FC-A2F702EFAF79}" dt="2023-02-16T02:22:58.847" v="15"/>
          <ac:grpSpMkLst>
            <pc:docMk/>
            <pc:sldMk cId="841589548" sldId="257"/>
            <ac:grpSpMk id="581" creationId="{5591A4A5-C00F-4B45-9735-FD2841BF348B}"/>
          </ac:grpSpMkLst>
        </pc:grpChg>
        <pc:grpChg chg="add del">
          <ac:chgData name="Swetha Lakshmana Perumal" userId="S::lakshmanaperumal.s@northeastern.edu::85b3bce2-0116-406d-913b-b7f5e86a5dc8" providerId="AD" clId="Web-{F86E9CE9-8EE4-8646-90FC-A2F702EFAF79}" dt="2023-02-16T02:24:29.503" v="29"/>
          <ac:grpSpMkLst>
            <pc:docMk/>
            <pc:sldMk cId="841589548" sldId="257"/>
            <ac:grpSpMk id="616" creationId="{BDF0D99C-5D42-41C6-A50C-C4E2D6B2A36E}"/>
          </ac:grpSpMkLst>
        </pc:grpChg>
        <pc:grpChg chg="add del">
          <ac:chgData name="Swetha Lakshmana Perumal" userId="S::lakshmanaperumal.s@northeastern.edu::85b3bce2-0116-406d-913b-b7f5e86a5dc8" providerId="AD" clId="Web-{F86E9CE9-8EE4-8646-90FC-A2F702EFAF79}" dt="2023-02-16T02:24:29.503" v="29"/>
          <ac:grpSpMkLst>
            <pc:docMk/>
            <pc:sldMk cId="841589548" sldId="257"/>
            <ac:grpSpMk id="620" creationId="{4D431671-5191-4947-8899-E90505A70426}"/>
          </ac:grpSpMkLst>
        </pc:grpChg>
        <pc:grpChg chg="add">
          <ac:chgData name="Swetha Lakshmana Perumal" userId="S::lakshmanaperumal.s@northeastern.edu::85b3bce2-0116-406d-913b-b7f5e86a5dc8" providerId="AD" clId="Web-{F86E9CE9-8EE4-8646-90FC-A2F702EFAF79}" dt="2023-02-16T02:24:29.503" v="29"/>
          <ac:grpSpMkLst>
            <pc:docMk/>
            <pc:sldMk cId="841589548" sldId="257"/>
            <ac:grpSpMk id="626" creationId="{BDF0D99C-5D42-41C6-A50C-C4E2D6B2A36E}"/>
          </ac:grpSpMkLst>
        </pc:grpChg>
        <pc:grpChg chg="add">
          <ac:chgData name="Swetha Lakshmana Perumal" userId="S::lakshmanaperumal.s@northeastern.edu::85b3bce2-0116-406d-913b-b7f5e86a5dc8" providerId="AD" clId="Web-{F86E9CE9-8EE4-8646-90FC-A2F702EFAF79}" dt="2023-02-16T02:24:29.503" v="29"/>
          <ac:grpSpMkLst>
            <pc:docMk/>
            <pc:sldMk cId="841589548" sldId="257"/>
            <ac:grpSpMk id="645" creationId="{5591A4A5-C00F-4B45-9735-FD2841BF348B}"/>
          </ac:grpSpMkLst>
        </pc:grpChg>
        <pc:graphicFrameChg chg="mod ord modGraphic">
          <ac:chgData name="Swetha Lakshmana Perumal" userId="S::lakshmanaperumal.s@northeastern.edu::85b3bce2-0116-406d-913b-b7f5e86a5dc8" providerId="AD" clId="Web-{F86E9CE9-8EE4-8646-90FC-A2F702EFAF79}" dt="2023-02-16T02:24:47.550" v="35" actId="14100"/>
          <ac:graphicFrameMkLst>
            <pc:docMk/>
            <pc:sldMk cId="841589548" sldId="257"/>
            <ac:graphicFrameMk id="5" creationId="{304C560E-BDF5-9E8B-894E-98EEF1CF34CA}"/>
          </ac:graphicFrameMkLst>
        </pc:graphicFrameChg>
        <pc:picChg chg="add del mod">
          <ac:chgData name="Swetha Lakshmana Perumal" userId="S::lakshmanaperumal.s@northeastern.edu::85b3bce2-0116-406d-913b-b7f5e86a5dc8" providerId="AD" clId="Web-{F86E9CE9-8EE4-8646-90FC-A2F702EFAF79}" dt="2023-02-16T02:24:07.722" v="23"/>
          <ac:picMkLst>
            <pc:docMk/>
            <pc:sldMk cId="841589548" sldId="257"/>
            <ac:picMk id="8" creationId="{02DDC1F3-4276-C0BB-225F-3011B766E44A}"/>
          </ac:picMkLst>
        </pc:picChg>
        <pc:picChg chg="add mod ord modCrop">
          <ac:chgData name="Swetha Lakshmana Perumal" userId="S::lakshmanaperumal.s@northeastern.edu::85b3bce2-0116-406d-913b-b7f5e86a5dc8" providerId="AD" clId="Web-{F86E9CE9-8EE4-8646-90FC-A2F702EFAF79}" dt="2023-02-16T02:25:05.050" v="38" actId="14100"/>
          <ac:picMkLst>
            <pc:docMk/>
            <pc:sldMk cId="841589548" sldId="257"/>
            <ac:picMk id="198" creationId="{4B12656A-4A63-8018-6399-99A4A0884F50}"/>
          </ac:picMkLst>
        </pc:picChg>
      </pc:sldChg>
      <pc:sldChg chg="modSp">
        <pc:chgData name="Swetha Lakshmana Perumal" userId="S::lakshmanaperumal.s@northeastern.edu::85b3bce2-0116-406d-913b-b7f5e86a5dc8" providerId="AD" clId="Web-{F86E9CE9-8EE4-8646-90FC-A2F702EFAF79}" dt="2023-02-16T03:05:47.299" v="64" actId="14100"/>
        <pc:sldMkLst>
          <pc:docMk/>
          <pc:sldMk cId="1219014340" sldId="260"/>
        </pc:sldMkLst>
        <pc:spChg chg="mod">
          <ac:chgData name="Swetha Lakshmana Perumal" userId="S::lakshmanaperumal.s@northeastern.edu::85b3bce2-0116-406d-913b-b7f5e86a5dc8" providerId="AD" clId="Web-{F86E9CE9-8EE4-8646-90FC-A2F702EFAF79}" dt="2023-02-16T03:05:47.299" v="64" actId="14100"/>
          <ac:spMkLst>
            <pc:docMk/>
            <pc:sldMk cId="1219014340" sldId="260"/>
            <ac:spMk id="3" creationId="{0372EC54-05F1-5E9D-47FB-A94685C8AF9C}"/>
          </ac:spMkLst>
        </pc:spChg>
      </pc:sldChg>
      <pc:sldChg chg="modSp">
        <pc:chgData name="Swetha Lakshmana Perumal" userId="S::lakshmanaperumal.s@northeastern.edu::85b3bce2-0116-406d-913b-b7f5e86a5dc8" providerId="AD" clId="Web-{F86E9CE9-8EE4-8646-90FC-A2F702EFAF79}" dt="2023-02-16T03:02:30.246" v="47" actId="20577"/>
        <pc:sldMkLst>
          <pc:docMk/>
          <pc:sldMk cId="3754337145" sldId="261"/>
        </pc:sldMkLst>
        <pc:spChg chg="mod">
          <ac:chgData name="Swetha Lakshmana Perumal" userId="S::lakshmanaperumal.s@northeastern.edu::85b3bce2-0116-406d-913b-b7f5e86a5dc8" providerId="AD" clId="Web-{F86E9CE9-8EE4-8646-90FC-A2F702EFAF79}" dt="2023-02-16T03:02:30.246" v="47" actId="20577"/>
          <ac:spMkLst>
            <pc:docMk/>
            <pc:sldMk cId="3754337145" sldId="261"/>
            <ac:spMk id="2" creationId="{CD01B698-5A73-F153-FB60-B19FDD2EDC25}"/>
          </ac:spMkLst>
        </pc:spChg>
      </pc:sldChg>
      <pc:sldChg chg="modSp">
        <pc:chgData name="Swetha Lakshmana Perumal" userId="S::lakshmanaperumal.s@northeastern.edu::85b3bce2-0116-406d-913b-b7f5e86a5dc8" providerId="AD" clId="Web-{F86E9CE9-8EE4-8646-90FC-A2F702EFAF79}" dt="2023-02-16T03:04:55.813" v="60" actId="20577"/>
        <pc:sldMkLst>
          <pc:docMk/>
          <pc:sldMk cId="4199861537" sldId="262"/>
        </pc:sldMkLst>
        <pc:spChg chg="mod">
          <ac:chgData name="Swetha Lakshmana Perumal" userId="S::lakshmanaperumal.s@northeastern.edu::85b3bce2-0116-406d-913b-b7f5e86a5dc8" providerId="AD" clId="Web-{F86E9CE9-8EE4-8646-90FC-A2F702EFAF79}" dt="2023-02-16T03:02:51.575" v="49" actId="20577"/>
          <ac:spMkLst>
            <pc:docMk/>
            <pc:sldMk cId="4199861537" sldId="262"/>
            <ac:spMk id="2" creationId="{B4F6C620-93B7-27E6-BE5A-063AC1203E19}"/>
          </ac:spMkLst>
        </pc:spChg>
        <pc:spChg chg="mod">
          <ac:chgData name="Swetha Lakshmana Perumal" userId="S::lakshmanaperumal.s@northeastern.edu::85b3bce2-0116-406d-913b-b7f5e86a5dc8" providerId="AD" clId="Web-{F86E9CE9-8EE4-8646-90FC-A2F702EFAF79}" dt="2023-02-16T03:04:55.813" v="60" actId="20577"/>
          <ac:spMkLst>
            <pc:docMk/>
            <pc:sldMk cId="4199861537" sldId="262"/>
            <ac:spMk id="11" creationId="{F7832F01-E879-46D6-2246-551367EDFC82}"/>
          </ac:spMkLst>
        </pc:spChg>
      </pc:sldChg>
      <pc:sldChg chg="modSp">
        <pc:chgData name="Swetha Lakshmana Perumal" userId="S::lakshmanaperumal.s@northeastern.edu::85b3bce2-0116-406d-913b-b7f5e86a5dc8" providerId="AD" clId="Web-{F86E9CE9-8EE4-8646-90FC-A2F702EFAF79}" dt="2023-02-16T03:01:15.838" v="40" actId="20577"/>
        <pc:sldMkLst>
          <pc:docMk/>
          <pc:sldMk cId="3006941265" sldId="263"/>
        </pc:sldMkLst>
        <pc:spChg chg="mod">
          <ac:chgData name="Swetha Lakshmana Perumal" userId="S::lakshmanaperumal.s@northeastern.edu::85b3bce2-0116-406d-913b-b7f5e86a5dc8" providerId="AD" clId="Web-{F86E9CE9-8EE4-8646-90FC-A2F702EFAF79}" dt="2023-02-16T03:01:15.838" v="40" actId="20577"/>
          <ac:spMkLst>
            <pc:docMk/>
            <pc:sldMk cId="3006941265" sldId="263"/>
            <ac:spMk id="2" creationId="{139979D4-7BE0-FFF2-27AE-DBC64B970B77}"/>
          </ac:spMkLst>
        </pc:spChg>
      </pc:sldChg>
      <pc:sldChg chg="modSp">
        <pc:chgData name="Swetha Lakshmana Perumal" userId="S::lakshmanaperumal.s@northeastern.edu::85b3bce2-0116-406d-913b-b7f5e86a5dc8" providerId="AD" clId="Web-{F86E9CE9-8EE4-8646-90FC-A2F702EFAF79}" dt="2023-02-16T03:03:26.185" v="54" actId="20577"/>
        <pc:sldMkLst>
          <pc:docMk/>
          <pc:sldMk cId="3029312767" sldId="265"/>
        </pc:sldMkLst>
        <pc:spChg chg="mod">
          <ac:chgData name="Swetha Lakshmana Perumal" userId="S::lakshmanaperumal.s@northeastern.edu::85b3bce2-0116-406d-913b-b7f5e86a5dc8" providerId="AD" clId="Web-{F86E9CE9-8EE4-8646-90FC-A2F702EFAF79}" dt="2023-02-16T03:03:26.185" v="54" actId="20577"/>
          <ac:spMkLst>
            <pc:docMk/>
            <pc:sldMk cId="3029312767" sldId="265"/>
            <ac:spMk id="2" creationId="{6F7B066A-CCCE-B5B7-500F-2A3CEB3537B9}"/>
          </ac:spMkLst>
        </pc:spChg>
      </pc:sldChg>
      <pc:sldChg chg="modSp">
        <pc:chgData name="Swetha Lakshmana Perumal" userId="S::lakshmanaperumal.s@northeastern.edu::85b3bce2-0116-406d-913b-b7f5e86a5dc8" providerId="AD" clId="Web-{F86E9CE9-8EE4-8646-90FC-A2F702EFAF79}" dt="2023-02-16T03:04:04.984" v="58" actId="1076"/>
        <pc:sldMkLst>
          <pc:docMk/>
          <pc:sldMk cId="1617968101" sldId="266"/>
        </pc:sldMkLst>
        <pc:spChg chg="mod">
          <ac:chgData name="Swetha Lakshmana Perumal" userId="S::lakshmanaperumal.s@northeastern.edu::85b3bce2-0116-406d-913b-b7f5e86a5dc8" providerId="AD" clId="Web-{F86E9CE9-8EE4-8646-90FC-A2F702EFAF79}" dt="2023-02-16T03:04:04.984" v="58" actId="1076"/>
          <ac:spMkLst>
            <pc:docMk/>
            <pc:sldMk cId="1617968101" sldId="266"/>
            <ac:spMk id="2" creationId="{81DF0652-728F-0C7D-5EC1-ECB75C7A0A62}"/>
          </ac:spMkLst>
        </pc:spChg>
      </pc:sldChg>
      <pc:sldChg chg="modSp">
        <pc:chgData name="Swetha Lakshmana Perumal" userId="S::lakshmanaperumal.s@northeastern.edu::85b3bce2-0116-406d-913b-b7f5e86a5dc8" providerId="AD" clId="Web-{F86E9CE9-8EE4-8646-90FC-A2F702EFAF79}" dt="2023-02-16T03:03:41.217" v="55" actId="20577"/>
        <pc:sldMkLst>
          <pc:docMk/>
          <pc:sldMk cId="1940739243" sldId="267"/>
        </pc:sldMkLst>
        <pc:spChg chg="mod">
          <ac:chgData name="Swetha Lakshmana Perumal" userId="S::lakshmanaperumal.s@northeastern.edu::85b3bce2-0116-406d-913b-b7f5e86a5dc8" providerId="AD" clId="Web-{F86E9CE9-8EE4-8646-90FC-A2F702EFAF79}" dt="2023-02-16T03:03:41.217" v="55" actId="20577"/>
          <ac:spMkLst>
            <pc:docMk/>
            <pc:sldMk cId="1940739243" sldId="267"/>
            <ac:spMk id="2" creationId="{A9C8F430-E451-E1C4-5E46-79040AB344EC}"/>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99336-12EA-4DBB-9F25-394234ABDD3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AF419FD-EE60-4A57-A9BD-65893130CAD4}">
      <dgm:prSet/>
      <dgm:spPr/>
      <dgm:t>
        <a:bodyPr/>
        <a:lstStyle/>
        <a:p>
          <a:r>
            <a:rPr lang="en-US" b="0" i="0"/>
            <a:t>The dataset used is a survey conducted based on the housing rentals in Boston for Northeastern University students.  </a:t>
          </a:r>
          <a:endParaRPr lang="en-US"/>
        </a:p>
      </dgm:t>
    </dgm:pt>
    <dgm:pt modelId="{257BF75F-D13A-4679-8C50-83E49921FFB0}" type="parTrans" cxnId="{0760E7CB-7A32-4AD8-9DCC-5DF0FF1C4BBB}">
      <dgm:prSet/>
      <dgm:spPr/>
      <dgm:t>
        <a:bodyPr/>
        <a:lstStyle/>
        <a:p>
          <a:endParaRPr lang="en-US"/>
        </a:p>
      </dgm:t>
    </dgm:pt>
    <dgm:pt modelId="{85B3E8FD-CE9A-405E-B72A-7AB4E012C33E}" type="sibTrans" cxnId="{0760E7CB-7A32-4AD8-9DCC-5DF0FF1C4BBB}">
      <dgm:prSet/>
      <dgm:spPr/>
      <dgm:t>
        <a:bodyPr/>
        <a:lstStyle/>
        <a:p>
          <a:endParaRPr lang="en-US"/>
        </a:p>
      </dgm:t>
    </dgm:pt>
    <dgm:pt modelId="{EB368C02-A5D9-480C-A329-1C2F164668BF}">
      <dgm:prSet/>
      <dgm:spPr/>
      <dgm:t>
        <a:bodyPr/>
        <a:lstStyle/>
        <a:p>
          <a:r>
            <a:rPr lang="en-US" b="0" i="0"/>
            <a:t>The dataset contains 28 observations with 14 attributes. </a:t>
          </a:r>
          <a:endParaRPr lang="en-US"/>
        </a:p>
      </dgm:t>
    </dgm:pt>
    <dgm:pt modelId="{D1FB8402-9FB6-4835-BD17-807DFE7C9089}" type="parTrans" cxnId="{B706D032-AA01-4A0F-B9D6-FE1C85B42623}">
      <dgm:prSet/>
      <dgm:spPr/>
      <dgm:t>
        <a:bodyPr/>
        <a:lstStyle/>
        <a:p>
          <a:endParaRPr lang="en-US"/>
        </a:p>
      </dgm:t>
    </dgm:pt>
    <dgm:pt modelId="{C341B2C5-7B77-4655-AB41-A708C084A865}" type="sibTrans" cxnId="{B706D032-AA01-4A0F-B9D6-FE1C85B42623}">
      <dgm:prSet/>
      <dgm:spPr/>
      <dgm:t>
        <a:bodyPr/>
        <a:lstStyle/>
        <a:p>
          <a:endParaRPr lang="en-US"/>
        </a:p>
      </dgm:t>
    </dgm:pt>
    <dgm:pt modelId="{3B97FD84-656D-41E4-8023-9EDC7C3410BE}">
      <dgm:prSet/>
      <dgm:spPr/>
      <dgm:t>
        <a:bodyPr/>
        <a:lstStyle/>
        <a:p>
          <a:r>
            <a:rPr lang="en-US" b="0" i="0"/>
            <a:t>The atrributes are of NUID, House_Location, Gender, Age, Marital_Status, Apartment_Type, No_of_Bedrooms, No_of_Bathrooms, Rent, Zipcode, Distance_from_University, House_Sqft, Furnished_Type, and No_of_Tenants. </a:t>
          </a:r>
          <a:endParaRPr lang="en-US"/>
        </a:p>
      </dgm:t>
    </dgm:pt>
    <dgm:pt modelId="{31DB7132-1377-446E-9CE2-EE14602B6EA1}" type="parTrans" cxnId="{0E28645E-F6C3-4357-ABE4-F0F4D9CBBDF6}">
      <dgm:prSet/>
      <dgm:spPr/>
      <dgm:t>
        <a:bodyPr/>
        <a:lstStyle/>
        <a:p>
          <a:endParaRPr lang="en-US"/>
        </a:p>
      </dgm:t>
    </dgm:pt>
    <dgm:pt modelId="{D5FC9F16-CA19-41B6-87B9-641B06D0A28C}" type="sibTrans" cxnId="{0E28645E-F6C3-4357-ABE4-F0F4D9CBBDF6}">
      <dgm:prSet/>
      <dgm:spPr/>
      <dgm:t>
        <a:bodyPr/>
        <a:lstStyle/>
        <a:p>
          <a:endParaRPr lang="en-US"/>
        </a:p>
      </dgm:t>
    </dgm:pt>
    <dgm:pt modelId="{C08A2EF1-C142-4262-BFD5-0CE182AFBCB9}" type="pres">
      <dgm:prSet presAssocID="{43F99336-12EA-4DBB-9F25-394234ABDD33}" presName="linear" presStyleCnt="0">
        <dgm:presLayoutVars>
          <dgm:animLvl val="lvl"/>
          <dgm:resizeHandles val="exact"/>
        </dgm:presLayoutVars>
      </dgm:prSet>
      <dgm:spPr/>
    </dgm:pt>
    <dgm:pt modelId="{0759E3F1-7B96-410E-A3DE-F896A4748610}" type="pres">
      <dgm:prSet presAssocID="{8AF419FD-EE60-4A57-A9BD-65893130CAD4}" presName="parentText" presStyleLbl="node1" presStyleIdx="0" presStyleCnt="3">
        <dgm:presLayoutVars>
          <dgm:chMax val="0"/>
          <dgm:bulletEnabled val="1"/>
        </dgm:presLayoutVars>
      </dgm:prSet>
      <dgm:spPr/>
    </dgm:pt>
    <dgm:pt modelId="{3C1C2327-04DA-4085-B562-51C2C5360A41}" type="pres">
      <dgm:prSet presAssocID="{85B3E8FD-CE9A-405E-B72A-7AB4E012C33E}" presName="spacer" presStyleCnt="0"/>
      <dgm:spPr/>
    </dgm:pt>
    <dgm:pt modelId="{42847EBF-7514-433E-9299-ED7D504D0677}" type="pres">
      <dgm:prSet presAssocID="{EB368C02-A5D9-480C-A329-1C2F164668BF}" presName="parentText" presStyleLbl="node1" presStyleIdx="1" presStyleCnt="3">
        <dgm:presLayoutVars>
          <dgm:chMax val="0"/>
          <dgm:bulletEnabled val="1"/>
        </dgm:presLayoutVars>
      </dgm:prSet>
      <dgm:spPr/>
    </dgm:pt>
    <dgm:pt modelId="{801A7164-92F4-4856-993D-C02858BFD66E}" type="pres">
      <dgm:prSet presAssocID="{C341B2C5-7B77-4655-AB41-A708C084A865}" presName="spacer" presStyleCnt="0"/>
      <dgm:spPr/>
    </dgm:pt>
    <dgm:pt modelId="{838C3254-D72A-474C-8588-6E3F2206D770}" type="pres">
      <dgm:prSet presAssocID="{3B97FD84-656D-41E4-8023-9EDC7C3410BE}" presName="parentText" presStyleLbl="node1" presStyleIdx="2" presStyleCnt="3">
        <dgm:presLayoutVars>
          <dgm:chMax val="0"/>
          <dgm:bulletEnabled val="1"/>
        </dgm:presLayoutVars>
      </dgm:prSet>
      <dgm:spPr/>
    </dgm:pt>
  </dgm:ptLst>
  <dgm:cxnLst>
    <dgm:cxn modelId="{B706D032-AA01-4A0F-B9D6-FE1C85B42623}" srcId="{43F99336-12EA-4DBB-9F25-394234ABDD33}" destId="{EB368C02-A5D9-480C-A329-1C2F164668BF}" srcOrd="1" destOrd="0" parTransId="{D1FB8402-9FB6-4835-BD17-807DFE7C9089}" sibTransId="{C341B2C5-7B77-4655-AB41-A708C084A865}"/>
    <dgm:cxn modelId="{0E28645E-F6C3-4357-ABE4-F0F4D9CBBDF6}" srcId="{43F99336-12EA-4DBB-9F25-394234ABDD33}" destId="{3B97FD84-656D-41E4-8023-9EDC7C3410BE}" srcOrd="2" destOrd="0" parTransId="{31DB7132-1377-446E-9CE2-EE14602B6EA1}" sibTransId="{D5FC9F16-CA19-41B6-87B9-641B06D0A28C}"/>
    <dgm:cxn modelId="{25BC126E-0835-4438-9254-7674E1EF7710}" type="presOf" srcId="{8AF419FD-EE60-4A57-A9BD-65893130CAD4}" destId="{0759E3F1-7B96-410E-A3DE-F896A4748610}" srcOrd="0" destOrd="0" presId="urn:microsoft.com/office/officeart/2005/8/layout/vList2"/>
    <dgm:cxn modelId="{26C5DF88-03D7-47F2-B1FA-C175B16C30DF}" type="presOf" srcId="{43F99336-12EA-4DBB-9F25-394234ABDD33}" destId="{C08A2EF1-C142-4262-BFD5-0CE182AFBCB9}" srcOrd="0" destOrd="0" presId="urn:microsoft.com/office/officeart/2005/8/layout/vList2"/>
    <dgm:cxn modelId="{5FD7099A-683C-4746-B98A-E51EEBC36D78}" type="presOf" srcId="{EB368C02-A5D9-480C-A329-1C2F164668BF}" destId="{42847EBF-7514-433E-9299-ED7D504D0677}" srcOrd="0" destOrd="0" presId="urn:microsoft.com/office/officeart/2005/8/layout/vList2"/>
    <dgm:cxn modelId="{143CD1B7-8CA7-43DE-B846-E9336AFF0068}" type="presOf" srcId="{3B97FD84-656D-41E4-8023-9EDC7C3410BE}" destId="{838C3254-D72A-474C-8588-6E3F2206D770}" srcOrd="0" destOrd="0" presId="urn:microsoft.com/office/officeart/2005/8/layout/vList2"/>
    <dgm:cxn modelId="{0760E7CB-7A32-4AD8-9DCC-5DF0FF1C4BBB}" srcId="{43F99336-12EA-4DBB-9F25-394234ABDD33}" destId="{8AF419FD-EE60-4A57-A9BD-65893130CAD4}" srcOrd="0" destOrd="0" parTransId="{257BF75F-D13A-4679-8C50-83E49921FFB0}" sibTransId="{85B3E8FD-CE9A-405E-B72A-7AB4E012C33E}"/>
    <dgm:cxn modelId="{7D89E76F-8EC9-49A1-803A-FDD0854C70CA}" type="presParOf" srcId="{C08A2EF1-C142-4262-BFD5-0CE182AFBCB9}" destId="{0759E3F1-7B96-410E-A3DE-F896A4748610}" srcOrd="0" destOrd="0" presId="urn:microsoft.com/office/officeart/2005/8/layout/vList2"/>
    <dgm:cxn modelId="{E6479D5E-3959-4E0E-957D-96D4DA6FE89D}" type="presParOf" srcId="{C08A2EF1-C142-4262-BFD5-0CE182AFBCB9}" destId="{3C1C2327-04DA-4085-B562-51C2C5360A41}" srcOrd="1" destOrd="0" presId="urn:microsoft.com/office/officeart/2005/8/layout/vList2"/>
    <dgm:cxn modelId="{7F43DBE6-1BB7-4E9E-BCB9-865FB2F02B15}" type="presParOf" srcId="{C08A2EF1-C142-4262-BFD5-0CE182AFBCB9}" destId="{42847EBF-7514-433E-9299-ED7D504D0677}" srcOrd="2" destOrd="0" presId="urn:microsoft.com/office/officeart/2005/8/layout/vList2"/>
    <dgm:cxn modelId="{F417D9E0-E1DE-4DFC-A9FC-61257D11CFF7}" type="presParOf" srcId="{C08A2EF1-C142-4262-BFD5-0CE182AFBCB9}" destId="{801A7164-92F4-4856-993D-C02858BFD66E}" srcOrd="3" destOrd="0" presId="urn:microsoft.com/office/officeart/2005/8/layout/vList2"/>
    <dgm:cxn modelId="{5E2DF3E2-DB58-4214-8E5D-75086F40BDF2}" type="presParOf" srcId="{C08A2EF1-C142-4262-BFD5-0CE182AFBCB9}" destId="{838C3254-D72A-474C-8588-6E3F2206D77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F69C43-6A8C-4770-AF38-AFBE76AA92B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A9B907-2A72-4396-836A-239AC4C8216F}">
      <dgm:prSet/>
      <dgm:spPr/>
      <dgm:t>
        <a:bodyPr/>
        <a:lstStyle/>
        <a:p>
          <a:pPr>
            <a:lnSpc>
              <a:spcPct val="100000"/>
            </a:lnSpc>
          </a:pPr>
          <a:r>
            <a:rPr lang="en-US" b="0" i="0"/>
            <a:t>Do the people who live close to the university pay higher or lower rent than those who lives farther away by comparing the two groups of people? </a:t>
          </a:r>
          <a:endParaRPr lang="en-US"/>
        </a:p>
      </dgm:t>
    </dgm:pt>
    <dgm:pt modelId="{6122ACDD-2D15-4489-A072-C2C7A13D7FEA}" type="parTrans" cxnId="{6A96A247-76C3-4B0B-A360-EA3098CAAE51}">
      <dgm:prSet/>
      <dgm:spPr/>
      <dgm:t>
        <a:bodyPr/>
        <a:lstStyle/>
        <a:p>
          <a:endParaRPr lang="en-US"/>
        </a:p>
      </dgm:t>
    </dgm:pt>
    <dgm:pt modelId="{0BFA756B-14CB-4021-8E56-70BBD403427C}" type="sibTrans" cxnId="{6A96A247-76C3-4B0B-A360-EA3098CAAE51}">
      <dgm:prSet/>
      <dgm:spPr/>
      <dgm:t>
        <a:bodyPr/>
        <a:lstStyle/>
        <a:p>
          <a:pPr>
            <a:lnSpc>
              <a:spcPct val="100000"/>
            </a:lnSpc>
          </a:pPr>
          <a:endParaRPr lang="en-US"/>
        </a:p>
      </dgm:t>
    </dgm:pt>
    <dgm:pt modelId="{DECCAB9B-D24A-4EAA-AC2E-CC84FF12F683}">
      <dgm:prSet/>
      <dgm:spPr/>
      <dgm:t>
        <a:bodyPr/>
        <a:lstStyle/>
        <a:p>
          <a:pPr>
            <a:lnSpc>
              <a:spcPct val="100000"/>
            </a:lnSpc>
          </a:pPr>
          <a:r>
            <a:rPr lang="en-US" b="0" i="0"/>
            <a:t>Is the apartment or individual housing expensive to rent when there are the same number of bedrooms? </a:t>
          </a:r>
          <a:endParaRPr lang="en-US"/>
        </a:p>
      </dgm:t>
    </dgm:pt>
    <dgm:pt modelId="{4AA66006-0F38-4678-ADA1-EE41AFC979C2}" type="parTrans" cxnId="{C8DA2698-FE6C-403E-BA92-93F2BED39675}">
      <dgm:prSet/>
      <dgm:spPr/>
      <dgm:t>
        <a:bodyPr/>
        <a:lstStyle/>
        <a:p>
          <a:endParaRPr lang="en-US"/>
        </a:p>
      </dgm:t>
    </dgm:pt>
    <dgm:pt modelId="{27DEED8E-841E-49FA-9172-83BB0CD5E036}" type="sibTrans" cxnId="{C8DA2698-FE6C-403E-BA92-93F2BED39675}">
      <dgm:prSet/>
      <dgm:spPr/>
      <dgm:t>
        <a:bodyPr/>
        <a:lstStyle/>
        <a:p>
          <a:pPr>
            <a:lnSpc>
              <a:spcPct val="100000"/>
            </a:lnSpc>
          </a:pPr>
          <a:endParaRPr lang="en-US"/>
        </a:p>
      </dgm:t>
    </dgm:pt>
    <dgm:pt modelId="{FBDD8E0C-405D-4D9F-897B-FA1DCF2374DC}">
      <dgm:prSet/>
      <dgm:spPr/>
      <dgm:t>
        <a:bodyPr/>
        <a:lstStyle/>
        <a:p>
          <a:pPr>
            <a:lnSpc>
              <a:spcPct val="100000"/>
            </a:lnSpc>
          </a:pPr>
          <a:r>
            <a:rPr lang="en-US" b="0" i="0"/>
            <a:t>Is the number of tenants directly proportional to the average rent? </a:t>
          </a:r>
          <a:endParaRPr lang="en-US"/>
        </a:p>
      </dgm:t>
    </dgm:pt>
    <dgm:pt modelId="{D84F6D39-EEC4-4E3E-B9CE-54E67DE03F2C}" type="parTrans" cxnId="{EE67C20B-0A3B-4973-894F-4D75FBD7C1FF}">
      <dgm:prSet/>
      <dgm:spPr/>
      <dgm:t>
        <a:bodyPr/>
        <a:lstStyle/>
        <a:p>
          <a:endParaRPr lang="en-US"/>
        </a:p>
      </dgm:t>
    </dgm:pt>
    <dgm:pt modelId="{9A39595A-F449-460D-ADC7-E3CBF4509E86}" type="sibTrans" cxnId="{EE67C20B-0A3B-4973-894F-4D75FBD7C1FF}">
      <dgm:prSet/>
      <dgm:spPr/>
      <dgm:t>
        <a:bodyPr/>
        <a:lstStyle/>
        <a:p>
          <a:pPr>
            <a:lnSpc>
              <a:spcPct val="100000"/>
            </a:lnSpc>
          </a:pPr>
          <a:endParaRPr lang="en-US"/>
        </a:p>
      </dgm:t>
    </dgm:pt>
    <dgm:pt modelId="{DE58BC6B-CBC6-4CC7-A7BA-EC1F3118F113}">
      <dgm:prSet/>
      <dgm:spPr/>
      <dgm:t>
        <a:bodyPr/>
        <a:lstStyle/>
        <a:p>
          <a:pPr>
            <a:lnSpc>
              <a:spcPct val="100000"/>
            </a:lnSpc>
          </a:pPr>
          <a:r>
            <a:rPr lang="en-US" b="0" i="0"/>
            <a:t>Is the rent for a fully furnished house expensive? </a:t>
          </a:r>
          <a:endParaRPr lang="en-US"/>
        </a:p>
      </dgm:t>
    </dgm:pt>
    <dgm:pt modelId="{A8F023B2-2ECF-4267-B43B-2FEA1D57E559}" type="parTrans" cxnId="{514A98A2-3795-40E3-AADA-32B45B7AFA00}">
      <dgm:prSet/>
      <dgm:spPr/>
      <dgm:t>
        <a:bodyPr/>
        <a:lstStyle/>
        <a:p>
          <a:endParaRPr lang="en-US"/>
        </a:p>
      </dgm:t>
    </dgm:pt>
    <dgm:pt modelId="{2C6863FF-7D4B-408C-B1CD-08018A032287}" type="sibTrans" cxnId="{514A98A2-3795-40E3-AADA-32B45B7AFA00}">
      <dgm:prSet/>
      <dgm:spPr/>
      <dgm:t>
        <a:bodyPr/>
        <a:lstStyle/>
        <a:p>
          <a:endParaRPr lang="en-US"/>
        </a:p>
      </dgm:t>
    </dgm:pt>
    <dgm:pt modelId="{1864804F-F102-402B-98F1-222D7A0760CF}" type="pres">
      <dgm:prSet presAssocID="{95F69C43-6A8C-4770-AF38-AFBE76AA92B6}" presName="root" presStyleCnt="0">
        <dgm:presLayoutVars>
          <dgm:dir/>
          <dgm:resizeHandles val="exact"/>
        </dgm:presLayoutVars>
      </dgm:prSet>
      <dgm:spPr/>
    </dgm:pt>
    <dgm:pt modelId="{54857BD5-D8DD-470A-A2CF-244C8CDBBCE9}" type="pres">
      <dgm:prSet presAssocID="{95F69C43-6A8C-4770-AF38-AFBE76AA92B6}" presName="container" presStyleCnt="0">
        <dgm:presLayoutVars>
          <dgm:dir/>
          <dgm:resizeHandles val="exact"/>
        </dgm:presLayoutVars>
      </dgm:prSet>
      <dgm:spPr/>
    </dgm:pt>
    <dgm:pt modelId="{B843B402-25F3-432D-988B-28D5A2339DAD}" type="pres">
      <dgm:prSet presAssocID="{D8A9B907-2A72-4396-836A-239AC4C8216F}" presName="compNode" presStyleCnt="0"/>
      <dgm:spPr/>
    </dgm:pt>
    <dgm:pt modelId="{3727F662-DCFF-44D8-A4EC-D9C635965054}" type="pres">
      <dgm:prSet presAssocID="{D8A9B907-2A72-4396-836A-239AC4C8216F}" presName="iconBgRect" presStyleLbl="bgShp" presStyleIdx="0" presStyleCnt="4"/>
      <dgm:spPr/>
    </dgm:pt>
    <dgm:pt modelId="{86D041EF-9DEC-4E34-882A-DB3BDA84F15A}" type="pres">
      <dgm:prSet presAssocID="{D8A9B907-2A72-4396-836A-239AC4C821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7F8644CB-EB22-4F1E-A7A4-B8D4CC8A0B22}" type="pres">
      <dgm:prSet presAssocID="{D8A9B907-2A72-4396-836A-239AC4C8216F}" presName="spaceRect" presStyleCnt="0"/>
      <dgm:spPr/>
    </dgm:pt>
    <dgm:pt modelId="{78B1F2D2-3FF1-4EA1-957D-D66FE8E0EBB1}" type="pres">
      <dgm:prSet presAssocID="{D8A9B907-2A72-4396-836A-239AC4C8216F}" presName="textRect" presStyleLbl="revTx" presStyleIdx="0" presStyleCnt="4">
        <dgm:presLayoutVars>
          <dgm:chMax val="1"/>
          <dgm:chPref val="1"/>
        </dgm:presLayoutVars>
      </dgm:prSet>
      <dgm:spPr/>
    </dgm:pt>
    <dgm:pt modelId="{0B274213-268A-46BA-BAF9-611E25231DB8}" type="pres">
      <dgm:prSet presAssocID="{0BFA756B-14CB-4021-8E56-70BBD403427C}" presName="sibTrans" presStyleLbl="sibTrans2D1" presStyleIdx="0" presStyleCnt="0"/>
      <dgm:spPr/>
    </dgm:pt>
    <dgm:pt modelId="{6D660F0A-1D28-4F22-BC33-16441B7EA405}" type="pres">
      <dgm:prSet presAssocID="{DECCAB9B-D24A-4EAA-AC2E-CC84FF12F683}" presName="compNode" presStyleCnt="0"/>
      <dgm:spPr/>
    </dgm:pt>
    <dgm:pt modelId="{0A89F4B8-76EF-46DC-884C-E0FBE3A586AA}" type="pres">
      <dgm:prSet presAssocID="{DECCAB9B-D24A-4EAA-AC2E-CC84FF12F683}" presName="iconBgRect" presStyleLbl="bgShp" presStyleIdx="1" presStyleCnt="4"/>
      <dgm:spPr/>
    </dgm:pt>
    <dgm:pt modelId="{913502EF-4707-4A3B-92E7-D5CE2D09C514}" type="pres">
      <dgm:prSet presAssocID="{DECCAB9B-D24A-4EAA-AC2E-CC84FF12F6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urban scene"/>
        </a:ext>
      </dgm:extLst>
    </dgm:pt>
    <dgm:pt modelId="{350DE59B-7539-4C64-A366-54A0FD3982FC}" type="pres">
      <dgm:prSet presAssocID="{DECCAB9B-D24A-4EAA-AC2E-CC84FF12F683}" presName="spaceRect" presStyleCnt="0"/>
      <dgm:spPr/>
    </dgm:pt>
    <dgm:pt modelId="{15DE41F4-60AC-4A7E-BEAA-E36ECC8A258C}" type="pres">
      <dgm:prSet presAssocID="{DECCAB9B-D24A-4EAA-AC2E-CC84FF12F683}" presName="textRect" presStyleLbl="revTx" presStyleIdx="1" presStyleCnt="4">
        <dgm:presLayoutVars>
          <dgm:chMax val="1"/>
          <dgm:chPref val="1"/>
        </dgm:presLayoutVars>
      </dgm:prSet>
      <dgm:spPr/>
    </dgm:pt>
    <dgm:pt modelId="{C84932AD-502A-4EF5-BAE2-473710BF78B1}" type="pres">
      <dgm:prSet presAssocID="{27DEED8E-841E-49FA-9172-83BB0CD5E036}" presName="sibTrans" presStyleLbl="sibTrans2D1" presStyleIdx="0" presStyleCnt="0"/>
      <dgm:spPr/>
    </dgm:pt>
    <dgm:pt modelId="{395A5CC6-E36F-481E-8936-BAE8DDF1B476}" type="pres">
      <dgm:prSet presAssocID="{FBDD8E0C-405D-4D9F-897B-FA1DCF2374DC}" presName="compNode" presStyleCnt="0"/>
      <dgm:spPr/>
    </dgm:pt>
    <dgm:pt modelId="{42EE6D66-BB55-4C0D-871B-34E3154225FA}" type="pres">
      <dgm:prSet presAssocID="{FBDD8E0C-405D-4D9F-897B-FA1DCF2374DC}" presName="iconBgRect" presStyleLbl="bgShp" presStyleIdx="2" presStyleCnt="4"/>
      <dgm:spPr/>
    </dgm:pt>
    <dgm:pt modelId="{3A4BD386-4FC0-4B2A-8DAD-EB22A4FA2FC6}" type="pres">
      <dgm:prSet presAssocID="{FBDD8E0C-405D-4D9F-897B-FA1DCF2374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udge"/>
        </a:ext>
      </dgm:extLst>
    </dgm:pt>
    <dgm:pt modelId="{6521765E-569C-4D2D-B565-216EA8777E99}" type="pres">
      <dgm:prSet presAssocID="{FBDD8E0C-405D-4D9F-897B-FA1DCF2374DC}" presName="spaceRect" presStyleCnt="0"/>
      <dgm:spPr/>
    </dgm:pt>
    <dgm:pt modelId="{136DDDC4-A180-4B3C-BD77-04C883BE753C}" type="pres">
      <dgm:prSet presAssocID="{FBDD8E0C-405D-4D9F-897B-FA1DCF2374DC}" presName="textRect" presStyleLbl="revTx" presStyleIdx="2" presStyleCnt="4">
        <dgm:presLayoutVars>
          <dgm:chMax val="1"/>
          <dgm:chPref val="1"/>
        </dgm:presLayoutVars>
      </dgm:prSet>
      <dgm:spPr/>
    </dgm:pt>
    <dgm:pt modelId="{6E6A1F99-8614-436F-9B2B-4E7D84E9DA72}" type="pres">
      <dgm:prSet presAssocID="{9A39595A-F449-460D-ADC7-E3CBF4509E86}" presName="sibTrans" presStyleLbl="sibTrans2D1" presStyleIdx="0" presStyleCnt="0"/>
      <dgm:spPr/>
    </dgm:pt>
    <dgm:pt modelId="{E772E317-44C4-4094-9E2C-3F3CEBED9134}" type="pres">
      <dgm:prSet presAssocID="{DE58BC6B-CBC6-4CC7-A7BA-EC1F3118F113}" presName="compNode" presStyleCnt="0"/>
      <dgm:spPr/>
    </dgm:pt>
    <dgm:pt modelId="{C89267DB-D041-4552-84E5-CD732A3D5155}" type="pres">
      <dgm:prSet presAssocID="{DE58BC6B-CBC6-4CC7-A7BA-EC1F3118F113}" presName="iconBgRect" presStyleLbl="bgShp" presStyleIdx="3" presStyleCnt="4"/>
      <dgm:spPr/>
    </dgm:pt>
    <dgm:pt modelId="{1D64081D-0FBC-4EAC-941C-B24A8353479E}" type="pres">
      <dgm:prSet presAssocID="{DE58BC6B-CBC6-4CC7-A7BA-EC1F3118F1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00036C66-9326-4F76-9BC7-AB796ADA5A18}" type="pres">
      <dgm:prSet presAssocID="{DE58BC6B-CBC6-4CC7-A7BA-EC1F3118F113}" presName="spaceRect" presStyleCnt="0"/>
      <dgm:spPr/>
    </dgm:pt>
    <dgm:pt modelId="{195E8AF0-23CD-4402-8F6D-11BC3D172748}" type="pres">
      <dgm:prSet presAssocID="{DE58BC6B-CBC6-4CC7-A7BA-EC1F3118F113}" presName="textRect" presStyleLbl="revTx" presStyleIdx="3" presStyleCnt="4">
        <dgm:presLayoutVars>
          <dgm:chMax val="1"/>
          <dgm:chPref val="1"/>
        </dgm:presLayoutVars>
      </dgm:prSet>
      <dgm:spPr/>
    </dgm:pt>
  </dgm:ptLst>
  <dgm:cxnLst>
    <dgm:cxn modelId="{12CE6102-CF64-4B14-BBEA-160E73FE2A05}" type="presOf" srcId="{DE58BC6B-CBC6-4CC7-A7BA-EC1F3118F113}" destId="{195E8AF0-23CD-4402-8F6D-11BC3D172748}" srcOrd="0" destOrd="0" presId="urn:microsoft.com/office/officeart/2018/2/layout/IconCircleList"/>
    <dgm:cxn modelId="{EE67C20B-0A3B-4973-894F-4D75FBD7C1FF}" srcId="{95F69C43-6A8C-4770-AF38-AFBE76AA92B6}" destId="{FBDD8E0C-405D-4D9F-897B-FA1DCF2374DC}" srcOrd="2" destOrd="0" parTransId="{D84F6D39-EEC4-4E3E-B9CE-54E67DE03F2C}" sibTransId="{9A39595A-F449-460D-ADC7-E3CBF4509E86}"/>
    <dgm:cxn modelId="{6648631F-203F-47DF-8C01-B7F6E3944148}" type="presOf" srcId="{9A39595A-F449-460D-ADC7-E3CBF4509E86}" destId="{6E6A1F99-8614-436F-9B2B-4E7D84E9DA72}" srcOrd="0" destOrd="0" presId="urn:microsoft.com/office/officeart/2018/2/layout/IconCircleList"/>
    <dgm:cxn modelId="{E899803E-42B2-4FCF-9BFA-DA1A4D92F732}" type="presOf" srcId="{0BFA756B-14CB-4021-8E56-70BBD403427C}" destId="{0B274213-268A-46BA-BAF9-611E25231DB8}" srcOrd="0" destOrd="0" presId="urn:microsoft.com/office/officeart/2018/2/layout/IconCircleList"/>
    <dgm:cxn modelId="{6A96A247-76C3-4B0B-A360-EA3098CAAE51}" srcId="{95F69C43-6A8C-4770-AF38-AFBE76AA92B6}" destId="{D8A9B907-2A72-4396-836A-239AC4C8216F}" srcOrd="0" destOrd="0" parTransId="{6122ACDD-2D15-4489-A072-C2C7A13D7FEA}" sibTransId="{0BFA756B-14CB-4021-8E56-70BBD403427C}"/>
    <dgm:cxn modelId="{C8DA2698-FE6C-403E-BA92-93F2BED39675}" srcId="{95F69C43-6A8C-4770-AF38-AFBE76AA92B6}" destId="{DECCAB9B-D24A-4EAA-AC2E-CC84FF12F683}" srcOrd="1" destOrd="0" parTransId="{4AA66006-0F38-4678-ADA1-EE41AFC979C2}" sibTransId="{27DEED8E-841E-49FA-9172-83BB0CD5E036}"/>
    <dgm:cxn modelId="{514A98A2-3795-40E3-AADA-32B45B7AFA00}" srcId="{95F69C43-6A8C-4770-AF38-AFBE76AA92B6}" destId="{DE58BC6B-CBC6-4CC7-A7BA-EC1F3118F113}" srcOrd="3" destOrd="0" parTransId="{A8F023B2-2ECF-4267-B43B-2FEA1D57E559}" sibTransId="{2C6863FF-7D4B-408C-B1CD-08018A032287}"/>
    <dgm:cxn modelId="{0E7574A4-068B-480C-AB33-81595B2465CA}" type="presOf" srcId="{95F69C43-6A8C-4770-AF38-AFBE76AA92B6}" destId="{1864804F-F102-402B-98F1-222D7A0760CF}" srcOrd="0" destOrd="0" presId="urn:microsoft.com/office/officeart/2018/2/layout/IconCircleList"/>
    <dgm:cxn modelId="{47CB54A6-8D2B-4C5A-9D97-1760F2C576F0}" type="presOf" srcId="{27DEED8E-841E-49FA-9172-83BB0CD5E036}" destId="{C84932AD-502A-4EF5-BAE2-473710BF78B1}" srcOrd="0" destOrd="0" presId="urn:microsoft.com/office/officeart/2018/2/layout/IconCircleList"/>
    <dgm:cxn modelId="{8ECF77C2-15BC-4269-98E4-93ABC3E01BB6}" type="presOf" srcId="{FBDD8E0C-405D-4D9F-897B-FA1DCF2374DC}" destId="{136DDDC4-A180-4B3C-BD77-04C883BE753C}" srcOrd="0" destOrd="0" presId="urn:microsoft.com/office/officeart/2018/2/layout/IconCircleList"/>
    <dgm:cxn modelId="{CEBB71D0-97D1-49B7-BD6D-A600B375DED5}" type="presOf" srcId="{D8A9B907-2A72-4396-836A-239AC4C8216F}" destId="{78B1F2D2-3FF1-4EA1-957D-D66FE8E0EBB1}" srcOrd="0" destOrd="0" presId="urn:microsoft.com/office/officeart/2018/2/layout/IconCircleList"/>
    <dgm:cxn modelId="{9D0DEAD5-2580-45A7-8F31-255C695C405A}" type="presOf" srcId="{DECCAB9B-D24A-4EAA-AC2E-CC84FF12F683}" destId="{15DE41F4-60AC-4A7E-BEAA-E36ECC8A258C}" srcOrd="0" destOrd="0" presId="urn:microsoft.com/office/officeart/2018/2/layout/IconCircleList"/>
    <dgm:cxn modelId="{CF27E4D3-EB3B-4983-8203-CFB774924176}" type="presParOf" srcId="{1864804F-F102-402B-98F1-222D7A0760CF}" destId="{54857BD5-D8DD-470A-A2CF-244C8CDBBCE9}" srcOrd="0" destOrd="0" presId="urn:microsoft.com/office/officeart/2018/2/layout/IconCircleList"/>
    <dgm:cxn modelId="{B05F59F3-DB30-43FE-AC85-4A53FFC67828}" type="presParOf" srcId="{54857BD5-D8DD-470A-A2CF-244C8CDBBCE9}" destId="{B843B402-25F3-432D-988B-28D5A2339DAD}" srcOrd="0" destOrd="0" presId="urn:microsoft.com/office/officeart/2018/2/layout/IconCircleList"/>
    <dgm:cxn modelId="{04D222DD-E51C-4F65-A103-F9683E21D1C5}" type="presParOf" srcId="{B843B402-25F3-432D-988B-28D5A2339DAD}" destId="{3727F662-DCFF-44D8-A4EC-D9C635965054}" srcOrd="0" destOrd="0" presId="urn:microsoft.com/office/officeart/2018/2/layout/IconCircleList"/>
    <dgm:cxn modelId="{B5532DB0-2C2E-429E-A24C-E3F22BCE0E26}" type="presParOf" srcId="{B843B402-25F3-432D-988B-28D5A2339DAD}" destId="{86D041EF-9DEC-4E34-882A-DB3BDA84F15A}" srcOrd="1" destOrd="0" presId="urn:microsoft.com/office/officeart/2018/2/layout/IconCircleList"/>
    <dgm:cxn modelId="{A9D9276D-A8FF-48FD-86D8-28B03A9CA85A}" type="presParOf" srcId="{B843B402-25F3-432D-988B-28D5A2339DAD}" destId="{7F8644CB-EB22-4F1E-A7A4-B8D4CC8A0B22}" srcOrd="2" destOrd="0" presId="urn:microsoft.com/office/officeart/2018/2/layout/IconCircleList"/>
    <dgm:cxn modelId="{0005E748-E5F7-45A9-9056-0A75F4C1CF7A}" type="presParOf" srcId="{B843B402-25F3-432D-988B-28D5A2339DAD}" destId="{78B1F2D2-3FF1-4EA1-957D-D66FE8E0EBB1}" srcOrd="3" destOrd="0" presId="urn:microsoft.com/office/officeart/2018/2/layout/IconCircleList"/>
    <dgm:cxn modelId="{0B307F01-3F92-46DD-93E4-DFD5A8FC8171}" type="presParOf" srcId="{54857BD5-D8DD-470A-A2CF-244C8CDBBCE9}" destId="{0B274213-268A-46BA-BAF9-611E25231DB8}" srcOrd="1" destOrd="0" presId="urn:microsoft.com/office/officeart/2018/2/layout/IconCircleList"/>
    <dgm:cxn modelId="{B7614B4D-079A-4F0F-A806-515BBFA09FD4}" type="presParOf" srcId="{54857BD5-D8DD-470A-A2CF-244C8CDBBCE9}" destId="{6D660F0A-1D28-4F22-BC33-16441B7EA405}" srcOrd="2" destOrd="0" presId="urn:microsoft.com/office/officeart/2018/2/layout/IconCircleList"/>
    <dgm:cxn modelId="{D3DE42B0-FFC2-4683-9380-C6865B395D24}" type="presParOf" srcId="{6D660F0A-1D28-4F22-BC33-16441B7EA405}" destId="{0A89F4B8-76EF-46DC-884C-E0FBE3A586AA}" srcOrd="0" destOrd="0" presId="urn:microsoft.com/office/officeart/2018/2/layout/IconCircleList"/>
    <dgm:cxn modelId="{C9B902BA-230E-4929-A05F-AA21ADB118DD}" type="presParOf" srcId="{6D660F0A-1D28-4F22-BC33-16441B7EA405}" destId="{913502EF-4707-4A3B-92E7-D5CE2D09C514}" srcOrd="1" destOrd="0" presId="urn:microsoft.com/office/officeart/2018/2/layout/IconCircleList"/>
    <dgm:cxn modelId="{03CC8A8F-6BF0-4492-86F5-E4847A9B1317}" type="presParOf" srcId="{6D660F0A-1D28-4F22-BC33-16441B7EA405}" destId="{350DE59B-7539-4C64-A366-54A0FD3982FC}" srcOrd="2" destOrd="0" presId="urn:microsoft.com/office/officeart/2018/2/layout/IconCircleList"/>
    <dgm:cxn modelId="{80C1A712-738B-4301-B80A-6018B8B77AD4}" type="presParOf" srcId="{6D660F0A-1D28-4F22-BC33-16441B7EA405}" destId="{15DE41F4-60AC-4A7E-BEAA-E36ECC8A258C}" srcOrd="3" destOrd="0" presId="urn:microsoft.com/office/officeart/2018/2/layout/IconCircleList"/>
    <dgm:cxn modelId="{F9822876-9A51-4673-8F1B-062BF3BF5928}" type="presParOf" srcId="{54857BD5-D8DD-470A-A2CF-244C8CDBBCE9}" destId="{C84932AD-502A-4EF5-BAE2-473710BF78B1}" srcOrd="3" destOrd="0" presId="urn:microsoft.com/office/officeart/2018/2/layout/IconCircleList"/>
    <dgm:cxn modelId="{696E2DC7-9648-494E-853C-CED266E5204E}" type="presParOf" srcId="{54857BD5-D8DD-470A-A2CF-244C8CDBBCE9}" destId="{395A5CC6-E36F-481E-8936-BAE8DDF1B476}" srcOrd="4" destOrd="0" presId="urn:microsoft.com/office/officeart/2018/2/layout/IconCircleList"/>
    <dgm:cxn modelId="{79F76333-F5AF-4982-B79F-4CD9C6FE1FFD}" type="presParOf" srcId="{395A5CC6-E36F-481E-8936-BAE8DDF1B476}" destId="{42EE6D66-BB55-4C0D-871B-34E3154225FA}" srcOrd="0" destOrd="0" presId="urn:microsoft.com/office/officeart/2018/2/layout/IconCircleList"/>
    <dgm:cxn modelId="{8283876C-20F8-43A2-AF3A-9D192367BDF9}" type="presParOf" srcId="{395A5CC6-E36F-481E-8936-BAE8DDF1B476}" destId="{3A4BD386-4FC0-4B2A-8DAD-EB22A4FA2FC6}" srcOrd="1" destOrd="0" presId="urn:microsoft.com/office/officeart/2018/2/layout/IconCircleList"/>
    <dgm:cxn modelId="{550C24C6-9980-41CA-8423-23A5ECD434CB}" type="presParOf" srcId="{395A5CC6-E36F-481E-8936-BAE8DDF1B476}" destId="{6521765E-569C-4D2D-B565-216EA8777E99}" srcOrd="2" destOrd="0" presId="urn:microsoft.com/office/officeart/2018/2/layout/IconCircleList"/>
    <dgm:cxn modelId="{EB5F74A8-9245-4C5C-AE33-B74C02189D02}" type="presParOf" srcId="{395A5CC6-E36F-481E-8936-BAE8DDF1B476}" destId="{136DDDC4-A180-4B3C-BD77-04C883BE753C}" srcOrd="3" destOrd="0" presId="urn:microsoft.com/office/officeart/2018/2/layout/IconCircleList"/>
    <dgm:cxn modelId="{4AA91BED-0248-4402-A556-F602EE546A5A}" type="presParOf" srcId="{54857BD5-D8DD-470A-A2CF-244C8CDBBCE9}" destId="{6E6A1F99-8614-436F-9B2B-4E7D84E9DA72}" srcOrd="5" destOrd="0" presId="urn:microsoft.com/office/officeart/2018/2/layout/IconCircleList"/>
    <dgm:cxn modelId="{DA227EDA-8684-4CD5-8196-0C848511222F}" type="presParOf" srcId="{54857BD5-D8DD-470A-A2CF-244C8CDBBCE9}" destId="{E772E317-44C4-4094-9E2C-3F3CEBED9134}" srcOrd="6" destOrd="0" presId="urn:microsoft.com/office/officeart/2018/2/layout/IconCircleList"/>
    <dgm:cxn modelId="{70A36EB0-BE97-472D-BAFE-5FB5C3558203}" type="presParOf" srcId="{E772E317-44C4-4094-9E2C-3F3CEBED9134}" destId="{C89267DB-D041-4552-84E5-CD732A3D5155}" srcOrd="0" destOrd="0" presId="urn:microsoft.com/office/officeart/2018/2/layout/IconCircleList"/>
    <dgm:cxn modelId="{DE017731-2268-49FB-A7F1-80982E456187}" type="presParOf" srcId="{E772E317-44C4-4094-9E2C-3F3CEBED9134}" destId="{1D64081D-0FBC-4EAC-941C-B24A8353479E}" srcOrd="1" destOrd="0" presId="urn:microsoft.com/office/officeart/2018/2/layout/IconCircleList"/>
    <dgm:cxn modelId="{D21DACE4-5EE6-4B6F-A769-A2DC5AF42AAA}" type="presParOf" srcId="{E772E317-44C4-4094-9E2C-3F3CEBED9134}" destId="{00036C66-9326-4F76-9BC7-AB796ADA5A18}" srcOrd="2" destOrd="0" presId="urn:microsoft.com/office/officeart/2018/2/layout/IconCircleList"/>
    <dgm:cxn modelId="{97CCFA99-8DFD-4DCD-AC34-D13E4F37D7C6}" type="presParOf" srcId="{E772E317-44C4-4094-9E2C-3F3CEBED9134}" destId="{195E8AF0-23CD-4402-8F6D-11BC3D17274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9E3F1-7B96-410E-A3DE-F896A4748610}">
      <dsp:nvSpPr>
        <dsp:cNvPr id="0" name=""/>
        <dsp:cNvSpPr/>
      </dsp:nvSpPr>
      <dsp:spPr>
        <a:xfrm>
          <a:off x="0" y="26289"/>
          <a:ext cx="5390933" cy="14606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dataset used is a survey conducted based on the housing rentals in Boston for Northeastern University students.  </a:t>
          </a:r>
          <a:endParaRPr lang="en-US" sz="1700" kern="1200"/>
        </a:p>
      </dsp:txBody>
      <dsp:txXfrm>
        <a:off x="71304" y="97593"/>
        <a:ext cx="5248325" cy="1318063"/>
      </dsp:txXfrm>
    </dsp:sp>
    <dsp:sp modelId="{42847EBF-7514-433E-9299-ED7D504D0677}">
      <dsp:nvSpPr>
        <dsp:cNvPr id="0" name=""/>
        <dsp:cNvSpPr/>
      </dsp:nvSpPr>
      <dsp:spPr>
        <a:xfrm>
          <a:off x="0" y="1535921"/>
          <a:ext cx="5390933" cy="14606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dataset contains 28 observations with 14 attributes. </a:t>
          </a:r>
          <a:endParaRPr lang="en-US" sz="1700" kern="1200"/>
        </a:p>
      </dsp:txBody>
      <dsp:txXfrm>
        <a:off x="71304" y="1607225"/>
        <a:ext cx="5248325" cy="1318063"/>
      </dsp:txXfrm>
    </dsp:sp>
    <dsp:sp modelId="{838C3254-D72A-474C-8588-6E3F2206D770}">
      <dsp:nvSpPr>
        <dsp:cNvPr id="0" name=""/>
        <dsp:cNvSpPr/>
      </dsp:nvSpPr>
      <dsp:spPr>
        <a:xfrm>
          <a:off x="0" y="3045552"/>
          <a:ext cx="5390933" cy="146067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atrributes are of NUID, House_Location, Gender, Age, Marital_Status, Apartment_Type, No_of_Bedrooms, No_of_Bathrooms, Rent, Zipcode, Distance_from_University, House_Sqft, Furnished_Type, and No_of_Tenants. </a:t>
          </a:r>
          <a:endParaRPr lang="en-US" sz="1700" kern="1200"/>
        </a:p>
      </dsp:txBody>
      <dsp:txXfrm>
        <a:off x="71304" y="3116856"/>
        <a:ext cx="5248325" cy="1318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7F662-DCFF-44D8-A4EC-D9C635965054}">
      <dsp:nvSpPr>
        <dsp:cNvPr id="0" name=""/>
        <dsp:cNvSpPr/>
      </dsp:nvSpPr>
      <dsp:spPr>
        <a:xfrm>
          <a:off x="180022" y="325671"/>
          <a:ext cx="1319237" cy="13192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041EF-9DEC-4E34-882A-DB3BDA84F15A}">
      <dsp:nvSpPr>
        <dsp:cNvPr id="0" name=""/>
        <dsp:cNvSpPr/>
      </dsp:nvSpPr>
      <dsp:spPr>
        <a:xfrm>
          <a:off x="457062" y="602710"/>
          <a:ext cx="765157" cy="7651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1F2D2-3FF1-4EA1-957D-D66FE8E0EBB1}">
      <dsp:nvSpPr>
        <dsp:cNvPr id="0" name=""/>
        <dsp:cNvSpPr/>
      </dsp:nvSpPr>
      <dsp:spPr>
        <a:xfrm>
          <a:off x="1781953" y="325671"/>
          <a:ext cx="3109631" cy="131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Do the people who live close to the university pay higher or lower rent than those who lives farther away by comparing the two groups of people? </a:t>
          </a:r>
          <a:endParaRPr lang="en-US" sz="1700" kern="1200"/>
        </a:p>
      </dsp:txBody>
      <dsp:txXfrm>
        <a:off x="1781953" y="325671"/>
        <a:ext cx="3109631" cy="1319237"/>
      </dsp:txXfrm>
    </dsp:sp>
    <dsp:sp modelId="{0A89F4B8-76EF-46DC-884C-E0FBE3A586AA}">
      <dsp:nvSpPr>
        <dsp:cNvPr id="0" name=""/>
        <dsp:cNvSpPr/>
      </dsp:nvSpPr>
      <dsp:spPr>
        <a:xfrm>
          <a:off x="5433414" y="325671"/>
          <a:ext cx="1319237" cy="13192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502EF-4707-4A3B-92E7-D5CE2D09C514}">
      <dsp:nvSpPr>
        <dsp:cNvPr id="0" name=""/>
        <dsp:cNvSpPr/>
      </dsp:nvSpPr>
      <dsp:spPr>
        <a:xfrm>
          <a:off x="5710454" y="602710"/>
          <a:ext cx="765157" cy="7651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E41F4-60AC-4A7E-BEAA-E36ECC8A258C}">
      <dsp:nvSpPr>
        <dsp:cNvPr id="0" name=""/>
        <dsp:cNvSpPr/>
      </dsp:nvSpPr>
      <dsp:spPr>
        <a:xfrm>
          <a:off x="7035346" y="325671"/>
          <a:ext cx="3109631" cy="131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Is the apartment or individual housing expensive to rent when there are the same number of bedrooms? </a:t>
          </a:r>
          <a:endParaRPr lang="en-US" sz="1700" kern="1200"/>
        </a:p>
      </dsp:txBody>
      <dsp:txXfrm>
        <a:off x="7035346" y="325671"/>
        <a:ext cx="3109631" cy="1319237"/>
      </dsp:txXfrm>
    </dsp:sp>
    <dsp:sp modelId="{42EE6D66-BB55-4C0D-871B-34E3154225FA}">
      <dsp:nvSpPr>
        <dsp:cNvPr id="0" name=""/>
        <dsp:cNvSpPr/>
      </dsp:nvSpPr>
      <dsp:spPr>
        <a:xfrm>
          <a:off x="180022" y="2318726"/>
          <a:ext cx="1319237" cy="13192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BD386-4FC0-4B2A-8DAD-EB22A4FA2FC6}">
      <dsp:nvSpPr>
        <dsp:cNvPr id="0" name=""/>
        <dsp:cNvSpPr/>
      </dsp:nvSpPr>
      <dsp:spPr>
        <a:xfrm>
          <a:off x="457062" y="2595766"/>
          <a:ext cx="765157" cy="7651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DDDC4-A180-4B3C-BD77-04C883BE753C}">
      <dsp:nvSpPr>
        <dsp:cNvPr id="0" name=""/>
        <dsp:cNvSpPr/>
      </dsp:nvSpPr>
      <dsp:spPr>
        <a:xfrm>
          <a:off x="1781953" y="2318726"/>
          <a:ext cx="3109631" cy="131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Is the number of tenants directly proportional to the average rent? </a:t>
          </a:r>
          <a:endParaRPr lang="en-US" sz="1700" kern="1200"/>
        </a:p>
      </dsp:txBody>
      <dsp:txXfrm>
        <a:off x="1781953" y="2318726"/>
        <a:ext cx="3109631" cy="1319237"/>
      </dsp:txXfrm>
    </dsp:sp>
    <dsp:sp modelId="{C89267DB-D041-4552-84E5-CD732A3D5155}">
      <dsp:nvSpPr>
        <dsp:cNvPr id="0" name=""/>
        <dsp:cNvSpPr/>
      </dsp:nvSpPr>
      <dsp:spPr>
        <a:xfrm>
          <a:off x="5433414" y="2318726"/>
          <a:ext cx="1319237" cy="13192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4081D-0FBC-4EAC-941C-B24A8353479E}">
      <dsp:nvSpPr>
        <dsp:cNvPr id="0" name=""/>
        <dsp:cNvSpPr/>
      </dsp:nvSpPr>
      <dsp:spPr>
        <a:xfrm>
          <a:off x="5710454" y="2595766"/>
          <a:ext cx="765157" cy="7651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E8AF0-23CD-4402-8F6D-11BC3D172748}">
      <dsp:nvSpPr>
        <dsp:cNvPr id="0" name=""/>
        <dsp:cNvSpPr/>
      </dsp:nvSpPr>
      <dsp:spPr>
        <a:xfrm>
          <a:off x="7035346" y="2318726"/>
          <a:ext cx="3109631" cy="1319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Is the rent for a fully furnished house expensive? </a:t>
          </a:r>
          <a:endParaRPr lang="en-US" sz="1700" kern="1200"/>
        </a:p>
      </dsp:txBody>
      <dsp:txXfrm>
        <a:off x="7035346" y="2318726"/>
        <a:ext cx="3109631" cy="13192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A306-96C2-D74D-AC38-4620A0480FE9}"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F8144-4D70-6345-A81A-C198DE664CCA}" type="slidenum">
              <a:rPr lang="en-US" smtClean="0"/>
              <a:t>‹#›</a:t>
            </a:fld>
            <a:endParaRPr lang="en-US"/>
          </a:p>
        </p:txBody>
      </p:sp>
    </p:spTree>
    <p:extLst>
      <p:ext uri="{BB962C8B-B14F-4D97-AF65-F5344CB8AC3E}">
        <p14:creationId xmlns:p14="http://schemas.microsoft.com/office/powerpoint/2010/main" val="2210387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2F8144-4D70-6345-A81A-C198DE664CCA}" type="slidenum">
              <a:rPr lang="en-US" smtClean="0"/>
              <a:t>5</a:t>
            </a:fld>
            <a:endParaRPr lang="en-US"/>
          </a:p>
        </p:txBody>
      </p:sp>
    </p:spTree>
    <p:extLst>
      <p:ext uri="{BB962C8B-B14F-4D97-AF65-F5344CB8AC3E}">
        <p14:creationId xmlns:p14="http://schemas.microsoft.com/office/powerpoint/2010/main" val="368786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6984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9662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851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3743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6488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6171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2/15/23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4620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8045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9335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8122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2/15/23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2158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2/15/23</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231952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companion.org/handbook/D_01.html" TargetMode="External"/><Relationship Id="rId2" Type="http://schemas.openxmlformats.org/officeDocument/2006/relationships/hyperlink" Target="https://www.scribbr.com/statistics/linear-regression-in-r/" TargetMode="External"/><Relationship Id="rId1" Type="http://schemas.openxmlformats.org/officeDocument/2006/relationships/slideLayout" Target="../slideLayouts/slideLayout4.xml"/><Relationship Id="rId4" Type="http://schemas.openxmlformats.org/officeDocument/2006/relationships/hyperlink" Target="https://statsandr.com/blog/how-to-do-a-t-test-or-anova-for-many-variables-at-once-in-r-and-communicate-the-results-in-a-better-wa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47">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49">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51">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53">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3" name="Rectangle 8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5" name="Group 84">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7F26DC9-0874-FCA3-B155-252B8FA96707}"/>
              </a:ext>
            </a:extLst>
          </p:cNvPr>
          <p:cNvSpPr>
            <a:spLocks noGrp="1"/>
          </p:cNvSpPr>
          <p:nvPr>
            <p:ph type="ctrTitle"/>
          </p:nvPr>
        </p:nvSpPr>
        <p:spPr>
          <a:xfrm>
            <a:off x="691079" y="725951"/>
            <a:ext cx="4927425" cy="1938525"/>
          </a:xfrm>
        </p:spPr>
        <p:txBody>
          <a:bodyPr vert="horz" lIns="91440" tIns="45720" rIns="91440" bIns="45720" rtlCol="0" anchor="b">
            <a:normAutofit/>
          </a:bodyPr>
          <a:lstStyle/>
          <a:p>
            <a:r>
              <a:rPr lang="en-US" sz="4400"/>
              <a:t>Boston Rentals</a:t>
            </a:r>
          </a:p>
        </p:txBody>
      </p:sp>
      <p:sp>
        <p:nvSpPr>
          <p:cNvPr id="118" name="Right Triangle 117">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50995389-DA8B-9828-E17C-B759FB18BFB9}"/>
              </a:ext>
            </a:extLst>
          </p:cNvPr>
          <p:cNvSpPr>
            <a:spLocks noGrp="1"/>
          </p:cNvSpPr>
          <p:nvPr>
            <p:ph type="subTitle" idx="1"/>
          </p:nvPr>
        </p:nvSpPr>
        <p:spPr>
          <a:xfrm>
            <a:off x="691079" y="2886116"/>
            <a:ext cx="4927425" cy="3245931"/>
          </a:xfrm>
        </p:spPr>
        <p:txBody>
          <a:bodyPr vert="horz" lIns="91440" tIns="45720" rIns="91440" bIns="45720" rtlCol="0" anchor="t">
            <a:normAutofit fontScale="85000" lnSpcReduction="20000"/>
          </a:bodyPr>
          <a:lstStyle/>
          <a:p>
            <a:endParaRPr lang="en-US"/>
          </a:p>
          <a:p>
            <a:r>
              <a:rPr lang="en-US"/>
              <a:t>ALY6015: Intermediate Analysis</a:t>
            </a:r>
          </a:p>
          <a:p>
            <a:r>
              <a:rPr lang="en-US"/>
              <a:t>Group 4</a:t>
            </a:r>
          </a:p>
          <a:p>
            <a:pPr indent="-228600">
              <a:buClr>
                <a:srgbClr val="8D87A6"/>
              </a:buClr>
              <a:buFont typeface="Wingdings" panose="05000000000000000000" pitchFamily="2" charset="2"/>
              <a:buChar char="§"/>
            </a:pPr>
            <a:r>
              <a:rPr lang="en-US"/>
              <a:t>Shubham Nilesh Palande</a:t>
            </a:r>
          </a:p>
          <a:p>
            <a:pPr indent="-228600">
              <a:buClr>
                <a:srgbClr val="8D87A6"/>
              </a:buClr>
              <a:buFont typeface="Wingdings" panose="05000000000000000000" pitchFamily="2" charset="2"/>
              <a:buChar char="§"/>
            </a:pPr>
            <a:r>
              <a:rPr lang="en-US"/>
              <a:t>Venkata Naga Sai </a:t>
            </a:r>
            <a:r>
              <a:rPr lang="en-US" err="1"/>
              <a:t>Neeharika</a:t>
            </a:r>
            <a:endParaRPr lang="en-US"/>
          </a:p>
          <a:p>
            <a:pPr indent="-228600">
              <a:buClr>
                <a:srgbClr val="8D87A6"/>
              </a:buClr>
              <a:buFont typeface="Wingdings" panose="05000000000000000000" pitchFamily="2" charset="2"/>
              <a:buChar char="§"/>
            </a:pPr>
            <a:r>
              <a:rPr lang="en-US"/>
              <a:t>Swetha Lakshmana Perumal</a:t>
            </a:r>
          </a:p>
          <a:p>
            <a:pPr indent="-228600">
              <a:buClr>
                <a:srgbClr val="8D87A6"/>
              </a:buClr>
              <a:buChar char="§"/>
            </a:pPr>
            <a:r>
              <a:rPr lang="en-US"/>
              <a:t>Sindhu Sundararajan</a:t>
            </a:r>
          </a:p>
          <a:p>
            <a:r>
              <a:rPr lang="en-US"/>
              <a:t>February 15, 2023</a:t>
            </a:r>
          </a:p>
        </p:txBody>
      </p:sp>
      <p:pic>
        <p:nvPicPr>
          <p:cNvPr id="19" name="Picture 3">
            <a:extLst>
              <a:ext uri="{FF2B5EF4-FFF2-40B4-BE49-F238E27FC236}">
                <a16:creationId xmlns:a16="http://schemas.microsoft.com/office/drawing/2014/main" id="{85F07BD1-0317-0643-E1C7-B1B4D385F4CC}"/>
              </a:ext>
            </a:extLst>
          </p:cNvPr>
          <p:cNvPicPr>
            <a:picLocks noChangeAspect="1"/>
          </p:cNvPicPr>
          <p:nvPr/>
        </p:nvPicPr>
        <p:blipFill rotWithShape="1">
          <a:blip r:embed="rId2"/>
          <a:srcRect l="40011" r="1163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0725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9D4-7BE0-FFF2-27AE-DBC64B970B77}"/>
              </a:ext>
            </a:extLst>
          </p:cNvPr>
          <p:cNvSpPr>
            <a:spLocks noGrp="1"/>
          </p:cNvSpPr>
          <p:nvPr>
            <p:ph type="title"/>
          </p:nvPr>
        </p:nvSpPr>
        <p:spPr/>
        <p:txBody>
          <a:bodyPr>
            <a:noAutofit/>
          </a:bodyPr>
          <a:lstStyle/>
          <a:p>
            <a:r>
              <a:rPr lang="en-US" sz="2800"/>
              <a:t>Question 4: Does the rent change with respect to the furnishing type?</a:t>
            </a:r>
          </a:p>
        </p:txBody>
      </p:sp>
      <p:sp>
        <p:nvSpPr>
          <p:cNvPr id="3" name="Content Placeholder 2">
            <a:extLst>
              <a:ext uri="{FF2B5EF4-FFF2-40B4-BE49-F238E27FC236}">
                <a16:creationId xmlns:a16="http://schemas.microsoft.com/office/drawing/2014/main" id="{99260FD3-E8CA-FAB0-DDB4-211844CFFCBF}"/>
              </a:ext>
            </a:extLst>
          </p:cNvPr>
          <p:cNvSpPr>
            <a:spLocks noGrp="1"/>
          </p:cNvSpPr>
          <p:nvPr>
            <p:ph sz="half" idx="1"/>
          </p:nvPr>
        </p:nvSpPr>
        <p:spPr>
          <a:xfrm>
            <a:off x="691078" y="2345843"/>
            <a:ext cx="5009584" cy="3826545"/>
          </a:xfrm>
        </p:spPr>
        <p:txBody>
          <a:bodyPr vert="horz" lIns="91440" tIns="45720" rIns="91440" bIns="45720" rtlCol="0" anchor="t">
            <a:normAutofit/>
          </a:bodyPr>
          <a:lstStyle/>
          <a:p>
            <a:r>
              <a:rPr lang="en-US"/>
              <a:t>Null Hypothesis: The variances of rents for furnished, semi furnished and fully furnished houses are same </a:t>
            </a:r>
          </a:p>
          <a:p>
            <a:r>
              <a:rPr lang="en-US"/>
              <a:t>Alternative Hypothesis: The variances of rents for furnished, semi furnished and fully furnished houses are different</a:t>
            </a:r>
          </a:p>
          <a:p>
            <a:r>
              <a:rPr lang="en-US"/>
              <a:t>From this, we can conclude that rent are varying when compared to furnished, semi furnished and fully furnished houses</a:t>
            </a:r>
          </a:p>
        </p:txBody>
      </p:sp>
      <p:pic>
        <p:nvPicPr>
          <p:cNvPr id="6" name="Content Placeholder 5" descr="Text&#10;&#10;Description automatically generated">
            <a:extLst>
              <a:ext uri="{FF2B5EF4-FFF2-40B4-BE49-F238E27FC236}">
                <a16:creationId xmlns:a16="http://schemas.microsoft.com/office/drawing/2014/main" id="{08B394A0-DD6F-27E8-F00E-A487BD1367B5}"/>
              </a:ext>
            </a:extLst>
          </p:cNvPr>
          <p:cNvPicPr>
            <a:picLocks noGrp="1" noChangeAspect="1"/>
          </p:cNvPicPr>
          <p:nvPr>
            <p:ph sz="half" idx="2"/>
          </p:nvPr>
        </p:nvPicPr>
        <p:blipFill>
          <a:blip r:embed="rId2"/>
          <a:stretch>
            <a:fillRect/>
          </a:stretch>
        </p:blipFill>
        <p:spPr>
          <a:xfrm>
            <a:off x="5935663" y="2412503"/>
            <a:ext cx="5067300" cy="3141069"/>
          </a:xfrm>
        </p:spPr>
      </p:pic>
    </p:spTree>
    <p:extLst>
      <p:ext uri="{BB962C8B-B14F-4D97-AF65-F5344CB8AC3E}">
        <p14:creationId xmlns:p14="http://schemas.microsoft.com/office/powerpoint/2010/main" val="300694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0652-728F-0C7D-5EC1-ECB75C7A0A62}"/>
              </a:ext>
            </a:extLst>
          </p:cNvPr>
          <p:cNvSpPr>
            <a:spLocks noGrp="1"/>
          </p:cNvSpPr>
          <p:nvPr>
            <p:ph type="title"/>
          </p:nvPr>
        </p:nvSpPr>
        <p:spPr>
          <a:xfrm>
            <a:off x="770247" y="584358"/>
            <a:ext cx="10896441" cy="825342"/>
          </a:xfrm>
        </p:spPr>
        <p:txBody>
          <a:bodyPr>
            <a:noAutofit/>
          </a:bodyPr>
          <a:lstStyle/>
          <a:p>
            <a:r>
              <a:rPr lang="en-US"/>
              <a:t>Linear Regression Model and Predictions</a:t>
            </a:r>
          </a:p>
        </p:txBody>
      </p:sp>
      <p:sp>
        <p:nvSpPr>
          <p:cNvPr id="3" name="Content Placeholder 2">
            <a:extLst>
              <a:ext uri="{FF2B5EF4-FFF2-40B4-BE49-F238E27FC236}">
                <a16:creationId xmlns:a16="http://schemas.microsoft.com/office/drawing/2014/main" id="{291529C1-15C6-7809-BC04-6785E93AF707}"/>
              </a:ext>
            </a:extLst>
          </p:cNvPr>
          <p:cNvSpPr>
            <a:spLocks noGrp="1"/>
          </p:cNvSpPr>
          <p:nvPr>
            <p:ph sz="half" idx="1"/>
          </p:nvPr>
        </p:nvSpPr>
        <p:spPr/>
        <p:txBody>
          <a:bodyPr/>
          <a:lstStyle/>
          <a:p>
            <a:r>
              <a:rPr lang="en-US"/>
              <a:t>Rent = 1058.01 + (108.04 * </a:t>
            </a:r>
            <a:r>
              <a:rPr lang="en-US" err="1"/>
              <a:t>No_Of_Bedrooms</a:t>
            </a:r>
            <a:r>
              <a:rPr lang="en-US"/>
              <a:t>) + (15.10 * </a:t>
            </a:r>
            <a:r>
              <a:rPr lang="en-US" err="1"/>
              <a:t>No_Of_Bathrooms</a:t>
            </a:r>
            <a:r>
              <a:rPr lang="en-US"/>
              <a:t>) - (77.47 * </a:t>
            </a:r>
            <a:r>
              <a:rPr lang="en-US" err="1"/>
              <a:t>Distance_From_University</a:t>
            </a:r>
            <a:r>
              <a:rPr lang="en-US"/>
              <a:t>) + (632.18 * </a:t>
            </a:r>
            <a:r>
              <a:rPr lang="en-US" err="1"/>
              <a:t>No_Of_Tenants</a:t>
            </a:r>
            <a:r>
              <a:rPr lang="en-US"/>
              <a:t>)</a:t>
            </a:r>
          </a:p>
          <a:p>
            <a:r>
              <a:rPr lang="en-US"/>
              <a:t>Based on AIC, BIC values, MSE values which is less than variance of the outcome variable, for which it can concluded that the model is a good fit</a:t>
            </a:r>
          </a:p>
        </p:txBody>
      </p:sp>
      <p:pic>
        <p:nvPicPr>
          <p:cNvPr id="6" name="Content Placeholder 5" descr="Graphical user interface, text, application&#10;&#10;Description automatically generated">
            <a:extLst>
              <a:ext uri="{FF2B5EF4-FFF2-40B4-BE49-F238E27FC236}">
                <a16:creationId xmlns:a16="http://schemas.microsoft.com/office/drawing/2014/main" id="{439248D8-D2B4-9F3C-A031-0CB4A6C2DFD0}"/>
              </a:ext>
            </a:extLst>
          </p:cNvPr>
          <p:cNvPicPr>
            <a:picLocks noGrp="1" noChangeAspect="1"/>
          </p:cNvPicPr>
          <p:nvPr>
            <p:ph sz="half" idx="2"/>
          </p:nvPr>
        </p:nvPicPr>
        <p:blipFill>
          <a:blip r:embed="rId2"/>
          <a:stretch>
            <a:fillRect/>
          </a:stretch>
        </p:blipFill>
        <p:spPr>
          <a:xfrm>
            <a:off x="5818909" y="1842655"/>
            <a:ext cx="6040581" cy="2441864"/>
          </a:xfrm>
        </p:spPr>
      </p:pic>
      <p:pic>
        <p:nvPicPr>
          <p:cNvPr id="22" name="Picture 21" descr="Text&#10;&#10;Description automatically generated with medium confidence">
            <a:extLst>
              <a:ext uri="{FF2B5EF4-FFF2-40B4-BE49-F238E27FC236}">
                <a16:creationId xmlns:a16="http://schemas.microsoft.com/office/drawing/2014/main" id="{EAD4770D-E693-6757-6E00-F88FE52C83EA}"/>
              </a:ext>
            </a:extLst>
          </p:cNvPr>
          <p:cNvPicPr>
            <a:picLocks noChangeAspect="1"/>
          </p:cNvPicPr>
          <p:nvPr/>
        </p:nvPicPr>
        <p:blipFill>
          <a:blip r:embed="rId3"/>
          <a:stretch>
            <a:fillRect/>
          </a:stretch>
        </p:blipFill>
        <p:spPr>
          <a:xfrm>
            <a:off x="5818909" y="4549485"/>
            <a:ext cx="3796146" cy="916485"/>
          </a:xfrm>
          <a:prstGeom prst="rect">
            <a:avLst/>
          </a:prstGeom>
        </p:spPr>
      </p:pic>
      <p:pic>
        <p:nvPicPr>
          <p:cNvPr id="24" name="Picture 23" descr="Text&#10;&#10;Description automatically generated">
            <a:extLst>
              <a:ext uri="{FF2B5EF4-FFF2-40B4-BE49-F238E27FC236}">
                <a16:creationId xmlns:a16="http://schemas.microsoft.com/office/drawing/2014/main" id="{CFB54DCA-5AAB-1E91-B3A1-10E4CC8CC0C8}"/>
              </a:ext>
            </a:extLst>
          </p:cNvPr>
          <p:cNvPicPr>
            <a:picLocks noChangeAspect="1"/>
          </p:cNvPicPr>
          <p:nvPr/>
        </p:nvPicPr>
        <p:blipFill>
          <a:blip r:embed="rId4"/>
          <a:stretch>
            <a:fillRect/>
          </a:stretch>
        </p:blipFill>
        <p:spPr>
          <a:xfrm>
            <a:off x="10065822" y="4538871"/>
            <a:ext cx="1435100" cy="927100"/>
          </a:xfrm>
          <a:prstGeom prst="rect">
            <a:avLst/>
          </a:prstGeom>
        </p:spPr>
      </p:pic>
    </p:spTree>
    <p:extLst>
      <p:ext uri="{BB962C8B-B14F-4D97-AF65-F5344CB8AC3E}">
        <p14:creationId xmlns:p14="http://schemas.microsoft.com/office/powerpoint/2010/main" val="1617968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C8F430-E451-E1C4-5E46-79040AB344EC}"/>
              </a:ext>
            </a:extLst>
          </p:cNvPr>
          <p:cNvSpPr>
            <a:spLocks noGrp="1"/>
          </p:cNvSpPr>
          <p:nvPr>
            <p:ph type="title"/>
          </p:nvPr>
        </p:nvSpPr>
        <p:spPr>
          <a:xfrm>
            <a:off x="691079" y="725952"/>
            <a:ext cx="4927425" cy="928408"/>
          </a:xfrm>
        </p:spPr>
        <p:txBody>
          <a:bodyPr>
            <a:normAutofit/>
          </a:bodyPr>
          <a:lstStyle/>
          <a:p>
            <a:r>
              <a:rPr lang="en-US"/>
              <a:t>Conclusion</a:t>
            </a:r>
          </a:p>
        </p:txBody>
      </p:sp>
      <p:sp>
        <p:nvSpPr>
          <p:cNvPr id="10"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BABA068A-A6F1-4750-9509-AAB4EE31AD49}"/>
              </a:ext>
            </a:extLst>
          </p:cNvPr>
          <p:cNvSpPr>
            <a:spLocks noGrp="1"/>
          </p:cNvSpPr>
          <p:nvPr>
            <p:ph idx="1"/>
          </p:nvPr>
        </p:nvSpPr>
        <p:spPr>
          <a:xfrm>
            <a:off x="691079" y="1946360"/>
            <a:ext cx="4927425" cy="4051043"/>
          </a:xfrm>
        </p:spPr>
        <p:txBody>
          <a:bodyPr vert="horz" lIns="91440" tIns="45720" rIns="91440" bIns="45720" rtlCol="0" anchor="t">
            <a:noAutofit/>
          </a:bodyPr>
          <a:lstStyle/>
          <a:p>
            <a:pPr>
              <a:lnSpc>
                <a:spcPct val="100000"/>
              </a:lnSpc>
            </a:pPr>
            <a:r>
              <a:rPr lang="en-US"/>
              <a:t>The rent for the houses closer to the university are higher as compared to that of houses far from the university. </a:t>
            </a:r>
          </a:p>
          <a:p>
            <a:pPr>
              <a:lnSpc>
                <a:spcPct val="100000"/>
              </a:lnSpc>
            </a:pPr>
            <a:r>
              <a:rPr lang="en-US"/>
              <a:t>The rent of apartment is equally expensive as of the individual houses across Boston in 2BHK.</a:t>
            </a:r>
          </a:p>
          <a:p>
            <a:pPr>
              <a:lnSpc>
                <a:spcPct val="100000"/>
              </a:lnSpc>
            </a:pPr>
            <a:r>
              <a:rPr lang="en-US"/>
              <a:t>The rent is increasing for the increasing number of tenants.</a:t>
            </a:r>
          </a:p>
          <a:p>
            <a:pPr>
              <a:lnSpc>
                <a:spcPct val="100000"/>
              </a:lnSpc>
            </a:pPr>
            <a:r>
              <a:rPr lang="en-US"/>
              <a:t>The rents are varying when compared to any furnishment level starting from furnished to fully furnished.</a:t>
            </a:r>
          </a:p>
        </p:txBody>
      </p:sp>
      <p:pic>
        <p:nvPicPr>
          <p:cNvPr id="12" name="Picture 6" descr="The facade of townhouses">
            <a:extLst>
              <a:ext uri="{FF2B5EF4-FFF2-40B4-BE49-F238E27FC236}">
                <a16:creationId xmlns:a16="http://schemas.microsoft.com/office/drawing/2014/main" id="{2A696F96-9371-044B-ED39-DB797D00BFA0}"/>
              </a:ext>
            </a:extLst>
          </p:cNvPr>
          <p:cNvPicPr>
            <a:picLocks noChangeAspect="1"/>
          </p:cNvPicPr>
          <p:nvPr/>
        </p:nvPicPr>
        <p:blipFill rotWithShape="1">
          <a:blip r:embed="rId2"/>
          <a:srcRect l="14728" r="22732"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94073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BB02-638B-E9FB-6A85-78BCABDA4AE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CC67C76-9006-D0F0-2C9A-AAE3E157B366}"/>
              </a:ext>
            </a:extLst>
          </p:cNvPr>
          <p:cNvSpPr>
            <a:spLocks noGrp="1"/>
          </p:cNvSpPr>
          <p:nvPr>
            <p:ph sz="half" idx="1"/>
          </p:nvPr>
        </p:nvSpPr>
        <p:spPr>
          <a:xfrm>
            <a:off x="691078" y="2345843"/>
            <a:ext cx="11254025" cy="3967099"/>
          </a:xfrm>
        </p:spPr>
        <p:txBody>
          <a:bodyPr vert="horz" lIns="91440" tIns="45720" rIns="91440" bIns="45720" rtlCol="0" anchor="t">
            <a:normAutofit fontScale="85000" lnSpcReduction="10000"/>
          </a:bodyPr>
          <a:lstStyle/>
          <a:p>
            <a:r>
              <a:rPr lang="en-US">
                <a:ea typeface="+mn-lt"/>
                <a:cs typeface="+mn-lt"/>
              </a:rPr>
              <a:t>Bevans, R. (2020, February 25). Linear Regression in R | A Step-by-Step Guide &amp; Examples. In </a:t>
            </a:r>
            <a:r>
              <a:rPr lang="en-US" i="1" err="1">
                <a:ea typeface="+mn-lt"/>
                <a:cs typeface="+mn-lt"/>
              </a:rPr>
              <a:t>Scribbr</a:t>
            </a:r>
            <a:r>
              <a:rPr lang="en-US">
                <a:ea typeface="+mn-lt"/>
                <a:cs typeface="+mn-lt"/>
              </a:rPr>
              <a:t>. </a:t>
            </a:r>
            <a:r>
              <a:rPr lang="en-US">
                <a:ea typeface="+mn-lt"/>
                <a:cs typeface="+mn-lt"/>
                <a:hlinkClick r:id="rId2"/>
              </a:rPr>
              <a:t>https://www.scribbr.com/statistics/linear-regression-in-r/</a:t>
            </a:r>
            <a:endParaRPr lang="en-US"/>
          </a:p>
          <a:p>
            <a:pPr marL="0" indent="0">
              <a:buClr>
                <a:srgbClr val="8D87A6"/>
              </a:buClr>
              <a:buNone/>
            </a:pPr>
            <a:endParaRPr lang="en-US">
              <a:ea typeface="+mn-lt"/>
              <a:cs typeface="+mn-lt"/>
            </a:endParaRPr>
          </a:p>
          <a:p>
            <a:pPr>
              <a:buClr>
                <a:srgbClr val="8D87A6"/>
              </a:buClr>
            </a:pPr>
            <a:r>
              <a:rPr lang="en-US">
                <a:ea typeface="+mn-lt"/>
                <a:cs typeface="+mn-lt"/>
              </a:rPr>
              <a:t>R Handbook: Hypothesis Testing and p-values. (n.d.). In </a:t>
            </a:r>
            <a:r>
              <a:rPr lang="en-US" i="1">
                <a:ea typeface="+mn-lt"/>
                <a:cs typeface="+mn-lt"/>
              </a:rPr>
              <a:t>R Handbook: Hypothesis Testing and p-values</a:t>
            </a:r>
            <a:r>
              <a:rPr lang="en-US">
                <a:ea typeface="+mn-lt"/>
                <a:cs typeface="+mn-lt"/>
              </a:rPr>
              <a:t>. </a:t>
            </a:r>
            <a:r>
              <a:rPr lang="en-US">
                <a:ea typeface="+mn-lt"/>
                <a:cs typeface="+mn-lt"/>
                <a:hlinkClick r:id="rId3"/>
              </a:rPr>
              <a:t>https://rcompanion.org/handbook/D_01.html</a:t>
            </a:r>
            <a:endParaRPr lang="en-US"/>
          </a:p>
          <a:p>
            <a:pPr marL="0" indent="0">
              <a:buClr>
                <a:srgbClr val="8D87A6"/>
              </a:buClr>
              <a:buNone/>
            </a:pPr>
            <a:endParaRPr lang="en-US">
              <a:ea typeface="+mn-lt"/>
              <a:cs typeface="+mn-lt"/>
            </a:endParaRPr>
          </a:p>
          <a:p>
            <a:pPr>
              <a:buClr>
                <a:srgbClr val="8D87A6"/>
              </a:buClr>
            </a:pPr>
            <a:r>
              <a:rPr lang="en-US" err="1">
                <a:ea typeface="+mn-lt"/>
                <a:cs typeface="+mn-lt"/>
              </a:rPr>
              <a:t>Kabacoff</a:t>
            </a:r>
            <a:r>
              <a:rPr lang="en-US">
                <a:ea typeface="+mn-lt"/>
                <a:cs typeface="+mn-lt"/>
              </a:rPr>
              <a:t>, R. (2015, June 4). </a:t>
            </a:r>
            <a:r>
              <a:rPr lang="en-US" i="1">
                <a:ea typeface="+mn-lt"/>
                <a:cs typeface="+mn-lt"/>
              </a:rPr>
              <a:t>R in Action</a:t>
            </a:r>
            <a:r>
              <a:rPr lang="en-US">
                <a:ea typeface="+mn-lt"/>
                <a:cs typeface="+mn-lt"/>
              </a:rPr>
              <a:t>.</a:t>
            </a:r>
            <a:endParaRPr lang="en-US"/>
          </a:p>
          <a:p>
            <a:pPr>
              <a:buClr>
                <a:srgbClr val="8D87A6"/>
              </a:buClr>
            </a:pPr>
            <a:endParaRPr lang="en-US"/>
          </a:p>
          <a:p>
            <a:pPr>
              <a:buClr>
                <a:srgbClr val="8D87A6"/>
              </a:buClr>
            </a:pPr>
            <a:r>
              <a:rPr lang="en-US" i="1">
                <a:ea typeface="+mn-lt"/>
                <a:cs typeface="+mn-lt"/>
              </a:rPr>
              <a:t>How to do a t-test or ANOVA for more than one variable at once in R?</a:t>
            </a:r>
            <a:r>
              <a:rPr lang="en-US">
                <a:ea typeface="+mn-lt"/>
                <a:cs typeface="+mn-lt"/>
              </a:rPr>
              <a:t> (2020, March 19). How to Do a T-test or ANOVA for More Than One Variable at Once in R? - Stats and R. </a:t>
            </a:r>
            <a:r>
              <a:rPr lang="en-US">
                <a:ea typeface="+mn-lt"/>
                <a:cs typeface="+mn-lt"/>
                <a:hlinkClick r:id="rId4"/>
              </a:rPr>
              <a:t>https://statsandr.com/blog/how-to-do-a-t-test-or-anova-for-many-variables-at-once-in-r-and-communicate-the-results-in-a-better-way/</a:t>
            </a:r>
            <a:endParaRPr lang="en-US"/>
          </a:p>
          <a:p>
            <a:pPr>
              <a:buClr>
                <a:srgbClr val="8D87A6"/>
              </a:buClr>
            </a:pPr>
            <a:endParaRPr lang="en-US"/>
          </a:p>
          <a:p>
            <a:pPr>
              <a:buClr>
                <a:srgbClr val="8D87A6"/>
              </a:buClr>
            </a:pPr>
            <a:endParaRPr lang="en-US"/>
          </a:p>
        </p:txBody>
      </p:sp>
    </p:spTree>
    <p:extLst>
      <p:ext uri="{BB962C8B-B14F-4D97-AF65-F5344CB8AC3E}">
        <p14:creationId xmlns:p14="http://schemas.microsoft.com/office/powerpoint/2010/main" val="129509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4B29-D4F0-254C-9750-6EA27793CA4C}"/>
              </a:ext>
            </a:extLst>
          </p:cNvPr>
          <p:cNvSpPr>
            <a:spLocks noGrp="1"/>
          </p:cNvSpPr>
          <p:nvPr>
            <p:ph type="title"/>
          </p:nvPr>
        </p:nvSpPr>
        <p:spPr>
          <a:xfrm>
            <a:off x="3372924" y="336955"/>
            <a:ext cx="11569954" cy="3667437"/>
          </a:xfrm>
        </p:spPr>
        <p:txBody>
          <a:bodyPr/>
          <a:lstStyle/>
          <a:p>
            <a:r>
              <a:rPr lang="en-US" sz="8800"/>
              <a:t>Thank You!</a:t>
            </a:r>
          </a:p>
        </p:txBody>
      </p:sp>
    </p:spTree>
    <p:extLst>
      <p:ext uri="{BB962C8B-B14F-4D97-AF65-F5344CB8AC3E}">
        <p14:creationId xmlns:p14="http://schemas.microsoft.com/office/powerpoint/2010/main" val="67493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6" name="Group 625">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7" name="Straight Connector 626">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30">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192">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20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0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0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41" name="Right Triangle 640">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43" name="Rectangle 64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45" name="Group 64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46" name="Straight Connector 64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Straight Connector 64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78" name="Right Triangle 67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E99568F-A648-DE19-D811-FD9576B5891B}"/>
              </a:ext>
            </a:extLst>
          </p:cNvPr>
          <p:cNvSpPr>
            <a:spLocks noGrp="1"/>
          </p:cNvSpPr>
          <p:nvPr>
            <p:ph type="title"/>
          </p:nvPr>
        </p:nvSpPr>
        <p:spPr>
          <a:xfrm>
            <a:off x="691079" y="275192"/>
            <a:ext cx="4038652" cy="1355291"/>
          </a:xfrm>
        </p:spPr>
        <p:txBody>
          <a:bodyPr vert="horz" lIns="91440" tIns="45720" rIns="91440" bIns="45720" rtlCol="0" anchor="b">
            <a:normAutofit/>
          </a:bodyPr>
          <a:lstStyle/>
          <a:p>
            <a:r>
              <a:rPr lang="en-US"/>
              <a:t>Introduction</a:t>
            </a:r>
          </a:p>
        </p:txBody>
      </p:sp>
      <p:pic>
        <p:nvPicPr>
          <p:cNvPr id="198" name="Picture 198" descr="Text, letter&#10;&#10;Description automatically generated">
            <a:extLst>
              <a:ext uri="{FF2B5EF4-FFF2-40B4-BE49-F238E27FC236}">
                <a16:creationId xmlns:a16="http://schemas.microsoft.com/office/drawing/2014/main" id="{4B12656A-4A63-8018-6399-99A4A0884F50}"/>
              </a:ext>
            </a:extLst>
          </p:cNvPr>
          <p:cNvPicPr>
            <a:picLocks noGrp="1" noChangeAspect="1"/>
          </p:cNvPicPr>
          <p:nvPr>
            <p:ph sz="half" idx="2"/>
          </p:nvPr>
        </p:nvPicPr>
        <p:blipFill rotWithShape="1">
          <a:blip r:embed="rId2"/>
          <a:srcRect r="16476"/>
          <a:stretch/>
        </p:blipFill>
        <p:spPr>
          <a:xfrm>
            <a:off x="6104446" y="2051303"/>
            <a:ext cx="5962373" cy="2791607"/>
          </a:xfrm>
          <a:prstGeom prst="rect">
            <a:avLst/>
          </a:prstGeom>
        </p:spPr>
      </p:pic>
      <p:graphicFrame>
        <p:nvGraphicFramePr>
          <p:cNvPr id="5" name="Content Placeholder 2">
            <a:extLst>
              <a:ext uri="{FF2B5EF4-FFF2-40B4-BE49-F238E27FC236}">
                <a16:creationId xmlns:a16="http://schemas.microsoft.com/office/drawing/2014/main" id="{304C560E-BDF5-9E8B-894E-98EEF1CF34CA}"/>
              </a:ext>
            </a:extLst>
          </p:cNvPr>
          <p:cNvGraphicFramePr>
            <a:graphicFrameLocks noGrp="1"/>
          </p:cNvGraphicFramePr>
          <p:nvPr>
            <p:ph sz="half" idx="1"/>
            <p:extLst>
              <p:ext uri="{D42A27DB-BD31-4B8C-83A1-F6EECF244321}">
                <p14:modId xmlns:p14="http://schemas.microsoft.com/office/powerpoint/2010/main" val="2044107262"/>
              </p:ext>
            </p:extLst>
          </p:nvPr>
        </p:nvGraphicFramePr>
        <p:xfrm>
          <a:off x="691079" y="1566033"/>
          <a:ext cx="5390933" cy="4532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158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066A-CCCE-B5B7-500F-2A3CEB3537B9}"/>
              </a:ext>
            </a:extLst>
          </p:cNvPr>
          <p:cNvSpPr>
            <a:spLocks noGrp="1"/>
          </p:cNvSpPr>
          <p:nvPr>
            <p:ph type="title"/>
          </p:nvPr>
        </p:nvSpPr>
        <p:spPr>
          <a:xfrm>
            <a:off x="691078" y="722903"/>
            <a:ext cx="10312571" cy="731824"/>
          </a:xfrm>
        </p:spPr>
        <p:txBody>
          <a:bodyPr>
            <a:normAutofit fontScale="90000"/>
          </a:bodyPr>
          <a:lstStyle/>
          <a:p>
            <a:r>
              <a:rPr lang="en-US"/>
              <a:t>Descriptive Analysis</a:t>
            </a:r>
          </a:p>
        </p:txBody>
      </p:sp>
      <p:pic>
        <p:nvPicPr>
          <p:cNvPr id="8" name="Content Placeholder 7" descr="Chart, scatter chart&#10;&#10;Description automatically generated">
            <a:extLst>
              <a:ext uri="{FF2B5EF4-FFF2-40B4-BE49-F238E27FC236}">
                <a16:creationId xmlns:a16="http://schemas.microsoft.com/office/drawing/2014/main" id="{5DEEE3BA-588E-6698-2417-8BB0FF99D9F3}"/>
              </a:ext>
            </a:extLst>
          </p:cNvPr>
          <p:cNvPicPr>
            <a:picLocks noGrp="1" noChangeAspect="1"/>
          </p:cNvPicPr>
          <p:nvPr>
            <p:ph sz="half" idx="1"/>
          </p:nvPr>
        </p:nvPicPr>
        <p:blipFill>
          <a:blip r:embed="rId2"/>
          <a:stretch>
            <a:fillRect/>
          </a:stretch>
        </p:blipFill>
        <p:spPr>
          <a:xfrm>
            <a:off x="803564" y="1884218"/>
            <a:ext cx="4758730" cy="4250879"/>
          </a:xfrm>
        </p:spPr>
      </p:pic>
      <p:pic>
        <p:nvPicPr>
          <p:cNvPr id="6" name="Content Placeholder 5" descr="A picture containing text&#10;&#10;Description automatically generated">
            <a:extLst>
              <a:ext uri="{FF2B5EF4-FFF2-40B4-BE49-F238E27FC236}">
                <a16:creationId xmlns:a16="http://schemas.microsoft.com/office/drawing/2014/main" id="{C5F20F35-24BB-16C6-C5EE-6631C5610642}"/>
              </a:ext>
            </a:extLst>
          </p:cNvPr>
          <p:cNvPicPr>
            <a:picLocks noGrp="1" noChangeAspect="1"/>
          </p:cNvPicPr>
          <p:nvPr>
            <p:ph sz="half" idx="2"/>
          </p:nvPr>
        </p:nvPicPr>
        <p:blipFill>
          <a:blip r:embed="rId3"/>
          <a:stretch>
            <a:fillRect/>
          </a:stretch>
        </p:blipFill>
        <p:spPr>
          <a:xfrm>
            <a:off x="6096000" y="1766237"/>
            <a:ext cx="5805055" cy="1232620"/>
          </a:xfrm>
        </p:spPr>
      </p:pic>
      <p:pic>
        <p:nvPicPr>
          <p:cNvPr id="10" name="Picture 9" descr="Chart, bar chart&#10;&#10;Description automatically generated">
            <a:extLst>
              <a:ext uri="{FF2B5EF4-FFF2-40B4-BE49-F238E27FC236}">
                <a16:creationId xmlns:a16="http://schemas.microsoft.com/office/drawing/2014/main" id="{C8A28436-F4B4-FF6D-F1BB-8F27282639F6}"/>
              </a:ext>
            </a:extLst>
          </p:cNvPr>
          <p:cNvPicPr>
            <a:picLocks noChangeAspect="1"/>
          </p:cNvPicPr>
          <p:nvPr/>
        </p:nvPicPr>
        <p:blipFill>
          <a:blip r:embed="rId4"/>
          <a:stretch>
            <a:fillRect/>
          </a:stretch>
        </p:blipFill>
        <p:spPr>
          <a:xfrm>
            <a:off x="6726315" y="3116403"/>
            <a:ext cx="4758730" cy="3156117"/>
          </a:xfrm>
          <a:prstGeom prst="rect">
            <a:avLst/>
          </a:prstGeom>
        </p:spPr>
      </p:pic>
    </p:spTree>
    <p:extLst>
      <p:ext uri="{BB962C8B-B14F-4D97-AF65-F5344CB8AC3E}">
        <p14:creationId xmlns:p14="http://schemas.microsoft.com/office/powerpoint/2010/main" val="30293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F2C2-3072-D522-D6D4-C682AC106102}"/>
              </a:ext>
            </a:extLst>
          </p:cNvPr>
          <p:cNvSpPr>
            <a:spLocks noGrp="1"/>
          </p:cNvSpPr>
          <p:nvPr>
            <p:ph type="title"/>
          </p:nvPr>
        </p:nvSpPr>
        <p:spPr>
          <a:xfrm>
            <a:off x="691079" y="725951"/>
            <a:ext cx="10325000" cy="846116"/>
          </a:xfrm>
        </p:spPr>
        <p:txBody>
          <a:bodyPr/>
          <a:lstStyle/>
          <a:p>
            <a:r>
              <a:rPr lang="en-US"/>
              <a:t>Business Questions</a:t>
            </a:r>
          </a:p>
        </p:txBody>
      </p:sp>
      <p:graphicFrame>
        <p:nvGraphicFramePr>
          <p:cNvPr id="48" name="Content Placeholder 4">
            <a:extLst>
              <a:ext uri="{FF2B5EF4-FFF2-40B4-BE49-F238E27FC236}">
                <a16:creationId xmlns:a16="http://schemas.microsoft.com/office/drawing/2014/main" id="{D2111F8C-DB04-3233-162C-1945926C61DC}"/>
              </a:ext>
            </a:extLst>
          </p:cNvPr>
          <p:cNvGraphicFramePr>
            <a:graphicFrameLocks noGrp="1"/>
          </p:cNvGraphicFramePr>
          <p:nvPr>
            <p:ph idx="1"/>
            <p:extLst>
              <p:ext uri="{D42A27DB-BD31-4B8C-83A1-F6EECF244321}">
                <p14:modId xmlns:p14="http://schemas.microsoft.com/office/powerpoint/2010/main" val="2369711489"/>
              </p:ext>
            </p:extLst>
          </p:nvPr>
        </p:nvGraphicFramePr>
        <p:xfrm>
          <a:off x="691079" y="2168414"/>
          <a:ext cx="10325000" cy="3963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31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F5A8-EA4F-74A3-4BCB-6C4EE7649CD0}"/>
              </a:ext>
            </a:extLst>
          </p:cNvPr>
          <p:cNvSpPr>
            <a:spLocks noGrp="1"/>
          </p:cNvSpPr>
          <p:nvPr>
            <p:ph type="title"/>
          </p:nvPr>
        </p:nvSpPr>
        <p:spPr>
          <a:xfrm>
            <a:off x="691078" y="722903"/>
            <a:ext cx="10312571" cy="857888"/>
          </a:xfrm>
        </p:spPr>
        <p:txBody>
          <a:bodyPr/>
          <a:lstStyle/>
          <a:p>
            <a:r>
              <a:rPr lang="en-US"/>
              <a:t>Chi-Square Test for Rents in Boston</a:t>
            </a:r>
          </a:p>
        </p:txBody>
      </p:sp>
      <p:sp>
        <p:nvSpPr>
          <p:cNvPr id="4" name="Content Placeholder 3">
            <a:extLst>
              <a:ext uri="{FF2B5EF4-FFF2-40B4-BE49-F238E27FC236}">
                <a16:creationId xmlns:a16="http://schemas.microsoft.com/office/drawing/2014/main" id="{55C5C325-ADAA-9BFF-A8EC-2664F5B8539F}"/>
              </a:ext>
            </a:extLst>
          </p:cNvPr>
          <p:cNvSpPr>
            <a:spLocks noGrp="1"/>
          </p:cNvSpPr>
          <p:nvPr>
            <p:ph sz="half" idx="1"/>
          </p:nvPr>
        </p:nvSpPr>
        <p:spPr/>
        <p:txBody>
          <a:bodyPr>
            <a:normAutofit lnSpcReduction="10000"/>
          </a:bodyPr>
          <a:lstStyle/>
          <a:p>
            <a:r>
              <a:rPr lang="en-US"/>
              <a:t>Null Hypothesis: The rent of all areas in Boston is the same.</a:t>
            </a:r>
          </a:p>
          <a:p>
            <a:r>
              <a:rPr lang="en-US"/>
              <a:t>Alternative Hypothesis: The rent of all areas in Boston is not the same</a:t>
            </a:r>
          </a:p>
          <a:p>
            <a:r>
              <a:rPr lang="en-US"/>
              <a:t>Conclusion: As the p-value is less than 0.05, the null hypothesis can be rejected and can be concluded that rents across all over Boston is not the same. </a:t>
            </a:r>
          </a:p>
        </p:txBody>
      </p:sp>
      <p:pic>
        <p:nvPicPr>
          <p:cNvPr id="11" name="Content Placeholder 10" descr="Text&#10;&#10;Description automatically generated">
            <a:extLst>
              <a:ext uri="{FF2B5EF4-FFF2-40B4-BE49-F238E27FC236}">
                <a16:creationId xmlns:a16="http://schemas.microsoft.com/office/drawing/2014/main" id="{994158D0-8667-0E42-B8AD-9598EB38CED9}"/>
              </a:ext>
            </a:extLst>
          </p:cNvPr>
          <p:cNvPicPr>
            <a:picLocks noGrp="1" noChangeAspect="1"/>
          </p:cNvPicPr>
          <p:nvPr>
            <p:ph sz="half" idx="2"/>
          </p:nvPr>
        </p:nvPicPr>
        <p:blipFill>
          <a:blip r:embed="rId3"/>
          <a:stretch>
            <a:fillRect/>
          </a:stretch>
        </p:blipFill>
        <p:spPr>
          <a:xfrm>
            <a:off x="5935663" y="3075709"/>
            <a:ext cx="5067300" cy="1704545"/>
          </a:xfrm>
        </p:spPr>
      </p:pic>
    </p:spTree>
    <p:extLst>
      <p:ext uri="{BB962C8B-B14F-4D97-AF65-F5344CB8AC3E}">
        <p14:creationId xmlns:p14="http://schemas.microsoft.com/office/powerpoint/2010/main" val="96030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EE34-7F11-394E-9265-254F38035CB6}"/>
              </a:ext>
            </a:extLst>
          </p:cNvPr>
          <p:cNvSpPr>
            <a:spLocks noGrp="1"/>
          </p:cNvSpPr>
          <p:nvPr>
            <p:ph type="title"/>
          </p:nvPr>
        </p:nvSpPr>
        <p:spPr>
          <a:xfrm>
            <a:off x="691078" y="722903"/>
            <a:ext cx="10312571" cy="842661"/>
          </a:xfrm>
        </p:spPr>
        <p:txBody>
          <a:bodyPr/>
          <a:lstStyle/>
          <a:p>
            <a:r>
              <a:rPr lang="en-US"/>
              <a:t>Correlation For Numerical Attributes</a:t>
            </a:r>
          </a:p>
        </p:txBody>
      </p:sp>
      <p:pic>
        <p:nvPicPr>
          <p:cNvPr id="6" name="Content Placeholder 5" descr="Chart, bubble chart&#10;&#10;Description automatically generated">
            <a:extLst>
              <a:ext uri="{FF2B5EF4-FFF2-40B4-BE49-F238E27FC236}">
                <a16:creationId xmlns:a16="http://schemas.microsoft.com/office/drawing/2014/main" id="{D0F1E4A9-58FF-09F0-6348-5C807BB4860B}"/>
              </a:ext>
            </a:extLst>
          </p:cNvPr>
          <p:cNvPicPr>
            <a:picLocks noGrp="1" noChangeAspect="1"/>
          </p:cNvPicPr>
          <p:nvPr>
            <p:ph sz="half" idx="1"/>
          </p:nvPr>
        </p:nvPicPr>
        <p:blipFill>
          <a:blip r:embed="rId2"/>
          <a:stretch>
            <a:fillRect/>
          </a:stretch>
        </p:blipFill>
        <p:spPr>
          <a:xfrm>
            <a:off x="374072" y="1745673"/>
            <a:ext cx="5068573" cy="4530436"/>
          </a:xfrm>
        </p:spPr>
      </p:pic>
      <p:sp>
        <p:nvSpPr>
          <p:cNvPr id="4" name="Content Placeholder 3">
            <a:extLst>
              <a:ext uri="{FF2B5EF4-FFF2-40B4-BE49-F238E27FC236}">
                <a16:creationId xmlns:a16="http://schemas.microsoft.com/office/drawing/2014/main" id="{C4848103-E675-3F3C-FE0B-E507A5B167F0}"/>
              </a:ext>
            </a:extLst>
          </p:cNvPr>
          <p:cNvSpPr>
            <a:spLocks noGrp="1"/>
          </p:cNvSpPr>
          <p:nvPr>
            <p:ph sz="half" idx="2"/>
          </p:nvPr>
        </p:nvSpPr>
        <p:spPr/>
        <p:txBody>
          <a:bodyPr/>
          <a:lstStyle/>
          <a:p>
            <a:r>
              <a:rPr lang="en-US"/>
              <a:t>The highest positive correlation can be observed in our target variable “Rent” and “Number of Tenants” which is around 0.689</a:t>
            </a:r>
          </a:p>
          <a:p>
            <a:r>
              <a:rPr lang="en-US"/>
              <a:t>The highest negative correlation can be observed between ”Rent” and “Distance From University” which is around -0.518</a:t>
            </a:r>
          </a:p>
        </p:txBody>
      </p:sp>
    </p:spTree>
    <p:extLst>
      <p:ext uri="{BB962C8B-B14F-4D97-AF65-F5344CB8AC3E}">
        <p14:creationId xmlns:p14="http://schemas.microsoft.com/office/powerpoint/2010/main" val="102930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6B3E-49FB-A908-7D52-27482D07E25B}"/>
              </a:ext>
            </a:extLst>
          </p:cNvPr>
          <p:cNvSpPr>
            <a:spLocks noGrp="1"/>
          </p:cNvSpPr>
          <p:nvPr>
            <p:ph type="title"/>
          </p:nvPr>
        </p:nvSpPr>
        <p:spPr>
          <a:xfrm>
            <a:off x="691078" y="722903"/>
            <a:ext cx="10312571" cy="1078188"/>
          </a:xfrm>
        </p:spPr>
        <p:txBody>
          <a:bodyPr>
            <a:noAutofit/>
          </a:bodyPr>
          <a:lstStyle/>
          <a:p>
            <a:r>
              <a:rPr lang="en-US" sz="2800"/>
              <a:t>Question 1: </a:t>
            </a:r>
            <a:r>
              <a:rPr lang="en-US" sz="2800" b="0" i="0"/>
              <a:t>Do the people who live close to the university pay higher or lower rent than those who lives farther away by comparing the two groups of people? </a:t>
            </a:r>
            <a:endParaRPr lang="en-US" sz="2800"/>
          </a:p>
        </p:txBody>
      </p:sp>
      <p:sp>
        <p:nvSpPr>
          <p:cNvPr id="3" name="Content Placeholder 2">
            <a:extLst>
              <a:ext uri="{FF2B5EF4-FFF2-40B4-BE49-F238E27FC236}">
                <a16:creationId xmlns:a16="http://schemas.microsoft.com/office/drawing/2014/main" id="{0372EC54-05F1-5E9D-47FB-A94685C8AF9C}"/>
              </a:ext>
            </a:extLst>
          </p:cNvPr>
          <p:cNvSpPr>
            <a:spLocks noGrp="1"/>
          </p:cNvSpPr>
          <p:nvPr>
            <p:ph sz="half" idx="1"/>
          </p:nvPr>
        </p:nvSpPr>
        <p:spPr>
          <a:xfrm>
            <a:off x="691078" y="1809008"/>
            <a:ext cx="5078856" cy="4777838"/>
          </a:xfrm>
        </p:spPr>
        <p:txBody>
          <a:bodyPr vert="horz" lIns="91440" tIns="45720" rIns="91440" bIns="45720" rtlCol="0" anchor="t">
            <a:normAutofit lnSpcReduction="10000"/>
          </a:bodyPr>
          <a:lstStyle/>
          <a:p>
            <a:r>
              <a:rPr lang="en-US"/>
              <a:t>Null Hypothesis: The mean differences of rent for houses closer to college is same as the houses far from the college</a:t>
            </a:r>
          </a:p>
          <a:p>
            <a:r>
              <a:rPr lang="en-US"/>
              <a:t>Alternative Hypothesis: The mean differences of rent for houses closer to college is not same as the houses far from the college</a:t>
            </a:r>
          </a:p>
          <a:p>
            <a:r>
              <a:rPr lang="en-US"/>
              <a:t>Conclusion: The p-value of 0.035 is less than the alpha value of 0.05, hence rejecting the null hypothesis. It can be concluded that, the mean differences of rent for houses closer to college is more than, that of the houses far from the college</a:t>
            </a:r>
          </a:p>
        </p:txBody>
      </p:sp>
      <p:pic>
        <p:nvPicPr>
          <p:cNvPr id="6" name="Content Placeholder 5" descr="Text, letter&#10;&#10;Description automatically generated">
            <a:extLst>
              <a:ext uri="{FF2B5EF4-FFF2-40B4-BE49-F238E27FC236}">
                <a16:creationId xmlns:a16="http://schemas.microsoft.com/office/drawing/2014/main" id="{11E793E9-C1E0-55D8-2010-C137A4C2C835}"/>
              </a:ext>
            </a:extLst>
          </p:cNvPr>
          <p:cNvPicPr>
            <a:picLocks noGrp="1" noChangeAspect="1"/>
          </p:cNvPicPr>
          <p:nvPr>
            <p:ph sz="half" idx="2"/>
          </p:nvPr>
        </p:nvPicPr>
        <p:blipFill>
          <a:blip r:embed="rId2"/>
          <a:stretch>
            <a:fillRect/>
          </a:stretch>
        </p:blipFill>
        <p:spPr>
          <a:xfrm>
            <a:off x="5935663" y="2871970"/>
            <a:ext cx="5067300" cy="2222135"/>
          </a:xfrm>
        </p:spPr>
      </p:pic>
    </p:spTree>
    <p:extLst>
      <p:ext uri="{BB962C8B-B14F-4D97-AF65-F5344CB8AC3E}">
        <p14:creationId xmlns:p14="http://schemas.microsoft.com/office/powerpoint/2010/main" val="121901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B698-5A73-F153-FB60-B19FDD2EDC25}"/>
              </a:ext>
            </a:extLst>
          </p:cNvPr>
          <p:cNvSpPr>
            <a:spLocks noGrp="1"/>
          </p:cNvSpPr>
          <p:nvPr>
            <p:ph type="title"/>
          </p:nvPr>
        </p:nvSpPr>
        <p:spPr>
          <a:xfrm>
            <a:off x="641597" y="643734"/>
            <a:ext cx="10312571" cy="1354844"/>
          </a:xfrm>
        </p:spPr>
        <p:txBody>
          <a:bodyPr>
            <a:noAutofit/>
          </a:bodyPr>
          <a:lstStyle/>
          <a:p>
            <a:r>
              <a:rPr lang="en-US" sz="2800"/>
              <a:t>Question 2: Is the apartment or individual housing expensive to rent when there are the same number of bedrooms?</a:t>
            </a:r>
          </a:p>
        </p:txBody>
      </p:sp>
      <p:sp>
        <p:nvSpPr>
          <p:cNvPr id="3" name="Content Placeholder 2">
            <a:extLst>
              <a:ext uri="{FF2B5EF4-FFF2-40B4-BE49-F238E27FC236}">
                <a16:creationId xmlns:a16="http://schemas.microsoft.com/office/drawing/2014/main" id="{9796EA96-86E9-E7A0-8357-567E623E1057}"/>
              </a:ext>
            </a:extLst>
          </p:cNvPr>
          <p:cNvSpPr>
            <a:spLocks noGrp="1"/>
          </p:cNvSpPr>
          <p:nvPr>
            <p:ph sz="half" idx="1"/>
          </p:nvPr>
        </p:nvSpPr>
        <p:spPr>
          <a:xfrm>
            <a:off x="691078" y="2345843"/>
            <a:ext cx="5009584" cy="3971830"/>
          </a:xfrm>
        </p:spPr>
        <p:txBody>
          <a:bodyPr vert="horz" lIns="91440" tIns="45720" rIns="91440" bIns="45720" rtlCol="0" anchor="t">
            <a:normAutofit lnSpcReduction="10000"/>
          </a:bodyPr>
          <a:lstStyle/>
          <a:p>
            <a:r>
              <a:rPr lang="en-US"/>
              <a:t>Null Hypothesis: The rent for the apartment is same as that of individual houses for 2BHKs</a:t>
            </a:r>
          </a:p>
          <a:p>
            <a:r>
              <a:rPr lang="en-US"/>
              <a:t>Alternative Hypothesis: The rent for the apartment is different as that of individual houses for 2BHKs</a:t>
            </a:r>
          </a:p>
          <a:p>
            <a:r>
              <a:rPr lang="en-US"/>
              <a:t>As p-value of 0.233 is greater than 0.05, we can conclude that we are failed to reject the null hypothesis, and the rent of apartment is equally expensive as of the individual houses. </a:t>
            </a:r>
          </a:p>
          <a:p>
            <a:endParaRPr lang="en-US"/>
          </a:p>
        </p:txBody>
      </p:sp>
      <p:pic>
        <p:nvPicPr>
          <p:cNvPr id="8" name="Content Placeholder 7" descr="Text&#10;&#10;Description automatically generated">
            <a:extLst>
              <a:ext uri="{FF2B5EF4-FFF2-40B4-BE49-F238E27FC236}">
                <a16:creationId xmlns:a16="http://schemas.microsoft.com/office/drawing/2014/main" id="{0ADFAC42-1882-CA86-0BAF-71FAC877289D}"/>
              </a:ext>
            </a:extLst>
          </p:cNvPr>
          <p:cNvPicPr>
            <a:picLocks noGrp="1" noChangeAspect="1"/>
          </p:cNvPicPr>
          <p:nvPr>
            <p:ph sz="half" idx="2"/>
          </p:nvPr>
        </p:nvPicPr>
        <p:blipFill>
          <a:blip r:embed="rId2"/>
          <a:stretch>
            <a:fillRect/>
          </a:stretch>
        </p:blipFill>
        <p:spPr>
          <a:xfrm>
            <a:off x="5935663" y="3047694"/>
            <a:ext cx="5067300" cy="1870686"/>
          </a:xfrm>
        </p:spPr>
      </p:pic>
    </p:spTree>
    <p:extLst>
      <p:ext uri="{BB962C8B-B14F-4D97-AF65-F5344CB8AC3E}">
        <p14:creationId xmlns:p14="http://schemas.microsoft.com/office/powerpoint/2010/main" val="375433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C620-93B7-27E6-BE5A-063AC1203E19}"/>
              </a:ext>
            </a:extLst>
          </p:cNvPr>
          <p:cNvSpPr>
            <a:spLocks noGrp="1"/>
          </p:cNvSpPr>
          <p:nvPr>
            <p:ph type="title"/>
          </p:nvPr>
        </p:nvSpPr>
        <p:spPr>
          <a:xfrm>
            <a:off x="691078" y="722903"/>
            <a:ext cx="10312571" cy="898079"/>
          </a:xfrm>
        </p:spPr>
        <p:txBody>
          <a:bodyPr>
            <a:noAutofit/>
          </a:bodyPr>
          <a:lstStyle/>
          <a:p>
            <a:r>
              <a:rPr lang="en-US" sz="2800"/>
              <a:t>Question 3:  Is the number of tenants directly proportional to the average rent?</a:t>
            </a:r>
          </a:p>
        </p:txBody>
      </p:sp>
      <p:pic>
        <p:nvPicPr>
          <p:cNvPr id="6" name="Content Placeholder 5" descr="Text&#10;&#10;Description automatically generated">
            <a:extLst>
              <a:ext uri="{FF2B5EF4-FFF2-40B4-BE49-F238E27FC236}">
                <a16:creationId xmlns:a16="http://schemas.microsoft.com/office/drawing/2014/main" id="{4527B336-1D0E-93BC-C047-42A343E94BA6}"/>
              </a:ext>
            </a:extLst>
          </p:cNvPr>
          <p:cNvPicPr>
            <a:picLocks noGrp="1" noChangeAspect="1"/>
          </p:cNvPicPr>
          <p:nvPr>
            <p:ph sz="half" idx="2"/>
          </p:nvPr>
        </p:nvPicPr>
        <p:blipFill>
          <a:blip r:embed="rId2"/>
          <a:stretch>
            <a:fillRect/>
          </a:stretch>
        </p:blipFill>
        <p:spPr>
          <a:xfrm>
            <a:off x="6221887" y="2077747"/>
            <a:ext cx="4494852" cy="3542003"/>
          </a:xfrm>
        </p:spPr>
      </p:pic>
      <p:pic>
        <p:nvPicPr>
          <p:cNvPr id="10" name="Content Placeholder 9" descr="Chart, scatter chart&#10;&#10;Description automatically generated">
            <a:extLst>
              <a:ext uri="{FF2B5EF4-FFF2-40B4-BE49-F238E27FC236}">
                <a16:creationId xmlns:a16="http://schemas.microsoft.com/office/drawing/2014/main" id="{411BC005-892E-D504-94D1-27A3B6C5FB4D}"/>
              </a:ext>
            </a:extLst>
          </p:cNvPr>
          <p:cNvPicPr>
            <a:picLocks noGrp="1" noChangeAspect="1"/>
          </p:cNvPicPr>
          <p:nvPr>
            <p:ph sz="half" idx="1"/>
          </p:nvPr>
        </p:nvPicPr>
        <p:blipFill>
          <a:blip r:embed="rId3"/>
          <a:stretch>
            <a:fillRect/>
          </a:stretch>
        </p:blipFill>
        <p:spPr>
          <a:xfrm>
            <a:off x="691078" y="1766456"/>
            <a:ext cx="5279036" cy="2763980"/>
          </a:xfrm>
        </p:spPr>
      </p:pic>
      <p:sp>
        <p:nvSpPr>
          <p:cNvPr id="11" name="TextBox 10">
            <a:extLst>
              <a:ext uri="{FF2B5EF4-FFF2-40B4-BE49-F238E27FC236}">
                <a16:creationId xmlns:a16="http://schemas.microsoft.com/office/drawing/2014/main" id="{F7832F01-E879-46D6-2246-551367EDFC82}"/>
              </a:ext>
            </a:extLst>
          </p:cNvPr>
          <p:cNvSpPr txBox="1"/>
          <p:nvPr/>
        </p:nvSpPr>
        <p:spPr>
          <a:xfrm>
            <a:off x="969818" y="4932218"/>
            <a:ext cx="4765964" cy="1631216"/>
          </a:xfrm>
          <a:prstGeom prst="rect">
            <a:avLst/>
          </a:prstGeom>
          <a:noFill/>
        </p:spPr>
        <p:txBody>
          <a:bodyPr wrap="square" lIns="91440" tIns="45720" rIns="91440" bIns="45720" rtlCol="0" anchor="t">
            <a:spAutoFit/>
          </a:bodyPr>
          <a:lstStyle/>
          <a:p>
            <a:r>
              <a:rPr lang="en-US" sz="2000"/>
              <a:t>There is a relation between the rent and number of tenants, as the slope of the graph is positive, it can be concluded that as the number of tenants are more, the rent is increasing. </a:t>
            </a:r>
          </a:p>
        </p:txBody>
      </p:sp>
    </p:spTree>
    <p:extLst>
      <p:ext uri="{BB962C8B-B14F-4D97-AF65-F5344CB8AC3E}">
        <p14:creationId xmlns:p14="http://schemas.microsoft.com/office/powerpoint/2010/main" val="419986153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Microsoft Macintosh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Grandview</vt:lpstr>
      <vt:lpstr>Wingdings</vt:lpstr>
      <vt:lpstr>CosineVTI</vt:lpstr>
      <vt:lpstr>Boston Rentals</vt:lpstr>
      <vt:lpstr>Introduction</vt:lpstr>
      <vt:lpstr>Descriptive Analysis</vt:lpstr>
      <vt:lpstr>Business Questions</vt:lpstr>
      <vt:lpstr>Chi-Square Test for Rents in Boston</vt:lpstr>
      <vt:lpstr>Correlation For Numerical Attributes</vt:lpstr>
      <vt:lpstr>Question 1: Do the people who live close to the university pay higher or lower rent than those who lives farther away by comparing the two groups of people? </vt:lpstr>
      <vt:lpstr>Question 2: Is the apartment or individual housing expensive to rent when there are the same number of bedrooms?</vt:lpstr>
      <vt:lpstr>Question 3:  Is the number of tenants directly proportional to the average rent?</vt:lpstr>
      <vt:lpstr>Question 4: Does the rent change with respect to the furnishing type?</vt:lpstr>
      <vt:lpstr>Linear Regression Model and Predictions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Rentals</dc:title>
  <dc:creator>Shubham Nilesh Palande</dc:creator>
  <cp:lastModifiedBy>Shubham Nilesh Palande</cp:lastModifiedBy>
  <cp:revision>1</cp:revision>
  <dcterms:created xsi:type="dcterms:W3CDTF">2023-02-15T23:30:51Z</dcterms:created>
  <dcterms:modified xsi:type="dcterms:W3CDTF">2023-02-16T03:43:17Z</dcterms:modified>
</cp:coreProperties>
</file>