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5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1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3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taghredsalah199/google-playstore-regression-model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EA1B2-5903-EE44-8C1A-B60D3451F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Google Play Store Rating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51D24-2901-1C47-8277-D054DF5F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Data Mining - IE 7275 (Spring 2023)</a:t>
            </a:r>
          </a:p>
          <a:p>
            <a:r>
              <a:rPr lang="en-US" sz="1900"/>
              <a:t>Prof. Xuemin</a:t>
            </a:r>
          </a:p>
          <a:p>
            <a:endParaRPr lang="en-US" sz="190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823D0EF-B2B7-F146-8DBE-6546A295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22" y="2486578"/>
            <a:ext cx="5439657" cy="19038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F1BF8F10-DE33-4745-A9B8-3242E9E84642}"/>
              </a:ext>
            </a:extLst>
          </p:cNvPr>
          <p:cNvSpPr txBox="1">
            <a:spLocks/>
          </p:cNvSpPr>
          <p:nvPr/>
        </p:nvSpPr>
        <p:spPr>
          <a:xfrm>
            <a:off x="7262650" y="4429919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 5:</a:t>
            </a:r>
          </a:p>
          <a:p>
            <a:pPr algn="l"/>
            <a:r>
              <a:rPr lang="en-US" dirty="0"/>
              <a:t>Sindhu Swaroop</a:t>
            </a:r>
          </a:p>
          <a:p>
            <a:pPr algn="l"/>
            <a:r>
              <a:rPr lang="en-US" dirty="0"/>
              <a:t>Niraj Sai Prasad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4E9-9D45-3042-A0FD-B393BAA5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43C6-D44F-0D47-B036-45D7156B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Introduction: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Play Store, formerly known as the Android Market, has evolved significantly since its inception in 2008.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offers over 3.5 million apps and a wide range of content, including books, movies, and games, making it the go-to digital distribution service for Android app developers and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Play has earned consumer trust through its robust security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23F-DFFC-BB43-9123-5A80D5B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21D9-AB4E-984E-A412-985C6500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Marketing Apps on Google Play</a:t>
            </a:r>
            <a:r>
              <a:rPr lang="en-US" sz="2400" b="1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Google Play provides easy app distribution for developers, marketing is crucial for increasing app reach and downloads.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 of an app is not solely dependent on optimization, but also on user experience, ratings, and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Play has a star-based rating system with 5 stars being the highest, and ratings play a significant role in users' decision-making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23F-DFFC-BB43-9123-5A80D5B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21D9-AB4E-984E-A412-985C6500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Importance of Ratings and Reviews</a:t>
            </a:r>
            <a:r>
              <a:rPr lang="en-US" sz="2400" b="1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Ratings and reviews on Google Play are critical for users' decision-making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Users often make quick decisions based on the rating and the number of ratings an app 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Positive ratings and reviews can significantly impact an app's visibility and attract more downloads.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experience and ratings help potential consumers determine whether or not to install an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B411-BB7D-0641-BEF2-6B14159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40AF-2DE5-D04D-BC8B-B4B98734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ratings as an accurate representation of consumer impression on the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Lower-rated applications' impact on search results, reach, and potential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Developer's aim to maximize app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the project: predict overall app rating for gaining user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of higher-rated apps and apps with more ratings in search algorithm and user 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supervised machine learning, data mining, and visualization to gain insights into success factors for app installations and user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3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60D-6DFE-884B-8058-F15EA6CB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2633-A7FC-F446-86FE-1C49A76F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Kaggle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https://www.kaggle.com/code/taghredsalah199/google-playstore-regression-model/data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Type: CSV Format</a:t>
            </a:r>
          </a:p>
        </p:txBody>
      </p:sp>
    </p:spTree>
    <p:extLst>
      <p:ext uri="{BB962C8B-B14F-4D97-AF65-F5344CB8AC3E}">
        <p14:creationId xmlns:p14="http://schemas.microsoft.com/office/powerpoint/2010/main" val="1430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545-2B0A-C247-9CED-C677188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D4EF-EA6B-094B-AB68-5ED38670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Bembo" panose="02020502050201020203" pitchFamily="18" charset="0"/>
              </a:rPr>
              <a:t>10,841 records, 13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Columns are :</a:t>
            </a:r>
          </a:p>
          <a:p>
            <a:pPr lvl="1" indent="0">
              <a:buNone/>
            </a:pPr>
            <a:r>
              <a:rPr lang="en-US" sz="2000" dirty="0">
                <a:latin typeface="Bembo" panose="02020502050201020203" pitchFamily="18" charset="0"/>
              </a:rPr>
              <a:t>     ['App', 'Category', 'Rating', 'Reviews’, </a:t>
            </a:r>
          </a:p>
          <a:p>
            <a:r>
              <a:rPr lang="en-US" dirty="0">
                <a:latin typeface="Bembo" panose="02020502050201020203" pitchFamily="18" charset="0"/>
              </a:rPr>
              <a:t>         'Size', 'Installs', 'Type', 'Price', '</a:t>
            </a:r>
            <a:r>
              <a:rPr lang="en-US" dirty="0" err="1">
                <a:latin typeface="Bembo" panose="02020502050201020203" pitchFamily="18" charset="0"/>
              </a:rPr>
              <a:t>Content_Rating</a:t>
            </a:r>
            <a:r>
              <a:rPr lang="en-US" dirty="0">
                <a:latin typeface="Bembo" panose="02020502050201020203" pitchFamily="18" charset="0"/>
              </a:rPr>
              <a:t>’,</a:t>
            </a:r>
          </a:p>
          <a:p>
            <a:r>
              <a:rPr lang="en-US" dirty="0">
                <a:latin typeface="Bembo" panose="02020502050201020203" pitchFamily="18" charset="0"/>
              </a:rPr>
              <a:t>         'Genres', '</a:t>
            </a:r>
            <a:r>
              <a:rPr lang="en-US" dirty="0" err="1">
                <a:latin typeface="Bembo" panose="02020502050201020203" pitchFamily="18" charset="0"/>
              </a:rPr>
              <a:t>Last_Updated</a:t>
            </a:r>
            <a:r>
              <a:rPr lang="en-US" dirty="0">
                <a:latin typeface="Bembo" panose="02020502050201020203" pitchFamily="18" charset="0"/>
              </a:rPr>
              <a:t>’, '</a:t>
            </a:r>
            <a:r>
              <a:rPr lang="en-US" dirty="0" err="1">
                <a:latin typeface="Bembo" panose="02020502050201020203" pitchFamily="18" charset="0"/>
              </a:rPr>
              <a:t>Current_Version</a:t>
            </a:r>
            <a:r>
              <a:rPr lang="en-US" dirty="0">
                <a:latin typeface="Bembo" panose="02020502050201020203" pitchFamily="18" charset="0"/>
              </a:rPr>
              <a:t>’, </a:t>
            </a:r>
          </a:p>
          <a:p>
            <a:r>
              <a:rPr lang="en-US" dirty="0">
                <a:latin typeface="Bembo" panose="02020502050201020203" pitchFamily="18" charset="0"/>
              </a:rPr>
              <a:t>         '</a:t>
            </a:r>
            <a:r>
              <a:rPr lang="en-US" dirty="0" err="1">
                <a:latin typeface="Bembo" panose="02020502050201020203" pitchFamily="18" charset="0"/>
              </a:rPr>
              <a:t>Android_Version</a:t>
            </a:r>
            <a:r>
              <a:rPr lang="en-US" dirty="0">
                <a:latin typeface="Bembo" panose="02020502050201020203" pitchFamily="18" charset="0"/>
              </a:rPr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1AC7-2C4D-9E4F-AD17-B206EDF5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367D-EEB8-0142-8E5D-C5A541A3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Nulls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imputation and handling special texts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Converting columns to numeric/float as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special characters that are of no use Replacing ‘$’ in price Replacing ‘M’ and ‘K’ in no. of downloads and using appropriate multiplier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dummies for 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correlation between columns</a:t>
            </a:r>
          </a:p>
          <a:p>
            <a:pPr marL="617220" lvl="1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6067-AEA2-3E4F-A2DB-F9C4AA69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757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460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Courier New</vt:lpstr>
      <vt:lpstr>AdornVTI</vt:lpstr>
      <vt:lpstr>Google Play Store Rating Prediction</vt:lpstr>
      <vt:lpstr>Problem Setting</vt:lpstr>
      <vt:lpstr>Problem Setting</vt:lpstr>
      <vt:lpstr>Problem Setting</vt:lpstr>
      <vt:lpstr>Problem Definition</vt:lpstr>
      <vt:lpstr>Data Source</vt:lpstr>
      <vt:lpstr>Data Description</vt:lpstr>
      <vt:lpstr>Data Cleaning and Mining</vt:lpstr>
      <vt:lpstr>Data Exploration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Rating Prediction</dc:title>
  <dc:creator>Niraj Sai Prasad</dc:creator>
  <cp:lastModifiedBy>Niraj Sai Prasad</cp:lastModifiedBy>
  <cp:revision>1</cp:revision>
  <dcterms:created xsi:type="dcterms:W3CDTF">2023-04-18T15:30:03Z</dcterms:created>
  <dcterms:modified xsi:type="dcterms:W3CDTF">2023-04-18T16:03:30Z</dcterms:modified>
</cp:coreProperties>
</file>