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AB6D-2313-4941-ACA7-753C0C7C352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476D-FB22-41DA-9577-3162AA0E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38955" y="450166"/>
            <a:ext cx="4445390" cy="1364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Instructions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38955" y="2135944"/>
            <a:ext cx="4445390" cy="1364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 Game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55" y="3163326"/>
            <a:ext cx="2236031" cy="504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48177" y="3444459"/>
            <a:ext cx="2191044" cy="504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34" y="6012267"/>
            <a:ext cx="479438" cy="265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87" y="3638844"/>
            <a:ext cx="1538065" cy="57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26" y="2083826"/>
            <a:ext cx="1083215" cy="3715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48177" y="3444459"/>
            <a:ext cx="2191044" cy="504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8" y="3173987"/>
            <a:ext cx="413898" cy="4138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41" y="2089816"/>
            <a:ext cx="413898" cy="4138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79" y="3734351"/>
            <a:ext cx="413898" cy="4138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3" y="5352756"/>
            <a:ext cx="522851" cy="5228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65" y="2043332"/>
            <a:ext cx="522851" cy="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743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74388" y="928468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8480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898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169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0332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304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3883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2524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5231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793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60788" y="928467"/>
            <a:ext cx="0" cy="5486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74388" y="641486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6111" y="364118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4388" y="312068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4388" y="2572043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4388" y="2009336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74388" y="14606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4388" y="4215619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74388" y="479239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4388" y="5341035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4388" y="5875607"/>
            <a:ext cx="54864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Sindhuula</dc:creator>
  <cp:lastModifiedBy>Sindhuula</cp:lastModifiedBy>
  <cp:revision>7</cp:revision>
  <dcterms:created xsi:type="dcterms:W3CDTF">2015-10-10T14:51:20Z</dcterms:created>
  <dcterms:modified xsi:type="dcterms:W3CDTF">2015-10-10T16:50:43Z</dcterms:modified>
</cp:coreProperties>
</file>