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BD1EA-D8E7-4DF7-ACE5-18350343A1F9}" v="9" dt="2024-06-20T07:47:57.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26-06-2024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84337A73-D020-E687-ED14-9747468B55CB}"/>
              </a:ext>
            </a:extLst>
          </p:cNvPr>
          <p:cNvSpPr>
            <a:spLocks noGrp="1"/>
          </p:cNvSpPr>
          <p:nvPr>
            <p:ph type="ctrTitle"/>
          </p:nvPr>
        </p:nvSpPr>
        <p:spPr>
          <a:xfrm>
            <a:off x="5715000" y="2104786"/>
            <a:ext cx="4724400" cy="443198"/>
          </a:xfrm>
        </p:spPr>
        <p:txBody>
          <a:bodyPr/>
          <a:lstStyle/>
          <a:p>
            <a:r>
              <a:rPr lang="en-US" dirty="0" err="1"/>
              <a:t>Vinjam</a:t>
            </a:r>
            <a:r>
              <a:rPr lang="en-US"/>
              <a:t> Sindhura</a:t>
            </a:r>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44</TotalTime>
  <Words>750</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Rozha One</vt:lpstr>
      <vt:lpstr>Trebuchet MS</vt:lpstr>
      <vt:lpstr>Wingdings</vt:lpstr>
      <vt:lpstr>Vapor Trail</vt:lpstr>
      <vt:lpstr>Vinjam Sindhura</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SINDHURA VINJAM</cp:lastModifiedBy>
  <cp:revision>13</cp:revision>
  <dcterms:created xsi:type="dcterms:W3CDTF">2024-06-03T05:48:00Z</dcterms:created>
  <dcterms:modified xsi:type="dcterms:W3CDTF">2024-06-26T13:11:25Z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