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asmine Lin"/>
  <p:cmAuthor clrIdx="1" id="1" initials="" lastIdx="1" name="Venkata Sai Kusuma Sindhoora Vankayala Si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09T21:54:25.963">
    <p:pos x="6000" y="0"/>
    <p:text>@venkatasaikusumasindhoora.vankayalasiva@sjsu.edu 
do you need me to demo the dashboard when you are talking about the visual quality? Or you'll just use the slide?
_Reassigned to Venkata Sai Kusuma Sindhoora Vankayala Siva_</p:text>
  </p:cm>
  <p:cm authorId="1" idx="1" dt="2020-10-09T21:54:25.963">
    <p:pos x="6000" y="0"/>
    <p:text>I feel it will be easy to demo it using dashboard. We can ignore the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7f65e6d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7f65e6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c17ebd7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c17ebd7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17ebd719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c17ebd71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17ebd719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17ebd7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7f65e6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7f65e6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cpdp.co/data/bkKkW5/citizens-police-data-proj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Misconduct In Chicago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2007 - 2017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Chenyi Luo, ChiaPing Lin, Lawrence Sinclair, Sindhoora Vankayala Siva</a:t>
            </a:r>
            <a:br>
              <a:rPr lang="en" sz="1800"/>
            </a:br>
            <a:r>
              <a:rPr lang="en" sz="1800">
                <a:solidFill>
                  <a:schemeClr val="dk1"/>
                </a:solidFill>
              </a:rPr>
              <a:t>Team 3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204450" y="216425"/>
            <a:ext cx="87348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03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2" name="Google Shape;7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Officers.csv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Officer ID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Officer demographic information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Allegations count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Allegations count per year</a:t>
            </a:r>
            <a:endParaRPr sz="1600"/>
          </a:p>
        </p:txBody>
      </p:sp>
      <p:grpSp>
        <p:nvGrpSpPr>
          <p:cNvPr id="76" name="Google Shape;76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Allegations.csv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Allegation ID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Incident Year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Allegations type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1" name="Google Shape;81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2" name="Google Shape;82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Officer_Allegation.csv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Allegation ID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Officer ID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https://data.cpdp.co/data/bkKkW5/citizens-police-data-project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Citizens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Journals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Researchers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311700" y="271925"/>
            <a:ext cx="8517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50" y="910925"/>
            <a:ext cx="6546293" cy="39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Visual Quality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82650" y="1305975"/>
            <a:ext cx="78258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rage"/>
              <a:buChar char="●"/>
            </a:pPr>
            <a:r>
              <a:rPr lang="en" sz="2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Use of color</a:t>
            </a:r>
            <a:endParaRPr sz="2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rage"/>
              <a:buChar char="●"/>
            </a:pPr>
            <a:r>
              <a:rPr lang="en" sz="2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Density considerations</a:t>
            </a:r>
            <a:endParaRPr sz="2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rage"/>
              <a:buChar char="●"/>
            </a:pPr>
            <a:r>
              <a:rPr lang="en" sz="2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Gestalt principles (Similarity, Foreground principles etc. )</a:t>
            </a:r>
            <a:endParaRPr sz="2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rage"/>
              <a:buChar char="●"/>
            </a:pPr>
            <a:r>
              <a:rPr lang="en" sz="23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Titles, Legend and Tooltips</a:t>
            </a:r>
            <a:endParaRPr sz="2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13716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works</a:t>
            </a:r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16" name="Google Shape;116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limitation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sparsity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0" name="Google Shape;120;p2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21" name="Google Shape;121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Charts selection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Map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5" name="Google Shape;125;p20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26" name="Google Shape;126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Missing Value imputation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Appointed date and Resignation date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Predictive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539688" y="38249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3480465" y="382716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539688" y="38829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3480440" y="3881092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Lack of Business Intelligence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Python Library, SQL, RStudio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703200" y="462100"/>
            <a:ext cx="328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What did we learn?</a:t>
            </a:r>
            <a:endParaRPr sz="3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984500" y="1496850"/>
            <a:ext cx="51735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AutoNum type="arabicPeriod"/>
            </a:pPr>
            <a:r>
              <a:rPr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Technical Skills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AutoNum type="arabicPeriod"/>
            </a:pPr>
            <a:r>
              <a:rPr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Soft Skills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