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DCD42-4D59-434F-860B-5B086F46012D}" v="57" dt="2022-09-18T21:10:22.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kodakandla" userId="11a7facd3306ce28" providerId="LiveId" clId="{44ADCD42-4D59-434F-860B-5B086F46012D}"/>
    <pc:docChg chg="undo custSel addSld modSld sldOrd">
      <pc:chgData name="sindhu kodakandla" userId="11a7facd3306ce28" providerId="LiveId" clId="{44ADCD42-4D59-434F-860B-5B086F46012D}" dt="2022-09-18T22:23:05.428" v="1954" actId="14734"/>
      <pc:docMkLst>
        <pc:docMk/>
      </pc:docMkLst>
      <pc:sldChg chg="modSp mod">
        <pc:chgData name="sindhu kodakandla" userId="11a7facd3306ce28" providerId="LiveId" clId="{44ADCD42-4D59-434F-860B-5B086F46012D}" dt="2022-09-18T20:47:03.110" v="832" actId="20577"/>
        <pc:sldMkLst>
          <pc:docMk/>
          <pc:sldMk cId="2645711940" sldId="256"/>
        </pc:sldMkLst>
        <pc:spChg chg="mod">
          <ac:chgData name="sindhu kodakandla" userId="11a7facd3306ce28" providerId="LiveId" clId="{44ADCD42-4D59-434F-860B-5B086F46012D}" dt="2022-09-18T18:56:49.921" v="0" actId="1076"/>
          <ac:spMkLst>
            <pc:docMk/>
            <pc:sldMk cId="2645711940" sldId="256"/>
            <ac:spMk id="2" creationId="{5F2C3C2B-ED29-78E2-6522-AC34A0289B39}"/>
          </ac:spMkLst>
        </pc:spChg>
        <pc:spChg chg="mod">
          <ac:chgData name="sindhu kodakandla" userId="11a7facd3306ce28" providerId="LiveId" clId="{44ADCD42-4D59-434F-860B-5B086F46012D}" dt="2022-09-18T18:56:54.208" v="1" actId="1076"/>
          <ac:spMkLst>
            <pc:docMk/>
            <pc:sldMk cId="2645711940" sldId="256"/>
            <ac:spMk id="3" creationId="{83943D66-D992-9307-AF39-B9F760358F6A}"/>
          </ac:spMkLst>
        </pc:spChg>
        <pc:spChg chg="mod">
          <ac:chgData name="sindhu kodakandla" userId="11a7facd3306ce28" providerId="LiveId" clId="{44ADCD42-4D59-434F-860B-5B086F46012D}" dt="2022-09-18T19:01:08.900" v="4" actId="114"/>
          <ac:spMkLst>
            <pc:docMk/>
            <pc:sldMk cId="2645711940" sldId="256"/>
            <ac:spMk id="6" creationId="{778D319A-50E2-E5B9-BF44-81BA413DE2FA}"/>
          </ac:spMkLst>
        </pc:spChg>
        <pc:spChg chg="mod">
          <ac:chgData name="sindhu kodakandla" userId="11a7facd3306ce28" providerId="LiveId" clId="{44ADCD42-4D59-434F-860B-5B086F46012D}" dt="2022-09-18T20:47:03.110" v="832" actId="20577"/>
          <ac:spMkLst>
            <pc:docMk/>
            <pc:sldMk cId="2645711940" sldId="256"/>
            <ac:spMk id="9" creationId="{577BADC9-23CE-D7E4-43D1-3E744D867162}"/>
          </ac:spMkLst>
        </pc:spChg>
        <pc:picChg chg="mod">
          <ac:chgData name="sindhu kodakandla" userId="11a7facd3306ce28" providerId="LiveId" clId="{44ADCD42-4D59-434F-860B-5B086F46012D}" dt="2022-09-18T19:26:51.794" v="242" actId="1076"/>
          <ac:picMkLst>
            <pc:docMk/>
            <pc:sldMk cId="2645711940" sldId="256"/>
            <ac:picMk id="5" creationId="{15851FDF-6020-E614-F6A3-98186BBFB1A6}"/>
          </ac:picMkLst>
        </pc:picChg>
      </pc:sldChg>
      <pc:sldChg chg="addSp modSp new mod ord modTransition">
        <pc:chgData name="sindhu kodakandla" userId="11a7facd3306ce28" providerId="LiveId" clId="{44ADCD42-4D59-434F-860B-5B086F46012D}" dt="2022-09-18T21:10:22.972" v="1076"/>
        <pc:sldMkLst>
          <pc:docMk/>
          <pc:sldMk cId="1116008145" sldId="257"/>
        </pc:sldMkLst>
        <pc:spChg chg="mod">
          <ac:chgData name="sindhu kodakandla" userId="11a7facd3306ce28" providerId="LiveId" clId="{44ADCD42-4D59-434F-860B-5B086F46012D}" dt="2022-09-18T20:22:17.931" v="693" actId="1076"/>
          <ac:spMkLst>
            <pc:docMk/>
            <pc:sldMk cId="1116008145" sldId="257"/>
            <ac:spMk id="2" creationId="{6EEB01AC-DC05-E5C4-5B2B-90359E6154BD}"/>
          </ac:spMkLst>
        </pc:spChg>
        <pc:spChg chg="mod">
          <ac:chgData name="sindhu kodakandla" userId="11a7facd3306ce28" providerId="LiveId" clId="{44ADCD42-4D59-434F-860B-5B086F46012D}" dt="2022-09-18T19:56:17.310" v="509" actId="1076"/>
          <ac:spMkLst>
            <pc:docMk/>
            <pc:sldMk cId="1116008145" sldId="257"/>
            <ac:spMk id="3" creationId="{1A71A70F-7D34-47E9-E4A2-8295533C59B0}"/>
          </ac:spMkLst>
        </pc:spChg>
        <pc:spChg chg="add mod">
          <ac:chgData name="sindhu kodakandla" userId="11a7facd3306ce28" providerId="LiveId" clId="{44ADCD42-4D59-434F-860B-5B086F46012D}" dt="2022-09-18T20:47:31.893" v="838" actId="113"/>
          <ac:spMkLst>
            <pc:docMk/>
            <pc:sldMk cId="1116008145" sldId="257"/>
            <ac:spMk id="4" creationId="{1D720E02-1C5D-5D60-D4ED-E3D03FEA5132}"/>
          </ac:spMkLst>
        </pc:spChg>
        <pc:picChg chg="add mod">
          <ac:chgData name="sindhu kodakandla" userId="11a7facd3306ce28" providerId="LiveId" clId="{44ADCD42-4D59-434F-860B-5B086F46012D}" dt="2022-09-18T20:22:22.283" v="694" actId="1076"/>
          <ac:picMkLst>
            <pc:docMk/>
            <pc:sldMk cId="1116008145" sldId="257"/>
            <ac:picMk id="6" creationId="{565E5D9C-C2EE-2ADE-6A27-96226E3A6148}"/>
          </ac:picMkLst>
        </pc:picChg>
      </pc:sldChg>
      <pc:sldChg chg="addSp delSp modSp new mod modTransition">
        <pc:chgData name="sindhu kodakandla" userId="11a7facd3306ce28" providerId="LiveId" clId="{44ADCD42-4D59-434F-860B-5B086F46012D}" dt="2022-09-18T21:08:01.963" v="1065"/>
        <pc:sldMkLst>
          <pc:docMk/>
          <pc:sldMk cId="3917053861" sldId="258"/>
        </pc:sldMkLst>
        <pc:spChg chg="mod">
          <ac:chgData name="sindhu kodakandla" userId="11a7facd3306ce28" providerId="LiveId" clId="{44ADCD42-4D59-434F-860B-5B086F46012D}" dt="2022-09-18T20:47:39.600" v="839" actId="113"/>
          <ac:spMkLst>
            <pc:docMk/>
            <pc:sldMk cId="3917053861" sldId="258"/>
            <ac:spMk id="2" creationId="{7D9DE809-D9BE-64B6-C256-7D3356524F26}"/>
          </ac:spMkLst>
        </pc:spChg>
        <pc:spChg chg="mod">
          <ac:chgData name="sindhu kodakandla" userId="11a7facd3306ce28" providerId="LiveId" clId="{44ADCD42-4D59-434F-860B-5B086F46012D}" dt="2022-09-18T19:33:39.235" v="298" actId="1076"/>
          <ac:spMkLst>
            <pc:docMk/>
            <pc:sldMk cId="3917053861" sldId="258"/>
            <ac:spMk id="3" creationId="{FBB389D0-54D9-3A43-D8BD-6AD117E82D8D}"/>
          </ac:spMkLst>
        </pc:spChg>
        <pc:spChg chg="add mod">
          <ac:chgData name="sindhu kodakandla" userId="11a7facd3306ce28" providerId="LiveId" clId="{44ADCD42-4D59-434F-860B-5B086F46012D}" dt="2022-09-18T20:47:43.210" v="840" actId="113"/>
          <ac:spMkLst>
            <pc:docMk/>
            <pc:sldMk cId="3917053861" sldId="258"/>
            <ac:spMk id="4" creationId="{2E4BB8F0-B337-5C54-2B47-EE4943E0DC7E}"/>
          </ac:spMkLst>
        </pc:spChg>
        <pc:spChg chg="add del mod">
          <ac:chgData name="sindhu kodakandla" userId="11a7facd3306ce28" providerId="LiveId" clId="{44ADCD42-4D59-434F-860B-5B086F46012D}" dt="2022-09-18T19:35:47.086" v="329"/>
          <ac:spMkLst>
            <pc:docMk/>
            <pc:sldMk cId="3917053861" sldId="258"/>
            <ac:spMk id="5" creationId="{640B9213-779E-22BE-D356-A82C7AE87BAE}"/>
          </ac:spMkLst>
        </pc:spChg>
        <pc:spChg chg="add mod">
          <ac:chgData name="sindhu kodakandla" userId="11a7facd3306ce28" providerId="LiveId" clId="{44ADCD42-4D59-434F-860B-5B086F46012D}" dt="2022-09-18T20:01:08.220" v="551" actId="1076"/>
          <ac:spMkLst>
            <pc:docMk/>
            <pc:sldMk cId="3917053861" sldId="258"/>
            <ac:spMk id="6" creationId="{1CE951A7-156F-8D72-DB03-24C135ACBF88}"/>
          </ac:spMkLst>
        </pc:spChg>
        <pc:picChg chg="add del mod">
          <ac:chgData name="sindhu kodakandla" userId="11a7facd3306ce28" providerId="LiveId" clId="{44ADCD42-4D59-434F-860B-5B086F46012D}" dt="2022-09-18T19:59:46.274" v="523" actId="931"/>
          <ac:picMkLst>
            <pc:docMk/>
            <pc:sldMk cId="3917053861" sldId="258"/>
            <ac:picMk id="8" creationId="{B9261EB3-2196-D0F2-2381-6AACE13E9A48}"/>
          </ac:picMkLst>
        </pc:picChg>
        <pc:picChg chg="add del mod">
          <ac:chgData name="sindhu kodakandla" userId="11a7facd3306ce28" providerId="LiveId" clId="{44ADCD42-4D59-434F-860B-5B086F46012D}" dt="2022-09-18T19:59:46.274" v="523" actId="931"/>
          <ac:picMkLst>
            <pc:docMk/>
            <pc:sldMk cId="3917053861" sldId="258"/>
            <ac:picMk id="10" creationId="{93E1A17F-3B0F-B3EB-57F2-8C4488CA3222}"/>
          </ac:picMkLst>
        </pc:picChg>
        <pc:picChg chg="add del mod">
          <ac:chgData name="sindhu kodakandla" userId="11a7facd3306ce28" providerId="LiveId" clId="{44ADCD42-4D59-434F-860B-5B086F46012D}" dt="2022-09-18T19:59:46.274" v="523" actId="931"/>
          <ac:picMkLst>
            <pc:docMk/>
            <pc:sldMk cId="3917053861" sldId="258"/>
            <ac:picMk id="12" creationId="{9A7FDB5B-3C9E-8163-846C-AA99C18E54D7}"/>
          </ac:picMkLst>
        </pc:picChg>
        <pc:picChg chg="add del mod">
          <ac:chgData name="sindhu kodakandla" userId="11a7facd3306ce28" providerId="LiveId" clId="{44ADCD42-4D59-434F-860B-5B086F46012D}" dt="2022-09-18T19:59:46.274" v="523" actId="931"/>
          <ac:picMkLst>
            <pc:docMk/>
            <pc:sldMk cId="3917053861" sldId="258"/>
            <ac:picMk id="14" creationId="{DC18564A-D914-2E0E-3E04-CA74AF42EF20}"/>
          </ac:picMkLst>
        </pc:picChg>
        <pc:picChg chg="add mod">
          <ac:chgData name="sindhu kodakandla" userId="11a7facd3306ce28" providerId="LiveId" clId="{44ADCD42-4D59-434F-860B-5B086F46012D}" dt="2022-09-18T20:01:11.533" v="553" actId="1076"/>
          <ac:picMkLst>
            <pc:docMk/>
            <pc:sldMk cId="3917053861" sldId="258"/>
            <ac:picMk id="16" creationId="{2189BD20-8276-9905-E6A5-FF4A86B39952}"/>
          </ac:picMkLst>
        </pc:picChg>
        <pc:picChg chg="add mod">
          <ac:chgData name="sindhu kodakandla" userId="11a7facd3306ce28" providerId="LiveId" clId="{44ADCD42-4D59-434F-860B-5B086F46012D}" dt="2022-09-18T20:01:10.067" v="552" actId="1076"/>
          <ac:picMkLst>
            <pc:docMk/>
            <pc:sldMk cId="3917053861" sldId="258"/>
            <ac:picMk id="18" creationId="{2A5E6659-9829-A255-6B78-3B0E5C5D9EDF}"/>
          </ac:picMkLst>
        </pc:picChg>
        <pc:picChg chg="add mod">
          <ac:chgData name="sindhu kodakandla" userId="11a7facd3306ce28" providerId="LiveId" clId="{44ADCD42-4D59-434F-860B-5B086F46012D}" dt="2022-09-18T20:01:13.338" v="554" actId="1076"/>
          <ac:picMkLst>
            <pc:docMk/>
            <pc:sldMk cId="3917053861" sldId="258"/>
            <ac:picMk id="20" creationId="{F69842B3-E90B-15BB-1A78-AE343FFA4721}"/>
          </ac:picMkLst>
        </pc:picChg>
        <pc:picChg chg="add mod">
          <ac:chgData name="sindhu kodakandla" userId="11a7facd3306ce28" providerId="LiveId" clId="{44ADCD42-4D59-434F-860B-5B086F46012D}" dt="2022-09-18T20:01:14.785" v="555" actId="1076"/>
          <ac:picMkLst>
            <pc:docMk/>
            <pc:sldMk cId="3917053861" sldId="258"/>
            <ac:picMk id="22" creationId="{251C1F6D-C346-B0C5-D42B-6F0E28BA1BCC}"/>
          </ac:picMkLst>
        </pc:picChg>
        <pc:picChg chg="add mod">
          <ac:chgData name="sindhu kodakandla" userId="11a7facd3306ce28" providerId="LiveId" clId="{44ADCD42-4D59-434F-860B-5B086F46012D}" dt="2022-09-18T20:03:05.852" v="565" actId="1076"/>
          <ac:picMkLst>
            <pc:docMk/>
            <pc:sldMk cId="3917053861" sldId="258"/>
            <ac:picMk id="24" creationId="{DB26FDEF-F173-639F-0CBA-D942633B0630}"/>
          </ac:picMkLst>
        </pc:picChg>
      </pc:sldChg>
      <pc:sldChg chg="addSp delSp modSp new mod modTransition modClrScheme chgLayout">
        <pc:chgData name="sindhu kodakandla" userId="11a7facd3306ce28" providerId="LiveId" clId="{44ADCD42-4D59-434F-860B-5B086F46012D}" dt="2022-09-18T21:09:03.017" v="1068"/>
        <pc:sldMkLst>
          <pc:docMk/>
          <pc:sldMk cId="3715611483" sldId="259"/>
        </pc:sldMkLst>
        <pc:spChg chg="del">
          <ac:chgData name="sindhu kodakandla" userId="11a7facd3306ce28" providerId="LiveId" clId="{44ADCD42-4D59-434F-860B-5B086F46012D}" dt="2022-09-18T20:03:25.953" v="568" actId="700"/>
          <ac:spMkLst>
            <pc:docMk/>
            <pc:sldMk cId="3715611483" sldId="259"/>
            <ac:spMk id="2" creationId="{CB9F5BF0-184D-02C2-27FD-D578A13220A8}"/>
          </ac:spMkLst>
        </pc:spChg>
        <pc:spChg chg="del">
          <ac:chgData name="sindhu kodakandla" userId="11a7facd3306ce28" providerId="LiveId" clId="{44ADCD42-4D59-434F-860B-5B086F46012D}" dt="2022-09-18T20:03:21.283" v="567" actId="931"/>
          <ac:spMkLst>
            <pc:docMk/>
            <pc:sldMk cId="3715611483" sldId="259"/>
            <ac:spMk id="3" creationId="{129E2A5E-EDE6-C6A3-87A7-A93A6F3FBE9E}"/>
          </ac:spMkLst>
        </pc:spChg>
        <pc:spChg chg="add mod">
          <ac:chgData name="sindhu kodakandla" userId="11a7facd3306ce28" providerId="LiveId" clId="{44ADCD42-4D59-434F-860B-5B086F46012D}" dt="2022-09-18T20:30:04.212" v="760" actId="1076"/>
          <ac:spMkLst>
            <pc:docMk/>
            <pc:sldMk cId="3715611483" sldId="259"/>
            <ac:spMk id="16" creationId="{058BB6F5-8A78-C0FA-D823-983635777A17}"/>
          </ac:spMkLst>
        </pc:spChg>
        <pc:picChg chg="add del mod ord">
          <ac:chgData name="sindhu kodakandla" userId="11a7facd3306ce28" providerId="LiveId" clId="{44ADCD42-4D59-434F-860B-5B086F46012D}" dt="2022-09-18T20:05:13.228" v="585" actId="21"/>
          <ac:picMkLst>
            <pc:docMk/>
            <pc:sldMk cId="3715611483" sldId="259"/>
            <ac:picMk id="5" creationId="{90F30932-1BF4-5FAD-8726-1CF40CBFF0CD}"/>
          </ac:picMkLst>
        </pc:picChg>
        <pc:picChg chg="add del mod">
          <ac:chgData name="sindhu kodakandla" userId="11a7facd3306ce28" providerId="LiveId" clId="{44ADCD42-4D59-434F-860B-5B086F46012D}" dt="2022-09-18T20:05:59.821" v="586" actId="21"/>
          <ac:picMkLst>
            <pc:docMk/>
            <pc:sldMk cId="3715611483" sldId="259"/>
            <ac:picMk id="7" creationId="{F76C6D67-3C46-0F8F-380A-834904728C87}"/>
          </ac:picMkLst>
        </pc:picChg>
        <pc:picChg chg="add del mod">
          <ac:chgData name="sindhu kodakandla" userId="11a7facd3306ce28" providerId="LiveId" clId="{44ADCD42-4D59-434F-860B-5B086F46012D}" dt="2022-09-18T20:20:16.833" v="682" actId="21"/>
          <ac:picMkLst>
            <pc:docMk/>
            <pc:sldMk cId="3715611483" sldId="259"/>
            <ac:picMk id="9" creationId="{E0F1388E-789D-F124-AEDB-DBD1429FABF9}"/>
          </ac:picMkLst>
        </pc:picChg>
        <pc:picChg chg="add del mod">
          <ac:chgData name="sindhu kodakandla" userId="11a7facd3306ce28" providerId="LiveId" clId="{44ADCD42-4D59-434F-860B-5B086F46012D}" dt="2022-09-18T20:20:15.293" v="681" actId="21"/>
          <ac:picMkLst>
            <pc:docMk/>
            <pc:sldMk cId="3715611483" sldId="259"/>
            <ac:picMk id="11" creationId="{DD5A23F1-6A79-6942-FB43-B9F41209510B}"/>
          </ac:picMkLst>
        </pc:picChg>
        <pc:picChg chg="add del mod">
          <ac:chgData name="sindhu kodakandla" userId="11a7facd3306ce28" providerId="LiveId" clId="{44ADCD42-4D59-434F-860B-5B086F46012D}" dt="2022-09-18T20:10:41.768" v="605" actId="21"/>
          <ac:picMkLst>
            <pc:docMk/>
            <pc:sldMk cId="3715611483" sldId="259"/>
            <ac:picMk id="13" creationId="{1BA62857-6917-D8A6-87B4-048E029051D3}"/>
          </ac:picMkLst>
        </pc:picChg>
        <pc:picChg chg="add mod">
          <ac:chgData name="sindhu kodakandla" userId="11a7facd3306ce28" providerId="LiveId" clId="{44ADCD42-4D59-434F-860B-5B086F46012D}" dt="2022-09-18T20:30:05.679" v="761" actId="1076"/>
          <ac:picMkLst>
            <pc:docMk/>
            <pc:sldMk cId="3715611483" sldId="259"/>
            <ac:picMk id="15" creationId="{CE8E2DC4-2C59-6C94-A428-890330E4CF0C}"/>
          </ac:picMkLst>
        </pc:picChg>
        <pc:picChg chg="add del mod">
          <ac:chgData name="sindhu kodakandla" userId="11a7facd3306ce28" providerId="LiveId" clId="{44ADCD42-4D59-434F-860B-5B086F46012D}" dt="2022-09-18T20:20:31.079" v="684" actId="21"/>
          <ac:picMkLst>
            <pc:docMk/>
            <pc:sldMk cId="3715611483" sldId="259"/>
            <ac:picMk id="18" creationId="{DF6EE058-BBB2-0FF7-9DFB-4231D6AA9979}"/>
          </ac:picMkLst>
        </pc:picChg>
        <pc:picChg chg="add mod">
          <ac:chgData name="sindhu kodakandla" userId="11a7facd3306ce28" providerId="LiveId" clId="{44ADCD42-4D59-434F-860B-5B086F46012D}" dt="2022-09-18T20:30:10.122" v="762" actId="1076"/>
          <ac:picMkLst>
            <pc:docMk/>
            <pc:sldMk cId="3715611483" sldId="259"/>
            <ac:picMk id="20" creationId="{46AD9364-7A3A-2675-A76A-AFF86E2CEE00}"/>
          </ac:picMkLst>
        </pc:picChg>
      </pc:sldChg>
      <pc:sldChg chg="addSp delSp modSp new mod modTransition modClrScheme chgLayout">
        <pc:chgData name="sindhu kodakandla" userId="11a7facd3306ce28" providerId="LiveId" clId="{44ADCD42-4D59-434F-860B-5B086F46012D}" dt="2022-09-18T21:09:19.307" v="1069"/>
        <pc:sldMkLst>
          <pc:docMk/>
          <pc:sldMk cId="168213264" sldId="260"/>
        </pc:sldMkLst>
        <pc:spChg chg="del">
          <ac:chgData name="sindhu kodakandla" userId="11a7facd3306ce28" providerId="LiveId" clId="{44ADCD42-4D59-434F-860B-5B086F46012D}" dt="2022-09-18T19:44:05.748" v="393" actId="700"/>
          <ac:spMkLst>
            <pc:docMk/>
            <pc:sldMk cId="168213264" sldId="260"/>
            <ac:spMk id="2" creationId="{A1A91CD9-A0F4-F4F0-E796-14C7658EC62E}"/>
          </ac:spMkLst>
        </pc:spChg>
        <pc:spChg chg="del">
          <ac:chgData name="sindhu kodakandla" userId="11a7facd3306ce28" providerId="LiveId" clId="{44ADCD42-4D59-434F-860B-5B086F46012D}" dt="2022-09-18T19:44:05.748" v="393" actId="700"/>
          <ac:spMkLst>
            <pc:docMk/>
            <pc:sldMk cId="168213264" sldId="260"/>
            <ac:spMk id="3" creationId="{08BC7384-1FE6-732C-13CE-1FC1AD4EAA13}"/>
          </ac:spMkLst>
        </pc:spChg>
        <pc:spChg chg="add mod">
          <ac:chgData name="sindhu kodakandla" userId="11a7facd3306ce28" providerId="LiveId" clId="{44ADCD42-4D59-434F-860B-5B086F46012D}" dt="2022-09-18T20:29:17.695" v="754" actId="20577"/>
          <ac:spMkLst>
            <pc:docMk/>
            <pc:sldMk cId="168213264" sldId="260"/>
            <ac:spMk id="8" creationId="{CC085DD1-7007-01DB-676A-A765E140EF01}"/>
          </ac:spMkLst>
        </pc:spChg>
        <pc:picChg chg="add mod">
          <ac:chgData name="sindhu kodakandla" userId="11a7facd3306ce28" providerId="LiveId" clId="{44ADCD42-4D59-434F-860B-5B086F46012D}" dt="2022-09-18T20:29:53.088" v="759" actId="1076"/>
          <ac:picMkLst>
            <pc:docMk/>
            <pc:sldMk cId="168213264" sldId="260"/>
            <ac:picMk id="5" creationId="{A4576176-CCAB-2A75-C4AA-6431F49C7BED}"/>
          </ac:picMkLst>
        </pc:picChg>
        <pc:picChg chg="add del mod">
          <ac:chgData name="sindhu kodakandla" userId="11a7facd3306ce28" providerId="LiveId" clId="{44ADCD42-4D59-434F-860B-5B086F46012D}" dt="2022-09-18T20:29:42.819" v="757" actId="21"/>
          <ac:picMkLst>
            <pc:docMk/>
            <pc:sldMk cId="168213264" sldId="260"/>
            <ac:picMk id="7" creationId="{D93913B0-9961-D210-5712-A9D6591B0C83}"/>
          </ac:picMkLst>
        </pc:picChg>
        <pc:picChg chg="add del mod">
          <ac:chgData name="sindhu kodakandla" userId="11a7facd3306ce28" providerId="LiveId" clId="{44ADCD42-4D59-434F-860B-5B086F46012D}" dt="2022-09-18T20:03:12.201" v="566" actId="21"/>
          <ac:picMkLst>
            <pc:docMk/>
            <pc:sldMk cId="168213264" sldId="260"/>
            <ac:picMk id="1026" creationId="{C96866C3-3D9B-9A6A-E1C2-8C9308D44C02}"/>
          </ac:picMkLst>
        </pc:picChg>
      </pc:sldChg>
      <pc:sldChg chg="addSp delSp modSp new mod modTransition">
        <pc:chgData name="sindhu kodakandla" userId="11a7facd3306ce28" providerId="LiveId" clId="{44ADCD42-4D59-434F-860B-5B086F46012D}" dt="2022-09-18T21:09:21.492" v="1070"/>
        <pc:sldMkLst>
          <pc:docMk/>
          <pc:sldMk cId="2021728966" sldId="261"/>
        </pc:sldMkLst>
        <pc:spChg chg="add del mod">
          <ac:chgData name="sindhu kodakandla" userId="11a7facd3306ce28" providerId="LiveId" clId="{44ADCD42-4D59-434F-860B-5B086F46012D}" dt="2022-09-18T20:39:37.712" v="776"/>
          <ac:spMkLst>
            <pc:docMk/>
            <pc:sldMk cId="2021728966" sldId="261"/>
            <ac:spMk id="2" creationId="{7A79ABCF-2AC5-5E16-E5A8-B23A5685A032}"/>
          </ac:spMkLst>
        </pc:spChg>
        <pc:spChg chg="add mod">
          <ac:chgData name="sindhu kodakandla" userId="11a7facd3306ce28" providerId="LiveId" clId="{44ADCD42-4D59-434F-860B-5B086F46012D}" dt="2022-09-18T20:48:49.592" v="842" actId="20577"/>
          <ac:spMkLst>
            <pc:docMk/>
            <pc:sldMk cId="2021728966" sldId="261"/>
            <ac:spMk id="3" creationId="{476B3E9A-6D01-92AC-18F9-470A09E908FD}"/>
          </ac:spMkLst>
        </pc:spChg>
        <pc:spChg chg="add del mod">
          <ac:chgData name="sindhu kodakandla" userId="11a7facd3306ce28" providerId="LiveId" clId="{44ADCD42-4D59-434F-860B-5B086F46012D}" dt="2022-09-18T20:45:55.490" v="823"/>
          <ac:spMkLst>
            <pc:docMk/>
            <pc:sldMk cId="2021728966" sldId="261"/>
            <ac:spMk id="4" creationId="{1D88A481-0A63-6FA5-4419-9556315C7D19}"/>
          </ac:spMkLst>
        </pc:spChg>
        <pc:picChg chg="add mod">
          <ac:chgData name="sindhu kodakandla" userId="11a7facd3306ce28" providerId="LiveId" clId="{44ADCD42-4D59-434F-860B-5B086F46012D}" dt="2022-09-18T20:49:09.268" v="847" actId="1076"/>
          <ac:picMkLst>
            <pc:docMk/>
            <pc:sldMk cId="2021728966" sldId="261"/>
            <ac:picMk id="6" creationId="{9345B178-B0A6-6035-93DD-9080831A1511}"/>
          </ac:picMkLst>
        </pc:picChg>
      </pc:sldChg>
      <pc:sldChg chg="addSp modSp new mod modTransition">
        <pc:chgData name="sindhu kodakandla" userId="11a7facd3306ce28" providerId="LiveId" clId="{44ADCD42-4D59-434F-860B-5B086F46012D}" dt="2022-09-18T21:09:24.372" v="1071"/>
        <pc:sldMkLst>
          <pc:docMk/>
          <pc:sldMk cId="583999726" sldId="262"/>
        </pc:sldMkLst>
        <pc:spChg chg="add mod">
          <ac:chgData name="sindhu kodakandla" userId="11a7facd3306ce28" providerId="LiveId" clId="{44ADCD42-4D59-434F-860B-5B086F46012D}" dt="2022-09-18T20:51:51.301" v="900" actId="14100"/>
          <ac:spMkLst>
            <pc:docMk/>
            <pc:sldMk cId="583999726" sldId="262"/>
            <ac:spMk id="2" creationId="{8204B8BB-633E-330F-3183-6B019BD418C0}"/>
          </ac:spMkLst>
        </pc:spChg>
        <pc:spChg chg="add mod">
          <ac:chgData name="sindhu kodakandla" userId="11a7facd3306ce28" providerId="LiveId" clId="{44ADCD42-4D59-434F-860B-5B086F46012D}" dt="2022-09-18T21:00:53.294" v="1030" actId="20577"/>
          <ac:spMkLst>
            <pc:docMk/>
            <pc:sldMk cId="583999726" sldId="262"/>
            <ac:spMk id="3" creationId="{0B378A8C-A688-29E6-714D-8B6ADBB76B01}"/>
          </ac:spMkLst>
        </pc:spChg>
      </pc:sldChg>
      <pc:sldChg chg="addSp modSp new mod modTransition">
        <pc:chgData name="sindhu kodakandla" userId="11a7facd3306ce28" providerId="LiveId" clId="{44ADCD42-4D59-434F-860B-5B086F46012D}" dt="2022-09-18T22:23:05.428" v="1954" actId="14734"/>
        <pc:sldMkLst>
          <pc:docMk/>
          <pc:sldMk cId="2518120836" sldId="263"/>
        </pc:sldMkLst>
        <pc:spChg chg="add mod">
          <ac:chgData name="sindhu kodakandla" userId="11a7facd3306ce28" providerId="LiveId" clId="{44ADCD42-4D59-434F-860B-5B086F46012D}" dt="2022-09-18T21:11:14.960" v="1082" actId="20577"/>
          <ac:spMkLst>
            <pc:docMk/>
            <pc:sldMk cId="2518120836" sldId="263"/>
            <ac:spMk id="2" creationId="{CB3D3ABB-137D-7A3D-3715-94ABB934AA60}"/>
          </ac:spMkLst>
        </pc:spChg>
        <pc:graphicFrameChg chg="add mod modGraphic">
          <ac:chgData name="sindhu kodakandla" userId="11a7facd3306ce28" providerId="LiveId" clId="{44ADCD42-4D59-434F-860B-5B086F46012D}" dt="2022-09-18T22:23:05.428" v="1954" actId="14734"/>
          <ac:graphicFrameMkLst>
            <pc:docMk/>
            <pc:sldMk cId="2518120836" sldId="263"/>
            <ac:graphicFrameMk id="3" creationId="{A3AA355C-C2B8-8C11-19B1-65F08CB2053E}"/>
          </ac:graphicFrameMkLst>
        </pc:graphicFrameChg>
      </pc:sldChg>
      <pc:sldChg chg="addSp delSp modSp new mod modTransition modAnim">
        <pc:chgData name="sindhu kodakandla" userId="11a7facd3306ce28" providerId="LiveId" clId="{44ADCD42-4D59-434F-860B-5B086F46012D}" dt="2022-09-18T21:10:18.529" v="1075"/>
        <pc:sldMkLst>
          <pc:docMk/>
          <pc:sldMk cId="972539800" sldId="264"/>
        </pc:sldMkLst>
        <pc:spChg chg="add del mod">
          <ac:chgData name="sindhu kodakandla" userId="11a7facd3306ce28" providerId="LiveId" clId="{44ADCD42-4D59-434F-860B-5B086F46012D}" dt="2022-09-18T21:01:26.205" v="1052"/>
          <ac:spMkLst>
            <pc:docMk/>
            <pc:sldMk cId="972539800" sldId="264"/>
            <ac:spMk id="2" creationId="{A32A57E9-39A9-3F22-87BC-C9369AD698ED}"/>
          </ac:spMkLst>
        </pc:spChg>
        <pc:picChg chg="add mod">
          <ac:chgData name="sindhu kodakandla" userId="11a7facd3306ce28" providerId="LiveId" clId="{44ADCD42-4D59-434F-860B-5B086F46012D}" dt="2022-09-18T21:07:37.320" v="1062" actId="1076"/>
          <ac:picMkLst>
            <pc:docMk/>
            <pc:sldMk cId="972539800" sldId="264"/>
            <ac:picMk id="4" creationId="{728D235A-F9CE-6B5F-0BB9-C9244E1511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7995-817E-98DD-947A-FCB71167F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81883B-3BBE-E7C4-255D-8E78F7E52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35304-F2E8-3878-2353-601D3EB07A29}"/>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854D8F89-1382-2563-DFFD-692367837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59211-B5CD-D221-8ED7-38413E1FE444}"/>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108136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94E8-0536-4A3B-7C2B-7939C4BE7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6B6C6-B470-221F-B5CA-7E3A2DDEA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EA682-A70A-EF46-81F8-03BFF15FD4BA}"/>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FC590D75-6B0B-FA3E-B3ED-6BF1C80AB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11146-7EAB-8608-CDBB-A9D1BF219D99}"/>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263183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04806-7555-0741-AEE8-B0A9E4A5FA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1E80D9-FC11-D0C8-B52C-FFD84B6A3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153B7-9578-2025-B6C1-068DF72D6F5B}"/>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56DFDCE8-8692-3848-F8D9-0B6ACA659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6660A-22F7-8059-8068-C8A07E49AFC5}"/>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288427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9C23-0A3A-0414-DAEF-E790C2110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DBCF77-4852-4071-75E2-81C5F73CE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896186-0AFB-6FF4-7B58-E5039AE090F9}"/>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F6AE2CCB-43A5-C4FB-8F39-892188D4C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33571-91B2-C475-BEC6-3296DB961873}"/>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377309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48DA-34EF-6221-B8C3-E2736E6C1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A74DF6-6751-1851-259A-113D4AE20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B37E3-0FA8-8A9F-0460-EFA8DFF0CE5F}"/>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09A581AC-66AF-8FEE-6595-0F2BA62C5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48431-062B-CA43-9903-8E9D9A4C5B0B}"/>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344167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C39D-765A-3848-38B2-102BA24D3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28336-FDA7-3DFE-7B2D-BD59B8E1F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D42F5E-2920-2E3D-47AA-2F17B976D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B3A572-16AA-3C12-0D40-39EF31DF8828}"/>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6" name="Footer Placeholder 5">
            <a:extLst>
              <a:ext uri="{FF2B5EF4-FFF2-40B4-BE49-F238E27FC236}">
                <a16:creationId xmlns:a16="http://schemas.microsoft.com/office/drawing/2014/main" id="{598A485D-AEF5-0458-9A58-F77DEA990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619B5-310C-A6F2-9A0C-9DE7E9AEDD87}"/>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226748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5716-66A6-A250-8DC0-B2C8CACA00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A572AD-1AC5-815C-674E-7FCFD3A1B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93B34-9A9A-16F1-8BEE-EB668D70A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1AAB69-6B10-152B-2435-D29C79EDE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FA8AD-5FC3-15D6-AC4B-D320C6C3F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8128A1-7533-5502-1502-4B9F459293B5}"/>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8" name="Footer Placeholder 7">
            <a:extLst>
              <a:ext uri="{FF2B5EF4-FFF2-40B4-BE49-F238E27FC236}">
                <a16:creationId xmlns:a16="http://schemas.microsoft.com/office/drawing/2014/main" id="{66C24705-E24E-DE13-9034-4034AA4EA9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D7EF96-4E91-F397-D460-2A3464E2B9FD}"/>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169481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7B9A-A49E-4151-2857-E7E5990623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AFFE2-C449-15C5-223C-26B53587FD3B}"/>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4" name="Footer Placeholder 3">
            <a:extLst>
              <a:ext uri="{FF2B5EF4-FFF2-40B4-BE49-F238E27FC236}">
                <a16:creationId xmlns:a16="http://schemas.microsoft.com/office/drawing/2014/main" id="{6F7228DE-F636-25FB-CFBE-58CD31D5EA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685221-4669-3123-FC55-CD363E886D89}"/>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125648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53616-A253-9390-1377-8616A60BD67E}"/>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3" name="Footer Placeholder 2">
            <a:extLst>
              <a:ext uri="{FF2B5EF4-FFF2-40B4-BE49-F238E27FC236}">
                <a16:creationId xmlns:a16="http://schemas.microsoft.com/office/drawing/2014/main" id="{8CB737F4-ACE9-4450-554B-7FF4901C70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E1231D-5022-352B-76A9-11D6F8B28EF8}"/>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212840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3EC5-618C-F523-DCF0-34D02012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7F2DD7-55E8-FC58-5DBC-0841E13D5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282C06-AA27-DA3A-583A-5CC6C29CD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7EDC2-DDD0-DF96-F849-2988CEC72EC2}"/>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6" name="Footer Placeholder 5">
            <a:extLst>
              <a:ext uri="{FF2B5EF4-FFF2-40B4-BE49-F238E27FC236}">
                <a16:creationId xmlns:a16="http://schemas.microsoft.com/office/drawing/2014/main" id="{62962CE7-FE7E-D246-D204-D67F55AFF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D1CD0-D7FD-40A8-A832-E9F17453BDCB}"/>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397837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E79C-B641-EBE2-E596-8649137C2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A02789-8A7B-7069-9391-CDC531D08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7138E6-4708-47E7-EE19-4D45F876D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16D5D-6A6D-E3BD-5AEC-BF569429086E}"/>
              </a:ext>
            </a:extLst>
          </p:cNvPr>
          <p:cNvSpPr>
            <a:spLocks noGrp="1"/>
          </p:cNvSpPr>
          <p:nvPr>
            <p:ph type="dt" sz="half" idx="10"/>
          </p:nvPr>
        </p:nvSpPr>
        <p:spPr/>
        <p:txBody>
          <a:bodyPr/>
          <a:lstStyle/>
          <a:p>
            <a:fld id="{2E560AA3-3D75-4E15-87BD-E0028C40B732}" type="datetimeFigureOut">
              <a:rPr lang="en-IN" smtClean="0"/>
              <a:t>18-09-2022</a:t>
            </a:fld>
            <a:endParaRPr lang="en-IN"/>
          </a:p>
        </p:txBody>
      </p:sp>
      <p:sp>
        <p:nvSpPr>
          <p:cNvPr id="6" name="Footer Placeholder 5">
            <a:extLst>
              <a:ext uri="{FF2B5EF4-FFF2-40B4-BE49-F238E27FC236}">
                <a16:creationId xmlns:a16="http://schemas.microsoft.com/office/drawing/2014/main" id="{D0F03E5A-D084-9BFD-CA3C-8780A8D66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56107-D476-0373-5F49-88639FCC9B67}"/>
              </a:ext>
            </a:extLst>
          </p:cNvPr>
          <p:cNvSpPr>
            <a:spLocks noGrp="1"/>
          </p:cNvSpPr>
          <p:nvPr>
            <p:ph type="sldNum" sz="quarter" idx="12"/>
          </p:nvPr>
        </p:nvSpPr>
        <p:spPr/>
        <p:txBody>
          <a:bodyPr/>
          <a:lstStyle/>
          <a:p>
            <a:fld id="{96880140-40BF-44C8-BD7B-A10DF160C4B1}" type="slidenum">
              <a:rPr lang="en-IN" smtClean="0"/>
              <a:t>‹#›</a:t>
            </a:fld>
            <a:endParaRPr lang="en-IN"/>
          </a:p>
        </p:txBody>
      </p:sp>
    </p:spTree>
    <p:extLst>
      <p:ext uri="{BB962C8B-B14F-4D97-AF65-F5344CB8AC3E}">
        <p14:creationId xmlns:p14="http://schemas.microsoft.com/office/powerpoint/2010/main" val="298141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61BC6E-313C-88D1-D8B0-02EE9DD76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C7D9D-D50C-DAE4-EDB3-209F692D0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732E0-41E1-211E-B1F8-6E15457D1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60AA3-3D75-4E15-87BD-E0028C40B732}" type="datetimeFigureOut">
              <a:rPr lang="en-IN" smtClean="0"/>
              <a:t>18-09-2022</a:t>
            </a:fld>
            <a:endParaRPr lang="en-IN"/>
          </a:p>
        </p:txBody>
      </p:sp>
      <p:sp>
        <p:nvSpPr>
          <p:cNvPr id="5" name="Footer Placeholder 4">
            <a:extLst>
              <a:ext uri="{FF2B5EF4-FFF2-40B4-BE49-F238E27FC236}">
                <a16:creationId xmlns:a16="http://schemas.microsoft.com/office/drawing/2014/main" id="{F46E81FA-49A7-8B88-27BD-21B9C6056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EBDC1-529E-C1CC-0440-D1BFABE8A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80140-40BF-44C8-BD7B-A10DF160C4B1}" type="slidenum">
              <a:rPr lang="en-IN" smtClean="0"/>
              <a:t>‹#›</a:t>
            </a:fld>
            <a:endParaRPr lang="en-IN"/>
          </a:p>
        </p:txBody>
      </p:sp>
    </p:spTree>
    <p:extLst>
      <p:ext uri="{BB962C8B-B14F-4D97-AF65-F5344CB8AC3E}">
        <p14:creationId xmlns:p14="http://schemas.microsoft.com/office/powerpoint/2010/main" val="229777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3C2B-ED29-78E2-6522-AC34A0289B39}"/>
              </a:ext>
            </a:extLst>
          </p:cNvPr>
          <p:cNvSpPr>
            <a:spLocks noGrp="1"/>
          </p:cNvSpPr>
          <p:nvPr>
            <p:ph type="ctrTitle"/>
          </p:nvPr>
        </p:nvSpPr>
        <p:spPr>
          <a:xfrm>
            <a:off x="1654036" y="266288"/>
            <a:ext cx="9791700" cy="846894"/>
          </a:xfrm>
        </p:spPr>
        <p:txBody>
          <a:bodyPr>
            <a:normAutofit/>
          </a:bodyPr>
          <a:lstStyle/>
          <a:p>
            <a:r>
              <a:rPr lang="en-IN" sz="4500" b="1" dirty="0">
                <a:solidFill>
                  <a:srgbClr val="289034"/>
                </a:solidFill>
                <a:latin typeface="Times New Roman" panose="02020603050405020304" pitchFamily="18" charset="0"/>
                <a:cs typeface="Times New Roman" panose="02020603050405020304" pitchFamily="18" charset="0"/>
              </a:rPr>
              <a:t>UNIVERSITY OF NORTH TEXAS</a:t>
            </a:r>
          </a:p>
        </p:txBody>
      </p:sp>
      <p:sp>
        <p:nvSpPr>
          <p:cNvPr id="3" name="Subtitle 2">
            <a:extLst>
              <a:ext uri="{FF2B5EF4-FFF2-40B4-BE49-F238E27FC236}">
                <a16:creationId xmlns:a16="http://schemas.microsoft.com/office/drawing/2014/main" id="{83943D66-D992-9307-AF39-B9F760358F6A}"/>
              </a:ext>
            </a:extLst>
          </p:cNvPr>
          <p:cNvSpPr>
            <a:spLocks noGrp="1"/>
          </p:cNvSpPr>
          <p:nvPr>
            <p:ph type="subTitle" idx="1"/>
          </p:nvPr>
        </p:nvSpPr>
        <p:spPr>
          <a:xfrm>
            <a:off x="2758675" y="1301744"/>
            <a:ext cx="7470915" cy="616227"/>
          </a:xfrm>
        </p:spPr>
        <p:txBody>
          <a:bodyPr>
            <a:noAutofit/>
          </a:bodyPr>
          <a:lstStyle/>
          <a:p>
            <a:r>
              <a:rPr lang="en-IN" sz="3000" dirty="0">
                <a:latin typeface="Times New Roman" panose="02020603050405020304" pitchFamily="18" charset="0"/>
                <a:cs typeface="Times New Roman" panose="02020603050405020304" pitchFamily="18" charset="0"/>
              </a:rPr>
              <a:t>CSCE 5430 - SOFTWARE ENGINEERING</a:t>
            </a:r>
          </a:p>
        </p:txBody>
      </p:sp>
      <p:pic>
        <p:nvPicPr>
          <p:cNvPr id="5" name="Picture 4">
            <a:extLst>
              <a:ext uri="{FF2B5EF4-FFF2-40B4-BE49-F238E27FC236}">
                <a16:creationId xmlns:a16="http://schemas.microsoft.com/office/drawing/2014/main" id="{15851FDF-6020-E614-F6A3-98186BBFB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68" y="487555"/>
            <a:ext cx="1684682" cy="719908"/>
          </a:xfrm>
          <a:prstGeom prst="rect">
            <a:avLst/>
          </a:prstGeom>
        </p:spPr>
      </p:pic>
      <p:sp>
        <p:nvSpPr>
          <p:cNvPr id="6" name="TextBox 5">
            <a:extLst>
              <a:ext uri="{FF2B5EF4-FFF2-40B4-BE49-F238E27FC236}">
                <a16:creationId xmlns:a16="http://schemas.microsoft.com/office/drawing/2014/main" id="{778D319A-50E2-E5B9-BF44-81BA413DE2FA}"/>
              </a:ext>
            </a:extLst>
          </p:cNvPr>
          <p:cNvSpPr txBox="1"/>
          <p:nvPr/>
        </p:nvSpPr>
        <p:spPr>
          <a:xfrm>
            <a:off x="3894426" y="1974711"/>
            <a:ext cx="5705059" cy="1307537"/>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TEAM EMERALD PROJECT </a:t>
            </a:r>
          </a:p>
          <a:p>
            <a:pPr algn="just">
              <a:lnSpc>
                <a:spcPct val="150000"/>
              </a:lnSpc>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ARGO”</a:t>
            </a:r>
          </a:p>
        </p:txBody>
      </p:sp>
      <p:sp>
        <p:nvSpPr>
          <p:cNvPr id="7" name="TextBox 6">
            <a:extLst>
              <a:ext uri="{FF2B5EF4-FFF2-40B4-BE49-F238E27FC236}">
                <a16:creationId xmlns:a16="http://schemas.microsoft.com/office/drawing/2014/main" id="{E9E6342F-E6B9-1747-2083-234D26BCC2A7}"/>
              </a:ext>
            </a:extLst>
          </p:cNvPr>
          <p:cNvSpPr txBox="1"/>
          <p:nvPr/>
        </p:nvSpPr>
        <p:spPr>
          <a:xfrm>
            <a:off x="2360542" y="3886086"/>
            <a:ext cx="2445026" cy="369332"/>
          </a:xfrm>
          <a:prstGeom prst="rect">
            <a:avLst/>
          </a:prstGeom>
          <a:noFill/>
        </p:spPr>
        <p:txBody>
          <a:bodyPr wrap="square" rtlCol="0">
            <a:spAutoFit/>
          </a:bodyPr>
          <a:lstStyle/>
          <a:p>
            <a:r>
              <a:rPr lang="en-IN" b="1" dirty="0">
                <a:solidFill>
                  <a:srgbClr val="289034"/>
                </a:solidFill>
              </a:rPr>
              <a:t>GROUP MEMBERS :</a:t>
            </a:r>
          </a:p>
        </p:txBody>
      </p:sp>
      <p:sp>
        <p:nvSpPr>
          <p:cNvPr id="8" name="TextBox 7">
            <a:extLst>
              <a:ext uri="{FF2B5EF4-FFF2-40B4-BE49-F238E27FC236}">
                <a16:creationId xmlns:a16="http://schemas.microsoft.com/office/drawing/2014/main" id="{FB6E1125-FC8B-825D-BFF6-9DF9B4043EE2}"/>
              </a:ext>
            </a:extLst>
          </p:cNvPr>
          <p:cNvSpPr txBox="1"/>
          <p:nvPr/>
        </p:nvSpPr>
        <p:spPr>
          <a:xfrm>
            <a:off x="2758675" y="4480963"/>
            <a:ext cx="2582630" cy="16149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POLINA NEMKOVA</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DIWASH HUMAGAIN</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VRUSHABH DESAI</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KAVYA KUNDURI</a:t>
            </a:r>
          </a:p>
        </p:txBody>
      </p:sp>
      <p:sp>
        <p:nvSpPr>
          <p:cNvPr id="9" name="TextBox 8">
            <a:extLst>
              <a:ext uri="{FF2B5EF4-FFF2-40B4-BE49-F238E27FC236}">
                <a16:creationId xmlns:a16="http://schemas.microsoft.com/office/drawing/2014/main" id="{577BADC9-23CE-D7E4-43D1-3E744D867162}"/>
              </a:ext>
            </a:extLst>
          </p:cNvPr>
          <p:cNvSpPr txBox="1"/>
          <p:nvPr/>
        </p:nvSpPr>
        <p:spPr>
          <a:xfrm>
            <a:off x="6095999" y="4433185"/>
            <a:ext cx="4005392" cy="16149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SINDHUVYSHNAVI KODAKANDLA</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THREEBHUVANA VAJRALA</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CHUKKA SAI MEGHANA REDDY</a:t>
            </a:r>
          </a:p>
          <a:p>
            <a:pPr marL="285750" indent="-285750">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SOUJANYA VANTERU</a:t>
            </a:r>
          </a:p>
        </p:txBody>
      </p:sp>
    </p:spTree>
    <p:extLst>
      <p:ext uri="{BB962C8B-B14F-4D97-AF65-F5344CB8AC3E}">
        <p14:creationId xmlns:p14="http://schemas.microsoft.com/office/powerpoint/2010/main" val="264571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01AC-DC05-E5C4-5B2B-90359E6154BD}"/>
              </a:ext>
            </a:extLst>
          </p:cNvPr>
          <p:cNvSpPr>
            <a:spLocks noGrp="1"/>
          </p:cNvSpPr>
          <p:nvPr>
            <p:ph type="title"/>
          </p:nvPr>
        </p:nvSpPr>
        <p:spPr>
          <a:xfrm>
            <a:off x="3652344" y="526613"/>
            <a:ext cx="4887311" cy="667516"/>
          </a:xfrm>
        </p:spPr>
        <p:txBody>
          <a:bodyPr>
            <a:noAutofit/>
          </a:bodyPr>
          <a:lstStyle/>
          <a:p>
            <a:r>
              <a:rPr lang="en-IN" sz="2800"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1A71A70F-7D34-47E9-E4A2-8295533C59B0}"/>
              </a:ext>
            </a:extLst>
          </p:cNvPr>
          <p:cNvSpPr>
            <a:spLocks noGrp="1"/>
          </p:cNvSpPr>
          <p:nvPr>
            <p:ph idx="1"/>
          </p:nvPr>
        </p:nvSpPr>
        <p:spPr>
          <a:xfrm>
            <a:off x="303482" y="1644204"/>
            <a:ext cx="9937797" cy="1925977"/>
          </a:xfrm>
        </p:spPr>
        <p:txBody>
          <a:bodyPr>
            <a:normAutofit/>
          </a:bodyPr>
          <a:lstStyle/>
          <a:p>
            <a:pPr algn="just"/>
            <a:r>
              <a:rPr lang="en-US" sz="2000" b="1" i="0" u="none" strike="noStrike" dirty="0">
                <a:solidFill>
                  <a:srgbClr val="000000"/>
                </a:solidFill>
                <a:effectLst/>
                <a:latin typeface="Times New Roman" panose="02020603050405020304" pitchFamily="18" charset="0"/>
              </a:rPr>
              <a:t>Web Application</a:t>
            </a:r>
            <a:r>
              <a:rPr lang="en-US" sz="2000" b="0" i="0" u="none" strike="noStrike" dirty="0">
                <a:solidFill>
                  <a:srgbClr val="000000"/>
                </a:solidFill>
                <a:effectLst/>
                <a:latin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rPr>
              <a:t>helping Legal NGO clinic to file document for Afghan refugees in the US</a:t>
            </a:r>
          </a:p>
          <a:p>
            <a:pPr marL="0" indent="0" algn="just">
              <a:buNone/>
            </a:pPr>
            <a:r>
              <a:rPr lang="en-US" sz="2000" b="1" dirty="0">
                <a:solidFill>
                  <a:srgbClr val="000000"/>
                </a:solidFill>
                <a:latin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rPr>
              <a:t>(actual project for existing NGO)</a:t>
            </a:r>
          </a:p>
          <a:p>
            <a:pPr marL="0" indent="0" algn="just">
              <a:buNone/>
            </a:pPr>
            <a:r>
              <a:rPr lang="en-US" sz="2000" b="0" i="0" u="none" strike="noStrike" dirty="0">
                <a:solidFill>
                  <a:srgbClr val="000000"/>
                </a:solidFill>
                <a:effectLst/>
                <a:latin typeface="Times New Roman" panose="02020603050405020304" pitchFamily="18" charset="0"/>
              </a:rPr>
              <a:t>    There is a legal NGO clinic that helps refugees in the US with their immigration status</a:t>
            </a:r>
            <a:br>
              <a:rPr lang="en-US" sz="1800" b="0" i="0" u="none" strike="noStrike" dirty="0">
                <a:solidFill>
                  <a:srgbClr val="000000"/>
                </a:solidFill>
                <a:effectLst/>
                <a:latin typeface="Times New Roman" panose="02020603050405020304" pitchFamily="18" charset="0"/>
              </a:rPr>
            </a:br>
            <a:endParaRPr lang="en-US" sz="1800" b="0" i="0" u="none" strike="noStrike" dirty="0">
              <a:solidFill>
                <a:srgbClr val="000000"/>
              </a:solidFill>
              <a:effectLst/>
              <a:latin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1D720E02-1C5D-5D60-D4ED-E3D03FEA5132}"/>
              </a:ext>
            </a:extLst>
          </p:cNvPr>
          <p:cNvSpPr txBox="1"/>
          <p:nvPr/>
        </p:nvSpPr>
        <p:spPr>
          <a:xfrm>
            <a:off x="303482" y="3570181"/>
            <a:ext cx="11900339" cy="2930098"/>
          </a:xfrm>
          <a:prstGeom prst="rect">
            <a:avLst/>
          </a:prstGeom>
          <a:noFill/>
        </p:spPr>
        <p:txBody>
          <a:bodyPr wrap="square" rtlCol="0">
            <a:spAutoFit/>
          </a:bodyPr>
          <a:lstStyle/>
          <a:p>
            <a:r>
              <a:rPr lang="en-IN" sz="2000" b="1" i="1" u="sng" dirty="0">
                <a:latin typeface="Times New Roman" panose="02020603050405020304" pitchFamily="18" charset="0"/>
                <a:cs typeface="Times New Roman" panose="02020603050405020304" pitchFamily="18" charset="0"/>
              </a:rPr>
              <a:t>OBJECTIVE</a:t>
            </a:r>
            <a:r>
              <a:rPr lang="en-IN" sz="2000" u="sng" dirty="0">
                <a:latin typeface="Times New Roman" panose="02020603050405020304" pitchFamily="18" charset="0"/>
                <a:cs typeface="Times New Roman" panose="02020603050405020304" pitchFamily="18" charset="0"/>
              </a:rPr>
              <a:t> </a:t>
            </a:r>
            <a:r>
              <a:rPr lang="en-IN" sz="2000" dirty="0"/>
              <a:t>:</a:t>
            </a:r>
          </a:p>
          <a:p>
            <a:endParaRPr lang="en-IN" dirty="0"/>
          </a:p>
          <a:p>
            <a:pPr marL="342900" indent="-342900">
              <a:lnSpc>
                <a:spcPct val="150000"/>
              </a:lnSpc>
              <a:buFont typeface="+mj-lt"/>
              <a:buAutoNum type="arabicPeriod"/>
            </a:pPr>
            <a:r>
              <a:rPr lang="en-US" sz="2000" b="0" i="0" u="none" strike="noStrike" dirty="0">
                <a:solidFill>
                  <a:srgbClr val="2E3338"/>
                </a:solidFill>
                <a:effectLst/>
                <a:latin typeface="Times New Roman" panose="02020603050405020304" pitchFamily="18" charset="0"/>
                <a:cs typeface="Times New Roman" panose="02020603050405020304" pitchFamily="18" charset="0"/>
              </a:rPr>
              <a:t>Help with filing asylum forms for refugees from Afghanistan (and other places) i-589 form + supplemental materials </a:t>
            </a:r>
            <a:endParaRPr lang="en-US" sz="2000" dirty="0">
              <a:solidFill>
                <a:srgbClr val="2E3338"/>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b="0" i="0" u="none" strike="noStrike" dirty="0">
                <a:solidFill>
                  <a:srgbClr val="2E3338"/>
                </a:solidFill>
                <a:effectLst/>
                <a:latin typeface="Times New Roman" panose="02020603050405020304" pitchFamily="18" charset="0"/>
                <a:cs typeface="Times New Roman" panose="02020603050405020304" pitchFamily="18" charset="0"/>
              </a:rPr>
              <a:t>Help with filing immigration form for refugees status adjustment (green card) - i-485 form + supplemental materials </a:t>
            </a:r>
            <a:endParaRPr lang="en-US" sz="2000" dirty="0">
              <a:solidFill>
                <a:srgbClr val="2E3338"/>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b="0" i="0" u="none" strike="noStrike" dirty="0">
                <a:solidFill>
                  <a:srgbClr val="2E3338"/>
                </a:solidFill>
                <a:effectLst/>
                <a:latin typeface="Times New Roman" panose="02020603050405020304" pitchFamily="18" charset="0"/>
                <a:cs typeface="Times New Roman" panose="02020603050405020304" pitchFamily="18" charset="0"/>
              </a:rPr>
              <a:t>Help with filing immigration documents for Afghans who worked for the US military - ds157 form.</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5E5D9C-C2EE-2ADE-6A27-96226E3A6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857" y="35417"/>
            <a:ext cx="2415540" cy="1608787"/>
          </a:xfrm>
          <a:prstGeom prst="rect">
            <a:avLst/>
          </a:prstGeom>
        </p:spPr>
      </p:pic>
    </p:spTree>
    <p:extLst>
      <p:ext uri="{BB962C8B-B14F-4D97-AF65-F5344CB8AC3E}">
        <p14:creationId xmlns:p14="http://schemas.microsoft.com/office/powerpoint/2010/main" val="11160081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E809-D9BE-64B6-C256-7D3356524F26}"/>
              </a:ext>
            </a:extLst>
          </p:cNvPr>
          <p:cNvSpPr>
            <a:spLocks noGrp="1"/>
          </p:cNvSpPr>
          <p:nvPr>
            <p:ph type="title"/>
          </p:nvPr>
        </p:nvSpPr>
        <p:spPr>
          <a:xfrm>
            <a:off x="391885" y="234497"/>
            <a:ext cx="4474029" cy="843189"/>
          </a:xfrm>
        </p:spPr>
        <p:txBody>
          <a:bodyPr>
            <a:normAutofit/>
          </a:bodyPr>
          <a:lstStyle/>
          <a:p>
            <a:r>
              <a:rPr lang="en-IN" sz="2800" b="1" i="1" dirty="0">
                <a:latin typeface="Times New Roman" panose="02020603050405020304" pitchFamily="18" charset="0"/>
                <a:cs typeface="Times New Roman" panose="02020603050405020304" pitchFamily="18" charset="0"/>
              </a:rPr>
              <a:t>FUNCTIONS :</a:t>
            </a:r>
          </a:p>
        </p:txBody>
      </p:sp>
      <p:sp>
        <p:nvSpPr>
          <p:cNvPr id="3" name="Content Placeholder 2">
            <a:extLst>
              <a:ext uri="{FF2B5EF4-FFF2-40B4-BE49-F238E27FC236}">
                <a16:creationId xmlns:a16="http://schemas.microsoft.com/office/drawing/2014/main" id="{FBB389D0-54D9-3A43-D8BD-6AD117E82D8D}"/>
              </a:ext>
            </a:extLst>
          </p:cNvPr>
          <p:cNvSpPr>
            <a:spLocks noGrp="1"/>
          </p:cNvSpPr>
          <p:nvPr>
            <p:ph idx="1"/>
          </p:nvPr>
        </p:nvSpPr>
        <p:spPr>
          <a:xfrm>
            <a:off x="391885" y="1077686"/>
            <a:ext cx="11212287" cy="2042206"/>
          </a:xfrm>
        </p:spPr>
        <p:txBody>
          <a:bodyPr>
            <a:normAutofit/>
          </a:bodyPr>
          <a:lstStyle/>
          <a:p>
            <a:r>
              <a:rPr lang="en-US" sz="2000" b="0" i="0" u="none" strike="noStrike" dirty="0">
                <a:solidFill>
                  <a:srgbClr val="000000"/>
                </a:solidFill>
                <a:effectLst/>
                <a:latin typeface="Times New Roman" panose="02020603050405020304" pitchFamily="18" charset="0"/>
              </a:rPr>
              <a:t>Chatbot with basic immigration questions (in English and in other specified languages)</a:t>
            </a:r>
          </a:p>
          <a:p>
            <a:r>
              <a:rPr lang="en-US" sz="2000" b="0" i="0" u="none" strike="noStrike" dirty="0">
                <a:solidFill>
                  <a:srgbClr val="000000"/>
                </a:solidFill>
                <a:effectLst/>
                <a:latin typeface="Times New Roman" panose="02020603050405020304" pitchFamily="18" charset="0"/>
              </a:rPr>
              <a:t>Account creation</a:t>
            </a:r>
          </a:p>
          <a:p>
            <a:r>
              <a:rPr lang="en-US" sz="2000" b="0" i="0" u="none" strike="noStrike" dirty="0">
                <a:solidFill>
                  <a:srgbClr val="000000"/>
                </a:solidFill>
                <a:effectLst/>
                <a:latin typeface="Times New Roman" panose="02020603050405020304" pitchFamily="18" charset="0"/>
              </a:rPr>
              <a:t>Document upload/download</a:t>
            </a:r>
          </a:p>
          <a:p>
            <a:r>
              <a:rPr lang="en-US" sz="2000" b="0" i="0" u="none" strike="noStrike" dirty="0">
                <a:solidFill>
                  <a:srgbClr val="000000"/>
                </a:solidFill>
                <a:effectLst/>
                <a:latin typeface="Times New Roman" panose="02020603050405020304" pitchFamily="18" charset="0"/>
              </a:rPr>
              <a:t>Automatic filing/tracking application status</a:t>
            </a:r>
          </a:p>
          <a:p>
            <a:r>
              <a:rPr lang="en-US" sz="2000" dirty="0">
                <a:solidFill>
                  <a:srgbClr val="000000"/>
                </a:solidFill>
                <a:latin typeface="Times New Roman" panose="02020603050405020304" pitchFamily="18" charset="0"/>
              </a:rPr>
              <a:t>R</a:t>
            </a:r>
            <a:r>
              <a:rPr lang="en-US" sz="2000" b="0" i="0" u="none" strike="noStrike" dirty="0">
                <a:solidFill>
                  <a:srgbClr val="000000"/>
                </a:solidFill>
                <a:effectLst/>
                <a:latin typeface="Times New Roman" panose="02020603050405020304" pitchFamily="18" charset="0"/>
              </a:rPr>
              <a:t>esources/chat, QA postings, Discussion forum, and more as required by the Org and target audience.</a:t>
            </a:r>
            <a:endParaRPr lang="en-IN" sz="2000" dirty="0"/>
          </a:p>
        </p:txBody>
      </p:sp>
      <p:sp>
        <p:nvSpPr>
          <p:cNvPr id="4" name="TextBox 3">
            <a:extLst>
              <a:ext uri="{FF2B5EF4-FFF2-40B4-BE49-F238E27FC236}">
                <a16:creationId xmlns:a16="http://schemas.microsoft.com/office/drawing/2014/main" id="{2E4BB8F0-B337-5C54-2B47-EE4943E0DC7E}"/>
              </a:ext>
            </a:extLst>
          </p:cNvPr>
          <p:cNvSpPr txBox="1"/>
          <p:nvPr/>
        </p:nvSpPr>
        <p:spPr>
          <a:xfrm>
            <a:off x="391885" y="3585649"/>
            <a:ext cx="4438972" cy="523220"/>
          </a:xfrm>
          <a:prstGeom prst="rect">
            <a:avLst/>
          </a:prstGeom>
          <a:noFill/>
        </p:spPr>
        <p:txBody>
          <a:bodyPr wrap="none" rtlCol="0">
            <a:spAutoFit/>
          </a:bodyPr>
          <a:lstStyle/>
          <a:p>
            <a:r>
              <a:rPr lang="en-IN" sz="2800" b="1" i="1" dirty="0">
                <a:latin typeface="Times New Roman" panose="02020603050405020304" pitchFamily="18" charset="0"/>
                <a:cs typeface="Times New Roman" panose="02020603050405020304" pitchFamily="18" charset="0"/>
              </a:rPr>
              <a:t>DEVELOPMENT TOOLS : </a:t>
            </a:r>
          </a:p>
        </p:txBody>
      </p:sp>
      <p:sp>
        <p:nvSpPr>
          <p:cNvPr id="6" name="TextBox 5">
            <a:extLst>
              <a:ext uri="{FF2B5EF4-FFF2-40B4-BE49-F238E27FC236}">
                <a16:creationId xmlns:a16="http://schemas.microsoft.com/office/drawing/2014/main" id="{1CE951A7-156F-8D72-DB03-24C135ACBF88}"/>
              </a:ext>
            </a:extLst>
          </p:cNvPr>
          <p:cNvSpPr txBox="1"/>
          <p:nvPr/>
        </p:nvSpPr>
        <p:spPr>
          <a:xfrm>
            <a:off x="458483" y="4206935"/>
            <a:ext cx="3140090" cy="1883657"/>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VISUAL STUDIO</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SUITABLE DATABASE</a:t>
            </a:r>
          </a:p>
        </p:txBody>
      </p:sp>
      <p:pic>
        <p:nvPicPr>
          <p:cNvPr id="16" name="Picture 15">
            <a:extLst>
              <a:ext uri="{FF2B5EF4-FFF2-40B4-BE49-F238E27FC236}">
                <a16:creationId xmlns:a16="http://schemas.microsoft.com/office/drawing/2014/main" id="{2189BD20-8276-9905-E6A5-FF4A86B39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006" y="3963081"/>
            <a:ext cx="1625549" cy="910307"/>
          </a:xfrm>
          <a:prstGeom prst="rect">
            <a:avLst/>
          </a:prstGeom>
        </p:spPr>
      </p:pic>
      <p:pic>
        <p:nvPicPr>
          <p:cNvPr id="18" name="Picture 17">
            <a:extLst>
              <a:ext uri="{FF2B5EF4-FFF2-40B4-BE49-F238E27FC236}">
                <a16:creationId xmlns:a16="http://schemas.microsoft.com/office/drawing/2014/main" id="{2A5E6659-9829-A255-6B78-3B0E5C5D9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499" y="4696131"/>
            <a:ext cx="1394461" cy="1394461"/>
          </a:xfrm>
          <a:prstGeom prst="rect">
            <a:avLst/>
          </a:prstGeom>
        </p:spPr>
      </p:pic>
      <p:pic>
        <p:nvPicPr>
          <p:cNvPr id="20" name="Picture 19">
            <a:extLst>
              <a:ext uri="{FF2B5EF4-FFF2-40B4-BE49-F238E27FC236}">
                <a16:creationId xmlns:a16="http://schemas.microsoft.com/office/drawing/2014/main" id="{F69842B3-E90B-15BB-1A78-AE343FFA4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1141" y="4082417"/>
            <a:ext cx="1897842" cy="1066346"/>
          </a:xfrm>
          <a:prstGeom prst="rect">
            <a:avLst/>
          </a:prstGeom>
        </p:spPr>
      </p:pic>
      <p:pic>
        <p:nvPicPr>
          <p:cNvPr id="22" name="Picture 21">
            <a:extLst>
              <a:ext uri="{FF2B5EF4-FFF2-40B4-BE49-F238E27FC236}">
                <a16:creationId xmlns:a16="http://schemas.microsoft.com/office/drawing/2014/main" id="{251C1F6D-C346-B0C5-D42B-6F0E28BA1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4795" y="5247141"/>
            <a:ext cx="2132691" cy="1066346"/>
          </a:xfrm>
          <a:prstGeom prst="rect">
            <a:avLst/>
          </a:prstGeom>
        </p:spPr>
      </p:pic>
      <p:pic>
        <p:nvPicPr>
          <p:cNvPr id="24" name="Picture 23">
            <a:extLst>
              <a:ext uri="{FF2B5EF4-FFF2-40B4-BE49-F238E27FC236}">
                <a16:creationId xmlns:a16="http://schemas.microsoft.com/office/drawing/2014/main" id="{DB26FDEF-F173-639F-0CBA-D942633B06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3924" y="350319"/>
            <a:ext cx="2210117" cy="2210117"/>
          </a:xfrm>
          <a:prstGeom prst="rect">
            <a:avLst/>
          </a:prstGeom>
        </p:spPr>
      </p:pic>
    </p:spTree>
    <p:extLst>
      <p:ext uri="{BB962C8B-B14F-4D97-AF65-F5344CB8AC3E}">
        <p14:creationId xmlns:p14="http://schemas.microsoft.com/office/powerpoint/2010/main" val="3917053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E8E2DC4-2C59-6C94-A428-890330E4C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21" y="1769481"/>
            <a:ext cx="4278214" cy="2322459"/>
          </a:xfrm>
          <a:prstGeom prst="rect">
            <a:avLst/>
          </a:prstGeom>
        </p:spPr>
      </p:pic>
      <p:sp>
        <p:nvSpPr>
          <p:cNvPr id="16" name="TextBox 15">
            <a:extLst>
              <a:ext uri="{FF2B5EF4-FFF2-40B4-BE49-F238E27FC236}">
                <a16:creationId xmlns:a16="http://schemas.microsoft.com/office/drawing/2014/main" id="{058BB6F5-8A78-C0FA-D823-983635777A17}"/>
              </a:ext>
            </a:extLst>
          </p:cNvPr>
          <p:cNvSpPr txBox="1"/>
          <p:nvPr/>
        </p:nvSpPr>
        <p:spPr>
          <a:xfrm>
            <a:off x="418721" y="662940"/>
            <a:ext cx="4194809" cy="954107"/>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Work-breakdown Structure &amp; Milestones :</a:t>
            </a:r>
          </a:p>
        </p:txBody>
      </p:sp>
      <p:pic>
        <p:nvPicPr>
          <p:cNvPr id="20" name="Picture 19">
            <a:extLst>
              <a:ext uri="{FF2B5EF4-FFF2-40B4-BE49-F238E27FC236}">
                <a16:creationId xmlns:a16="http://schemas.microsoft.com/office/drawing/2014/main" id="{46AD9364-7A3A-2675-A76A-AFF86E2CE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273" y="0"/>
            <a:ext cx="6568686" cy="6794689"/>
          </a:xfrm>
          <a:prstGeom prst="rect">
            <a:avLst/>
          </a:prstGeom>
        </p:spPr>
      </p:pic>
    </p:spTree>
    <p:extLst>
      <p:ext uri="{BB962C8B-B14F-4D97-AF65-F5344CB8AC3E}">
        <p14:creationId xmlns:p14="http://schemas.microsoft.com/office/powerpoint/2010/main" val="37156114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576176-CCAB-2A75-C4AA-6431F49C7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60" y="982980"/>
            <a:ext cx="9621879" cy="5679658"/>
          </a:xfrm>
          <a:prstGeom prst="rect">
            <a:avLst/>
          </a:prstGeom>
        </p:spPr>
      </p:pic>
      <p:sp>
        <p:nvSpPr>
          <p:cNvPr id="8" name="TextBox 7">
            <a:extLst>
              <a:ext uri="{FF2B5EF4-FFF2-40B4-BE49-F238E27FC236}">
                <a16:creationId xmlns:a16="http://schemas.microsoft.com/office/drawing/2014/main" id="{CC085DD1-7007-01DB-676A-A765E140EF01}"/>
              </a:ext>
            </a:extLst>
          </p:cNvPr>
          <p:cNvSpPr txBox="1"/>
          <p:nvPr/>
        </p:nvSpPr>
        <p:spPr>
          <a:xfrm>
            <a:off x="163829" y="414040"/>
            <a:ext cx="2539478" cy="523220"/>
          </a:xfrm>
          <a:prstGeom prst="rect">
            <a:avLst/>
          </a:prstGeom>
          <a:noFill/>
        </p:spPr>
        <p:txBody>
          <a:bodyPr wrap="none" rtlCol="0">
            <a:spAutoFit/>
          </a:bodyPr>
          <a:lstStyle/>
          <a:p>
            <a:r>
              <a:rPr lang="en-IN" sz="2800" b="1" i="1" dirty="0">
                <a:latin typeface="Times New Roman" panose="02020603050405020304" pitchFamily="18" charset="0"/>
                <a:cs typeface="Times New Roman" panose="02020603050405020304" pitchFamily="18" charset="0"/>
              </a:rPr>
              <a:t>GANTT Chart :</a:t>
            </a:r>
          </a:p>
        </p:txBody>
      </p:sp>
    </p:spTree>
    <p:extLst>
      <p:ext uri="{BB962C8B-B14F-4D97-AF65-F5344CB8AC3E}">
        <p14:creationId xmlns:p14="http://schemas.microsoft.com/office/powerpoint/2010/main" val="1682132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B3E9A-6D01-92AC-18F9-470A09E908FD}"/>
              </a:ext>
            </a:extLst>
          </p:cNvPr>
          <p:cNvSpPr txBox="1"/>
          <p:nvPr/>
        </p:nvSpPr>
        <p:spPr>
          <a:xfrm>
            <a:off x="320040" y="236348"/>
            <a:ext cx="9841156" cy="3634969"/>
          </a:xfrm>
          <a:prstGeom prst="rect">
            <a:avLst/>
          </a:prstGeom>
          <a:noFill/>
        </p:spPr>
        <p:txBody>
          <a:bodyPr wrap="none" rtlCol="0">
            <a:spAutoFit/>
          </a:bodyPr>
          <a:lstStyle/>
          <a:p>
            <a:r>
              <a:rPr lang="en-IN" sz="2800" b="1" i="1" dirty="0">
                <a:latin typeface="Times New Roman" panose="02020603050405020304" pitchFamily="18" charset="0"/>
                <a:cs typeface="Times New Roman" panose="02020603050405020304" pitchFamily="18" charset="0"/>
              </a:rPr>
              <a:t>CHALLENGES : </a:t>
            </a:r>
          </a:p>
          <a:p>
            <a:endParaRPr lang="en-IN" sz="2800" b="1" i="1" dirty="0">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2E3338"/>
                </a:solidFill>
                <a:latin typeface="Times New Roman" panose="02020603050405020304" pitchFamily="18" charset="0"/>
                <a:cs typeface="Times New Roman" panose="02020603050405020304" pitchFamily="18" charset="0"/>
              </a:rPr>
              <a:t>Many </a:t>
            </a:r>
            <a:r>
              <a:rPr lang="en-US" sz="2000" b="0" i="0" u="none" strike="noStrike" dirty="0">
                <a:solidFill>
                  <a:srgbClr val="2E3338"/>
                </a:solidFill>
                <a:effectLst/>
                <a:latin typeface="Times New Roman" panose="02020603050405020304" pitchFamily="18" charset="0"/>
                <a:cs typeface="Times New Roman" panose="02020603050405020304" pitchFamily="18" charset="0"/>
              </a:rPr>
              <a:t>of the refugees don't speak English. So, we need to do this for the following languages: </a:t>
            </a:r>
            <a:br>
              <a:rPr lang="en-US" sz="2000" b="0" i="0" u="none" strike="noStrike" dirty="0">
                <a:solidFill>
                  <a:srgbClr val="2E3338"/>
                </a:solidFill>
                <a:effectLst/>
                <a:latin typeface="Times New Roman" panose="02020603050405020304" pitchFamily="18" charset="0"/>
                <a:cs typeface="Times New Roman" panose="02020603050405020304" pitchFamily="18" charset="0"/>
              </a:rPr>
            </a:br>
            <a:r>
              <a:rPr lang="en-US" sz="2000" b="1" i="0" u="none" strike="noStrike" dirty="0">
                <a:solidFill>
                  <a:srgbClr val="2E3338"/>
                </a:solidFill>
                <a:effectLst/>
                <a:latin typeface="Times New Roman" panose="02020603050405020304" pitchFamily="18" charset="0"/>
                <a:cs typeface="Times New Roman" panose="02020603050405020304" pitchFamily="18" charset="0"/>
              </a:rPr>
              <a:t>a.</a:t>
            </a:r>
            <a:r>
              <a:rPr lang="en-US" sz="2000" b="0" i="0" u="none" strike="noStrike" dirty="0">
                <a:solidFill>
                  <a:srgbClr val="2E3338"/>
                </a:solidFill>
                <a:effectLst/>
                <a:latin typeface="Times New Roman" panose="02020603050405020304" pitchFamily="18" charset="0"/>
                <a:cs typeface="Times New Roman" panose="02020603050405020304" pitchFamily="18" charset="0"/>
              </a:rPr>
              <a:t> Pashto </a:t>
            </a:r>
            <a:br>
              <a:rPr lang="en-US" sz="2000" b="0" i="0" u="none" strike="noStrike" dirty="0">
                <a:solidFill>
                  <a:srgbClr val="2E3338"/>
                </a:solidFill>
                <a:effectLst/>
                <a:latin typeface="Times New Roman" panose="02020603050405020304" pitchFamily="18" charset="0"/>
                <a:cs typeface="Times New Roman" panose="02020603050405020304" pitchFamily="18" charset="0"/>
              </a:rPr>
            </a:br>
            <a:r>
              <a:rPr lang="en-US" sz="2000" b="1" i="0" u="none" strike="noStrike" dirty="0">
                <a:solidFill>
                  <a:srgbClr val="2E3338"/>
                </a:solidFill>
                <a:effectLst/>
                <a:latin typeface="Times New Roman" panose="02020603050405020304" pitchFamily="18" charset="0"/>
                <a:cs typeface="Times New Roman" panose="02020603050405020304" pitchFamily="18" charset="0"/>
              </a:rPr>
              <a:t>b.</a:t>
            </a:r>
            <a:r>
              <a:rPr lang="en-US" sz="2000" b="0" i="0" u="none" strike="noStrike" dirty="0">
                <a:solidFill>
                  <a:srgbClr val="2E3338"/>
                </a:solidFill>
                <a:effectLst/>
                <a:latin typeface="Times New Roman" panose="02020603050405020304" pitchFamily="18" charset="0"/>
                <a:cs typeface="Times New Roman" panose="02020603050405020304" pitchFamily="18" charset="0"/>
              </a:rPr>
              <a:t> Dari </a:t>
            </a:r>
            <a:br>
              <a:rPr lang="en-US" sz="2000" b="0" i="0" u="none" strike="noStrike" dirty="0">
                <a:solidFill>
                  <a:srgbClr val="2E3338"/>
                </a:solidFill>
                <a:effectLst/>
                <a:latin typeface="Times New Roman" panose="02020603050405020304" pitchFamily="18" charset="0"/>
                <a:cs typeface="Times New Roman" panose="02020603050405020304" pitchFamily="18" charset="0"/>
              </a:rPr>
            </a:br>
            <a:r>
              <a:rPr lang="en-US" sz="2000" b="1" i="0" u="none" strike="noStrike" dirty="0">
                <a:solidFill>
                  <a:srgbClr val="2E3338"/>
                </a:solidFill>
                <a:effectLst/>
                <a:latin typeface="Times New Roman" panose="02020603050405020304" pitchFamily="18" charset="0"/>
                <a:cs typeface="Times New Roman" panose="02020603050405020304" pitchFamily="18" charset="0"/>
              </a:rPr>
              <a:t>c. </a:t>
            </a:r>
            <a:r>
              <a:rPr lang="en-US" sz="2000" b="0" i="0" u="none" strike="noStrike" dirty="0">
                <a:solidFill>
                  <a:srgbClr val="2E3338"/>
                </a:solidFill>
                <a:effectLst/>
                <a:latin typeface="Times New Roman" panose="02020603050405020304" pitchFamily="18" charset="0"/>
                <a:cs typeface="Times New Roman" panose="02020603050405020304" pitchFamily="18" charset="0"/>
              </a:rPr>
              <a:t>Arabic </a:t>
            </a:r>
            <a:br>
              <a:rPr lang="en-US" sz="2000" b="0" i="0" u="none" strike="noStrike" dirty="0">
                <a:solidFill>
                  <a:srgbClr val="2E3338"/>
                </a:solidFill>
                <a:effectLst/>
                <a:latin typeface="Times New Roman" panose="02020603050405020304" pitchFamily="18" charset="0"/>
                <a:cs typeface="Times New Roman" panose="02020603050405020304" pitchFamily="18" charset="0"/>
              </a:rPr>
            </a:br>
            <a:r>
              <a:rPr lang="en-US" sz="2000" b="1" i="0" u="none" strike="noStrike" dirty="0">
                <a:solidFill>
                  <a:srgbClr val="2E3338"/>
                </a:solidFill>
                <a:effectLst/>
                <a:latin typeface="Times New Roman" panose="02020603050405020304" pitchFamily="18" charset="0"/>
                <a:cs typeface="Times New Roman" panose="02020603050405020304" pitchFamily="18" charset="0"/>
              </a:rPr>
              <a:t>d.</a:t>
            </a:r>
            <a:r>
              <a:rPr lang="en-US" sz="2000" b="0" i="0" u="none" strike="noStrike" dirty="0">
                <a:solidFill>
                  <a:srgbClr val="2E3338"/>
                </a:solidFill>
                <a:effectLst/>
                <a:latin typeface="Times New Roman" panose="02020603050405020304" pitchFamily="18" charset="0"/>
                <a:cs typeface="Times New Roman" panose="02020603050405020304" pitchFamily="18" charset="0"/>
              </a:rPr>
              <a:t> Ukrainian </a:t>
            </a:r>
            <a:br>
              <a:rPr lang="en-US" sz="1800" b="0" i="0" u="none" strike="noStrike" dirty="0">
                <a:solidFill>
                  <a:srgbClr val="2E3338"/>
                </a:solidFill>
                <a:effectLst/>
                <a:latin typeface="Helvetica Neue"/>
              </a:rPr>
            </a:br>
            <a:endParaRPr lang="en-IN" dirty="0"/>
          </a:p>
        </p:txBody>
      </p:sp>
      <p:pic>
        <p:nvPicPr>
          <p:cNvPr id="6" name="Picture 5">
            <a:extLst>
              <a:ext uri="{FF2B5EF4-FFF2-40B4-BE49-F238E27FC236}">
                <a16:creationId xmlns:a16="http://schemas.microsoft.com/office/drawing/2014/main" id="{9345B178-B0A6-6035-93DD-9080831A1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8" y="1906921"/>
            <a:ext cx="3549052" cy="2057247"/>
          </a:xfrm>
          <a:prstGeom prst="rect">
            <a:avLst/>
          </a:prstGeom>
        </p:spPr>
      </p:pic>
    </p:spTree>
    <p:extLst>
      <p:ext uri="{BB962C8B-B14F-4D97-AF65-F5344CB8AC3E}">
        <p14:creationId xmlns:p14="http://schemas.microsoft.com/office/powerpoint/2010/main" val="20217289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04B8BB-633E-330F-3183-6B019BD418C0}"/>
              </a:ext>
            </a:extLst>
          </p:cNvPr>
          <p:cNvSpPr txBox="1"/>
          <p:nvPr/>
        </p:nvSpPr>
        <p:spPr>
          <a:xfrm>
            <a:off x="291464" y="457201"/>
            <a:ext cx="9115426"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RISK FACTORS AND CONTIGENCY PLANS</a:t>
            </a:r>
          </a:p>
        </p:txBody>
      </p:sp>
      <p:sp>
        <p:nvSpPr>
          <p:cNvPr id="3" name="TextBox 2">
            <a:extLst>
              <a:ext uri="{FF2B5EF4-FFF2-40B4-BE49-F238E27FC236}">
                <a16:creationId xmlns:a16="http://schemas.microsoft.com/office/drawing/2014/main" id="{0B378A8C-A688-29E6-714D-8B6ADBB76B01}"/>
              </a:ext>
            </a:extLst>
          </p:cNvPr>
          <p:cNvSpPr txBox="1"/>
          <p:nvPr/>
        </p:nvSpPr>
        <p:spPr>
          <a:xfrm>
            <a:off x="0" y="1280161"/>
            <a:ext cx="12081510" cy="5663089"/>
          </a:xfrm>
          <a:prstGeom prst="rect">
            <a:avLst/>
          </a:prstGeom>
          <a:noFill/>
        </p:spPr>
        <p:txBody>
          <a:bodyPr wrap="square" rtlCol="0">
            <a:spAutoFit/>
          </a:bodyPr>
          <a:lstStyle/>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1. Too many decision makers </a:t>
            </a:r>
            <a:r>
              <a:rPr lang="en-US" sz="1800" b="0" i="0" u="none" strike="noStrike" dirty="0">
                <a:solidFill>
                  <a:srgbClr val="000000"/>
                </a:solidFill>
                <a:effectLst/>
                <a:latin typeface="Times New Roman" panose="02020603050405020304" pitchFamily="18" charset="0"/>
              </a:rPr>
              <a:t>can cause bottlenecks in the decision and approval process. This can result in a conflict of opinion for the people and it will result in delay of the time required for each decision and in turn it results in overall delay of the project. </a:t>
            </a:r>
            <a:endParaRPr lang="en-US" b="0" dirty="0">
              <a:effectLst/>
            </a:endParaRPr>
          </a:p>
          <a:p>
            <a:pPr algn="just" rtl="0">
              <a:spcBef>
                <a:spcPts val="1200"/>
              </a:spcBef>
              <a:spcAft>
                <a:spcPts val="1200"/>
              </a:spcAft>
            </a:pPr>
            <a:r>
              <a:rPr lang="en-US" sz="1800" i="1" u="sng" strike="noStrike" dirty="0">
                <a:solidFill>
                  <a:srgbClr val="000000"/>
                </a:solidFill>
                <a:effectLst/>
                <a:latin typeface="Times New Roman" panose="02020603050405020304" pitchFamily="18" charset="0"/>
              </a:rPr>
              <a:t>Contingency plan</a:t>
            </a:r>
            <a:r>
              <a:rPr lang="en-US" sz="1800" i="1" strike="noStrike" dirty="0">
                <a:solidFill>
                  <a:srgbClr val="000000"/>
                </a:solidFill>
                <a:effectLst/>
                <a:latin typeface="Times New Roman" panose="02020603050405020304" pitchFamily="18" charset="0"/>
              </a:rPr>
              <a:t>  </a:t>
            </a:r>
            <a:r>
              <a:rPr lang="en-US" sz="1800" b="1" i="0" strike="noStrike" dirty="0">
                <a:solidFill>
                  <a:srgbClr val="000000"/>
                </a:solidFill>
                <a:effectLst/>
                <a:latin typeface="Times New Roman" panose="02020603050405020304" pitchFamily="18" charset="0"/>
              </a:rPr>
              <a:t>:</a:t>
            </a:r>
            <a:r>
              <a:rPr lang="en-US" sz="1800" b="0" i="0"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Ensuring every team member is sufficiently empowered and supported to think and make their own decisions.</a:t>
            </a:r>
            <a:endParaRPr lang="en-US" b="0" dirty="0">
              <a:effectLst/>
            </a:endParaRPr>
          </a:p>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2. Underestimation of the time/resource commitment:</a:t>
            </a:r>
            <a:r>
              <a:rPr lang="en-US" sz="1800" b="0" i="0" u="none" strike="noStrike" dirty="0">
                <a:solidFill>
                  <a:srgbClr val="000000"/>
                </a:solidFill>
                <a:effectLst/>
                <a:latin typeface="Times New Roman" panose="02020603050405020304" pitchFamily="18" charset="0"/>
              </a:rPr>
              <a:t> Developers underestimate the time they need to invest in the project to keep moving forward promptly.</a:t>
            </a:r>
            <a:endParaRPr lang="en-US" b="0" dirty="0">
              <a:effectLst/>
            </a:endParaRPr>
          </a:p>
          <a:p>
            <a:pPr algn="just" rtl="0">
              <a:spcBef>
                <a:spcPts val="1200"/>
              </a:spcBef>
              <a:spcAft>
                <a:spcPts val="1200"/>
              </a:spcAft>
            </a:pPr>
            <a:r>
              <a:rPr lang="en-US" sz="1800" i="1" u="sng" strike="noStrike" dirty="0">
                <a:solidFill>
                  <a:srgbClr val="000000"/>
                </a:solidFill>
                <a:effectLst/>
                <a:latin typeface="Times New Roman" panose="02020603050405020304" pitchFamily="18" charset="0"/>
              </a:rPr>
              <a:t>Contingency plan </a:t>
            </a:r>
            <a:r>
              <a:rPr lang="en-US" sz="1800" i="1"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All project members need to be granted sufficient time to continue </a:t>
            </a:r>
            <a:r>
              <a:rPr lang="en-US" sz="1800" b="0" i="0" u="none" strike="noStrike" dirty="0" err="1">
                <a:solidFill>
                  <a:srgbClr val="000000"/>
                </a:solidFill>
                <a:effectLst/>
                <a:latin typeface="Times New Roman" panose="02020603050405020304" pitchFamily="18" charset="0"/>
              </a:rPr>
              <a:t>progressingon</a:t>
            </a:r>
            <a:r>
              <a:rPr lang="en-US" sz="1800" b="0" i="0" u="none" strike="noStrike" dirty="0">
                <a:solidFill>
                  <a:srgbClr val="000000"/>
                </a:solidFill>
                <a:effectLst/>
                <a:latin typeface="Times New Roman" panose="02020603050405020304" pitchFamily="18" charset="0"/>
              </a:rPr>
              <a:t> a progressive scale with the project and perform required duties.</a:t>
            </a:r>
            <a:endParaRPr lang="en-US" b="0" dirty="0">
              <a:effectLst/>
            </a:endParaRPr>
          </a:p>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3. Data migration/population:</a:t>
            </a:r>
            <a:r>
              <a:rPr lang="en-US" sz="1800" b="0" i="0" u="none" strike="noStrike" dirty="0">
                <a:solidFill>
                  <a:srgbClr val="000000"/>
                </a:solidFill>
                <a:effectLst/>
                <a:latin typeface="Times New Roman" panose="02020603050405020304" pitchFamily="18" charset="0"/>
              </a:rPr>
              <a:t> Time and effort are typically underestimated to source and populate the new site with that content. Moreover, having a predetermined number of refugees is hard to keep up with since it often varies with the conditions.</a:t>
            </a:r>
            <a:endParaRPr lang="en-US" b="0" dirty="0">
              <a:effectLst/>
            </a:endParaRPr>
          </a:p>
          <a:p>
            <a:pPr algn="just" rtl="0">
              <a:spcBef>
                <a:spcPts val="1200"/>
              </a:spcBef>
              <a:spcAft>
                <a:spcPts val="1200"/>
              </a:spcAft>
            </a:pPr>
            <a:r>
              <a:rPr lang="en-US" sz="1800" i="1" u="sng" strike="noStrike" dirty="0">
                <a:solidFill>
                  <a:srgbClr val="000000"/>
                </a:solidFill>
                <a:effectLst/>
                <a:latin typeface="Times New Roman" panose="02020603050405020304" pitchFamily="18" charset="0"/>
              </a:rPr>
              <a:t>Contingency plan </a:t>
            </a:r>
            <a:r>
              <a:rPr lang="en-US" sz="1800" b="1" i="0" u="none" strike="noStrike" dirty="0">
                <a:solidFill>
                  <a:srgbClr val="000000"/>
                </a:solidFill>
                <a:effectLst/>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It should be taken care to fully identify and specify all data that is to be supplied for the new site, whether it exists yet, who has it, what format it’s in.</a:t>
            </a:r>
            <a:endParaRPr lang="en-US" b="0" dirty="0">
              <a:effectLst/>
            </a:endParaRPr>
          </a:p>
          <a:p>
            <a:br>
              <a:rPr lang="en-US" dirty="0"/>
            </a:br>
            <a:endParaRPr lang="en-IN" dirty="0"/>
          </a:p>
        </p:txBody>
      </p:sp>
    </p:spTree>
    <p:extLst>
      <p:ext uri="{BB962C8B-B14F-4D97-AF65-F5344CB8AC3E}">
        <p14:creationId xmlns:p14="http://schemas.microsoft.com/office/powerpoint/2010/main" val="5839997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D3ABB-137D-7A3D-3715-94ABB934AA60}"/>
              </a:ext>
            </a:extLst>
          </p:cNvPr>
          <p:cNvSpPr txBox="1"/>
          <p:nvPr/>
        </p:nvSpPr>
        <p:spPr>
          <a:xfrm>
            <a:off x="240030" y="445770"/>
            <a:ext cx="8848384" cy="523220"/>
          </a:xfrm>
          <a:prstGeom prst="rect">
            <a:avLst/>
          </a:prstGeom>
          <a:noFill/>
        </p:spPr>
        <p:txBody>
          <a:bodyPr wrap="none" rtlCol="0">
            <a:spAutoFit/>
          </a:bodyPr>
          <a:lstStyle/>
          <a:p>
            <a:r>
              <a:rPr lang="en-IN" sz="2800" b="1" i="1" dirty="0">
                <a:latin typeface="Times New Roman" panose="02020603050405020304" pitchFamily="18" charset="0"/>
                <a:cs typeface="Times New Roman" panose="02020603050405020304" pitchFamily="18" charset="0"/>
              </a:rPr>
              <a:t>TEAM MEMBERS ROLES AND RESPONSIBILITIES : </a:t>
            </a:r>
          </a:p>
        </p:txBody>
      </p:sp>
      <p:graphicFrame>
        <p:nvGraphicFramePr>
          <p:cNvPr id="3" name="Table 3">
            <a:extLst>
              <a:ext uri="{FF2B5EF4-FFF2-40B4-BE49-F238E27FC236}">
                <a16:creationId xmlns:a16="http://schemas.microsoft.com/office/drawing/2014/main" id="{A3AA355C-C2B8-8C11-19B1-65F08CB2053E}"/>
              </a:ext>
            </a:extLst>
          </p:cNvPr>
          <p:cNvGraphicFramePr>
            <a:graphicFrameLocks noGrp="1"/>
          </p:cNvGraphicFramePr>
          <p:nvPr>
            <p:extLst>
              <p:ext uri="{D42A27DB-BD31-4B8C-83A1-F6EECF244321}">
                <p14:modId xmlns:p14="http://schemas.microsoft.com/office/powerpoint/2010/main" val="1089264425"/>
              </p:ext>
            </p:extLst>
          </p:nvPr>
        </p:nvGraphicFramePr>
        <p:xfrm>
          <a:off x="766806" y="1292087"/>
          <a:ext cx="9390985" cy="5128591"/>
        </p:xfrm>
        <a:graphic>
          <a:graphicData uri="http://schemas.openxmlformats.org/drawingml/2006/table">
            <a:tbl>
              <a:tblPr firstRow="1" bandRow="1">
                <a:tableStyleId>{93296810-A885-4BE3-A3E7-6D5BEEA58F35}</a:tableStyleId>
              </a:tblPr>
              <a:tblGrid>
                <a:gridCol w="3477205">
                  <a:extLst>
                    <a:ext uri="{9D8B030D-6E8A-4147-A177-3AD203B41FA5}">
                      <a16:colId xmlns:a16="http://schemas.microsoft.com/office/drawing/2014/main" val="495924628"/>
                    </a:ext>
                  </a:extLst>
                </a:gridCol>
                <a:gridCol w="3041372">
                  <a:extLst>
                    <a:ext uri="{9D8B030D-6E8A-4147-A177-3AD203B41FA5}">
                      <a16:colId xmlns:a16="http://schemas.microsoft.com/office/drawing/2014/main" val="1679924039"/>
                    </a:ext>
                  </a:extLst>
                </a:gridCol>
                <a:gridCol w="2872408">
                  <a:extLst>
                    <a:ext uri="{9D8B030D-6E8A-4147-A177-3AD203B41FA5}">
                      <a16:colId xmlns:a16="http://schemas.microsoft.com/office/drawing/2014/main" val="3347082206"/>
                    </a:ext>
                  </a:extLst>
                </a:gridCol>
              </a:tblGrid>
              <a:tr h="295376">
                <a:tc>
                  <a:txBody>
                    <a:bodyPr/>
                    <a:lstStyle/>
                    <a:p>
                      <a:r>
                        <a:rPr lang="en-IN" dirty="0"/>
                        <a:t>ROLES &amp; RESPONSIBILITIES</a:t>
                      </a:r>
                    </a:p>
                  </a:txBody>
                  <a:tcPr/>
                </a:tc>
                <a:tc>
                  <a:txBody>
                    <a:bodyPr/>
                    <a:lstStyle/>
                    <a:p>
                      <a:r>
                        <a:rPr lang="en-IN" dirty="0"/>
                        <a:t>        MAIN LEAD</a:t>
                      </a:r>
                    </a:p>
                  </a:txBody>
                  <a:tcPr/>
                </a:tc>
                <a:tc>
                  <a:txBody>
                    <a:bodyPr/>
                    <a:lstStyle/>
                    <a:p>
                      <a:r>
                        <a:rPr lang="en-IN" dirty="0"/>
                        <a:t>              SUPPORT</a:t>
                      </a:r>
                    </a:p>
                  </a:txBody>
                  <a:tcPr/>
                </a:tc>
                <a:extLst>
                  <a:ext uri="{0D108BD9-81ED-4DB2-BD59-A6C34878D82A}">
                    <a16:rowId xmlns:a16="http://schemas.microsoft.com/office/drawing/2014/main" val="1133299185"/>
                  </a:ext>
                </a:extLst>
              </a:tr>
              <a:tr h="469127">
                <a:tc>
                  <a:txBody>
                    <a:bodyPr/>
                    <a:lstStyle/>
                    <a:p>
                      <a:r>
                        <a:rPr lang="en-IN" dirty="0"/>
                        <a:t>Project Management Lead</a:t>
                      </a:r>
                    </a:p>
                  </a:txBody>
                  <a:tcPr/>
                </a:tc>
                <a:tc>
                  <a:txBody>
                    <a:bodyPr/>
                    <a:lstStyle/>
                    <a:p>
                      <a:r>
                        <a:rPr lang="en-IN" dirty="0"/>
                        <a:t>Polina </a:t>
                      </a:r>
                      <a:r>
                        <a:rPr lang="en-IN" dirty="0" err="1"/>
                        <a:t>Nemkova</a:t>
                      </a:r>
                      <a:endParaRPr lang="en-IN" dirty="0"/>
                    </a:p>
                  </a:txBody>
                  <a:tcPr/>
                </a:tc>
                <a:tc>
                  <a:txBody>
                    <a:bodyPr/>
                    <a:lstStyle/>
                    <a:p>
                      <a:r>
                        <a:rPr lang="en-IN" dirty="0" err="1"/>
                        <a:t>Vrushabh</a:t>
                      </a:r>
                      <a:r>
                        <a:rPr lang="en-IN" dirty="0"/>
                        <a:t> </a:t>
                      </a:r>
                      <a:r>
                        <a:rPr lang="en-IN" dirty="0" err="1"/>
                        <a:t>desai</a:t>
                      </a:r>
                      <a:endParaRPr lang="en-IN" dirty="0"/>
                    </a:p>
                  </a:txBody>
                  <a:tcPr/>
                </a:tc>
                <a:extLst>
                  <a:ext uri="{0D108BD9-81ED-4DB2-BD59-A6C34878D82A}">
                    <a16:rowId xmlns:a16="http://schemas.microsoft.com/office/drawing/2014/main" val="46594973"/>
                  </a:ext>
                </a:extLst>
              </a:tr>
              <a:tr h="536713">
                <a:tc>
                  <a:txBody>
                    <a:bodyPr/>
                    <a:lstStyle/>
                    <a:p>
                      <a:r>
                        <a:rPr lang="en-IN" dirty="0"/>
                        <a:t>Requirements Lead</a:t>
                      </a:r>
                    </a:p>
                  </a:txBody>
                  <a:tcPr/>
                </a:tc>
                <a:tc>
                  <a:txBody>
                    <a:bodyPr/>
                    <a:lstStyle/>
                    <a:p>
                      <a:r>
                        <a:rPr lang="en-IN" dirty="0"/>
                        <a:t>Polina </a:t>
                      </a:r>
                      <a:r>
                        <a:rPr lang="en-IN" dirty="0" err="1"/>
                        <a:t>Nemkova</a:t>
                      </a:r>
                      <a:endParaRPr lang="en-IN" dirty="0"/>
                    </a:p>
                  </a:txBody>
                  <a:tcPr/>
                </a:tc>
                <a:tc>
                  <a:txBody>
                    <a:bodyPr/>
                    <a:lstStyle/>
                    <a:p>
                      <a:r>
                        <a:rPr lang="en-IN" dirty="0" err="1"/>
                        <a:t>Threebhuvana</a:t>
                      </a:r>
                      <a:r>
                        <a:rPr lang="en-IN" dirty="0"/>
                        <a:t> </a:t>
                      </a:r>
                      <a:r>
                        <a:rPr lang="en-IN" dirty="0" err="1"/>
                        <a:t>vajrala</a:t>
                      </a:r>
                      <a:endParaRPr lang="en-IN" dirty="0"/>
                    </a:p>
                  </a:txBody>
                  <a:tcPr/>
                </a:tc>
                <a:extLst>
                  <a:ext uri="{0D108BD9-81ED-4DB2-BD59-A6C34878D82A}">
                    <a16:rowId xmlns:a16="http://schemas.microsoft.com/office/drawing/2014/main" val="2581656399"/>
                  </a:ext>
                </a:extLst>
              </a:tr>
              <a:tr h="536713">
                <a:tc>
                  <a:txBody>
                    <a:bodyPr/>
                    <a:lstStyle/>
                    <a:p>
                      <a:r>
                        <a:rPr lang="en-IN" dirty="0"/>
                        <a:t>Design Lead</a:t>
                      </a:r>
                    </a:p>
                  </a:txBody>
                  <a:tcPr/>
                </a:tc>
                <a:tc>
                  <a:txBody>
                    <a:bodyPr/>
                    <a:lstStyle/>
                    <a:p>
                      <a:r>
                        <a:rPr lang="en-IN" dirty="0" err="1"/>
                        <a:t>Diwash</a:t>
                      </a:r>
                      <a:r>
                        <a:rPr lang="en-IN" dirty="0"/>
                        <a:t> </a:t>
                      </a:r>
                      <a:r>
                        <a:rPr lang="en-IN" dirty="0" err="1"/>
                        <a:t>Humagain</a:t>
                      </a:r>
                      <a:endParaRPr lang="en-IN" dirty="0"/>
                    </a:p>
                  </a:txBody>
                  <a:tcPr/>
                </a:tc>
                <a:tc>
                  <a:txBody>
                    <a:bodyPr/>
                    <a:lstStyle/>
                    <a:p>
                      <a:r>
                        <a:rPr lang="en-IN" dirty="0" err="1"/>
                        <a:t>Sindhuvyshnavi</a:t>
                      </a:r>
                      <a:r>
                        <a:rPr lang="en-IN" dirty="0"/>
                        <a:t> Kodakandla</a:t>
                      </a:r>
                    </a:p>
                  </a:txBody>
                  <a:tcPr/>
                </a:tc>
                <a:extLst>
                  <a:ext uri="{0D108BD9-81ED-4DB2-BD59-A6C34878D82A}">
                    <a16:rowId xmlns:a16="http://schemas.microsoft.com/office/drawing/2014/main" val="2518177437"/>
                  </a:ext>
                </a:extLst>
              </a:tr>
              <a:tr h="467139">
                <a:tc>
                  <a:txBody>
                    <a:bodyPr/>
                    <a:lstStyle/>
                    <a:p>
                      <a:r>
                        <a:rPr lang="en-IN" dirty="0"/>
                        <a:t>Implementation Lead for front end</a:t>
                      </a:r>
                    </a:p>
                  </a:txBody>
                  <a:tcPr/>
                </a:tc>
                <a:tc>
                  <a:txBody>
                    <a:bodyPr/>
                    <a:lstStyle/>
                    <a:p>
                      <a:r>
                        <a:rPr lang="en-IN" dirty="0"/>
                        <a:t>Chukka Sai Meghana Reddy</a:t>
                      </a:r>
                    </a:p>
                  </a:txBody>
                  <a:tcPr/>
                </a:tc>
                <a:tc>
                  <a:txBody>
                    <a:bodyPr/>
                    <a:lstStyle/>
                    <a:p>
                      <a:r>
                        <a:rPr lang="en-IN" dirty="0" err="1"/>
                        <a:t>Diwash</a:t>
                      </a:r>
                      <a:r>
                        <a:rPr lang="en-IN" dirty="0"/>
                        <a:t> </a:t>
                      </a:r>
                      <a:r>
                        <a:rPr lang="en-IN" dirty="0" err="1"/>
                        <a:t>Humagain</a:t>
                      </a:r>
                      <a:endParaRPr lang="en-IN" dirty="0"/>
                    </a:p>
                  </a:txBody>
                  <a:tcPr/>
                </a:tc>
                <a:extLst>
                  <a:ext uri="{0D108BD9-81ED-4DB2-BD59-A6C34878D82A}">
                    <a16:rowId xmlns:a16="http://schemas.microsoft.com/office/drawing/2014/main" val="145124663"/>
                  </a:ext>
                </a:extLst>
              </a:tr>
              <a:tr h="477078">
                <a:tc>
                  <a:txBody>
                    <a:bodyPr/>
                    <a:lstStyle/>
                    <a:p>
                      <a:r>
                        <a:rPr lang="en-IN" dirty="0"/>
                        <a:t>Implementation lead for back end</a:t>
                      </a:r>
                    </a:p>
                  </a:txBody>
                  <a:tcPr/>
                </a:tc>
                <a:tc>
                  <a:txBody>
                    <a:bodyPr/>
                    <a:lstStyle/>
                    <a:p>
                      <a:r>
                        <a:rPr lang="en-IN" dirty="0" err="1"/>
                        <a:t>Vrushabh</a:t>
                      </a:r>
                      <a:r>
                        <a:rPr lang="en-IN" dirty="0"/>
                        <a:t> </a:t>
                      </a:r>
                      <a:r>
                        <a:rPr lang="en-IN" dirty="0" err="1"/>
                        <a:t>desai</a:t>
                      </a:r>
                      <a:endParaRPr lang="en-IN" dirty="0"/>
                    </a:p>
                  </a:txBody>
                  <a:tcPr/>
                </a:tc>
                <a:tc>
                  <a:txBody>
                    <a:bodyPr/>
                    <a:lstStyle/>
                    <a:p>
                      <a:r>
                        <a:rPr lang="en-IN" dirty="0"/>
                        <a:t>Chukka Sai Meghana Reddy</a:t>
                      </a:r>
                    </a:p>
                  </a:txBody>
                  <a:tcPr/>
                </a:tc>
                <a:extLst>
                  <a:ext uri="{0D108BD9-81ED-4DB2-BD59-A6C34878D82A}">
                    <a16:rowId xmlns:a16="http://schemas.microsoft.com/office/drawing/2014/main" val="2997037076"/>
                  </a:ext>
                </a:extLst>
              </a:tr>
              <a:tr h="467140">
                <a:tc>
                  <a:txBody>
                    <a:bodyPr/>
                    <a:lstStyle/>
                    <a:p>
                      <a:r>
                        <a:rPr lang="en-IN" dirty="0"/>
                        <a:t>Configuration Management Lead</a:t>
                      </a:r>
                    </a:p>
                  </a:txBody>
                  <a:tcPr/>
                </a:tc>
                <a:tc>
                  <a:txBody>
                    <a:bodyPr/>
                    <a:lstStyle/>
                    <a:p>
                      <a:r>
                        <a:rPr lang="en-IN" dirty="0"/>
                        <a:t>Kavya </a:t>
                      </a:r>
                      <a:r>
                        <a:rPr lang="en-IN" dirty="0" err="1"/>
                        <a:t>kunduri</a:t>
                      </a:r>
                      <a:endParaRPr lang="en-IN" dirty="0"/>
                    </a:p>
                  </a:txBody>
                  <a:tcPr/>
                </a:tc>
                <a:tc>
                  <a:txBody>
                    <a:bodyPr/>
                    <a:lstStyle/>
                    <a:p>
                      <a:r>
                        <a:rPr lang="en-IN" dirty="0" err="1"/>
                        <a:t>Diwash</a:t>
                      </a:r>
                      <a:r>
                        <a:rPr lang="en-IN" dirty="0"/>
                        <a:t> </a:t>
                      </a:r>
                      <a:r>
                        <a:rPr lang="en-IN" dirty="0" err="1"/>
                        <a:t>Humagain</a:t>
                      </a:r>
                      <a:endParaRPr lang="en-IN" dirty="0"/>
                    </a:p>
                  </a:txBody>
                  <a:tcPr/>
                </a:tc>
                <a:extLst>
                  <a:ext uri="{0D108BD9-81ED-4DB2-BD59-A6C34878D82A}">
                    <a16:rowId xmlns:a16="http://schemas.microsoft.com/office/drawing/2014/main" val="2576378318"/>
                  </a:ext>
                </a:extLst>
              </a:tr>
              <a:tr h="447260">
                <a:tc>
                  <a:txBody>
                    <a:bodyPr/>
                    <a:lstStyle/>
                    <a:p>
                      <a:r>
                        <a:rPr lang="en-IN" dirty="0"/>
                        <a:t>Testing Lead</a:t>
                      </a:r>
                    </a:p>
                  </a:txBody>
                  <a:tcPr/>
                </a:tc>
                <a:tc>
                  <a:txBody>
                    <a:bodyPr/>
                    <a:lstStyle/>
                    <a:p>
                      <a:r>
                        <a:rPr lang="en-IN" dirty="0"/>
                        <a:t>Polina </a:t>
                      </a:r>
                      <a:r>
                        <a:rPr lang="en-IN" dirty="0" err="1"/>
                        <a:t>Nemkova</a:t>
                      </a:r>
                      <a:endParaRPr lang="en-IN" dirty="0"/>
                    </a:p>
                  </a:txBody>
                  <a:tcPr/>
                </a:tc>
                <a:tc>
                  <a:txBody>
                    <a:bodyPr/>
                    <a:lstStyle/>
                    <a:p>
                      <a:r>
                        <a:rPr lang="en-IN" dirty="0" err="1"/>
                        <a:t>Threebhuvana</a:t>
                      </a:r>
                      <a:r>
                        <a:rPr lang="en-IN" dirty="0"/>
                        <a:t> </a:t>
                      </a:r>
                      <a:r>
                        <a:rPr lang="en-IN" dirty="0" err="1"/>
                        <a:t>vajrala</a:t>
                      </a:r>
                      <a:endParaRPr lang="en-IN" dirty="0"/>
                    </a:p>
                  </a:txBody>
                  <a:tcPr/>
                </a:tc>
                <a:extLst>
                  <a:ext uri="{0D108BD9-81ED-4DB2-BD59-A6C34878D82A}">
                    <a16:rowId xmlns:a16="http://schemas.microsoft.com/office/drawing/2014/main" val="1672259145"/>
                  </a:ext>
                </a:extLst>
              </a:tr>
              <a:tr h="457200">
                <a:tc>
                  <a:txBody>
                    <a:bodyPr/>
                    <a:lstStyle/>
                    <a:p>
                      <a:r>
                        <a:rPr lang="en-IN" dirty="0"/>
                        <a:t>Documentation Lead</a:t>
                      </a:r>
                    </a:p>
                  </a:txBody>
                  <a:tcPr/>
                </a:tc>
                <a:tc>
                  <a:txBody>
                    <a:bodyPr/>
                    <a:lstStyle/>
                    <a:p>
                      <a:r>
                        <a:rPr lang="en-IN" dirty="0" err="1"/>
                        <a:t>Sindhuvyshnavi</a:t>
                      </a:r>
                      <a:r>
                        <a:rPr lang="en-IN" dirty="0"/>
                        <a:t> Kodakandla</a:t>
                      </a:r>
                    </a:p>
                  </a:txBody>
                  <a:tcPr/>
                </a:tc>
                <a:tc>
                  <a:txBody>
                    <a:bodyPr/>
                    <a:lstStyle/>
                    <a:p>
                      <a:r>
                        <a:rPr lang="en-IN" dirty="0" err="1"/>
                        <a:t>Soujanya</a:t>
                      </a:r>
                      <a:r>
                        <a:rPr lang="en-IN" dirty="0"/>
                        <a:t> </a:t>
                      </a:r>
                      <a:r>
                        <a:rPr lang="en-IN" dirty="0" err="1"/>
                        <a:t>vanteru</a:t>
                      </a:r>
                      <a:endParaRPr lang="en-IN" dirty="0"/>
                    </a:p>
                  </a:txBody>
                  <a:tcPr/>
                </a:tc>
                <a:extLst>
                  <a:ext uri="{0D108BD9-81ED-4DB2-BD59-A6C34878D82A}">
                    <a16:rowId xmlns:a16="http://schemas.microsoft.com/office/drawing/2014/main" val="1180187957"/>
                  </a:ext>
                </a:extLst>
              </a:tr>
              <a:tr h="477079">
                <a:tc>
                  <a:txBody>
                    <a:bodyPr/>
                    <a:lstStyle/>
                    <a:p>
                      <a:r>
                        <a:rPr lang="en-IN" dirty="0"/>
                        <a:t>Demo and Presentation Lead</a:t>
                      </a:r>
                    </a:p>
                  </a:txBody>
                  <a:tcPr/>
                </a:tc>
                <a:tc>
                  <a:txBody>
                    <a:bodyPr/>
                    <a:lstStyle/>
                    <a:p>
                      <a:r>
                        <a:rPr lang="en-IN" dirty="0" err="1"/>
                        <a:t>Soujanya</a:t>
                      </a:r>
                      <a:r>
                        <a:rPr lang="en-IN" dirty="0"/>
                        <a:t> </a:t>
                      </a:r>
                      <a:r>
                        <a:rPr lang="en-IN" dirty="0" err="1"/>
                        <a:t>vanteru</a:t>
                      </a:r>
                      <a:endParaRPr lang="en-IN" dirty="0"/>
                    </a:p>
                  </a:txBody>
                  <a:tcPr/>
                </a:tc>
                <a:tc>
                  <a:txBody>
                    <a:bodyPr/>
                    <a:lstStyle/>
                    <a:p>
                      <a:r>
                        <a:rPr lang="en-IN" dirty="0" err="1"/>
                        <a:t>Sindhuvyshnavi</a:t>
                      </a:r>
                      <a:r>
                        <a:rPr lang="en-IN" dirty="0"/>
                        <a:t> Kodakandla</a:t>
                      </a:r>
                    </a:p>
                  </a:txBody>
                  <a:tcPr/>
                </a:tc>
                <a:extLst>
                  <a:ext uri="{0D108BD9-81ED-4DB2-BD59-A6C34878D82A}">
                    <a16:rowId xmlns:a16="http://schemas.microsoft.com/office/drawing/2014/main" val="846616481"/>
                  </a:ext>
                </a:extLst>
              </a:tr>
              <a:tr h="427382">
                <a:tc>
                  <a:txBody>
                    <a:bodyPr/>
                    <a:lstStyle/>
                    <a:p>
                      <a:r>
                        <a:rPr lang="en-IN" dirty="0"/>
                        <a:t>System Administrator Lead</a:t>
                      </a:r>
                    </a:p>
                  </a:txBody>
                  <a:tcPr/>
                </a:tc>
                <a:tc>
                  <a:txBody>
                    <a:bodyPr/>
                    <a:lstStyle/>
                    <a:p>
                      <a:r>
                        <a:rPr lang="en-IN" dirty="0" err="1"/>
                        <a:t>Vrushabh</a:t>
                      </a:r>
                      <a:r>
                        <a:rPr lang="en-IN" dirty="0"/>
                        <a:t> </a:t>
                      </a:r>
                      <a:r>
                        <a:rPr lang="en-IN" dirty="0" err="1"/>
                        <a:t>desai</a:t>
                      </a:r>
                      <a:endParaRPr lang="en-IN" dirty="0"/>
                    </a:p>
                  </a:txBody>
                  <a:tcPr/>
                </a:tc>
                <a:tc>
                  <a:txBody>
                    <a:bodyPr/>
                    <a:lstStyle/>
                    <a:p>
                      <a:r>
                        <a:rPr lang="en-IN" dirty="0"/>
                        <a:t>Kavya </a:t>
                      </a:r>
                      <a:r>
                        <a:rPr lang="en-IN" dirty="0" err="1"/>
                        <a:t>kunduri</a:t>
                      </a:r>
                      <a:r>
                        <a:rPr lang="en-IN" dirty="0"/>
                        <a:t> </a:t>
                      </a:r>
                    </a:p>
                  </a:txBody>
                  <a:tcPr/>
                </a:tc>
                <a:extLst>
                  <a:ext uri="{0D108BD9-81ED-4DB2-BD59-A6C34878D82A}">
                    <a16:rowId xmlns:a16="http://schemas.microsoft.com/office/drawing/2014/main" val="3685697968"/>
                  </a:ext>
                </a:extLst>
              </a:tr>
            </a:tbl>
          </a:graphicData>
        </a:graphic>
      </p:graphicFrame>
    </p:spTree>
    <p:extLst>
      <p:ext uri="{BB962C8B-B14F-4D97-AF65-F5344CB8AC3E}">
        <p14:creationId xmlns:p14="http://schemas.microsoft.com/office/powerpoint/2010/main" val="25181208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D235A-F9CE-6B5F-0BB9-C9244E151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73" y="1786421"/>
            <a:ext cx="4115277" cy="3285157"/>
          </a:xfrm>
          <a:prstGeom prst="rect">
            <a:avLst/>
          </a:prstGeom>
        </p:spPr>
      </p:pic>
    </p:spTree>
    <p:extLst>
      <p:ext uri="{BB962C8B-B14F-4D97-AF65-F5344CB8AC3E}">
        <p14:creationId xmlns:p14="http://schemas.microsoft.com/office/powerpoint/2010/main" val="972539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548</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Times New Roman</vt:lpstr>
      <vt:lpstr>Office Theme</vt:lpstr>
      <vt:lpstr>UNIVERSITY OF NORTH TEXAS</vt:lpstr>
      <vt:lpstr>PROJECT DESCRIPTION</vt:lpstr>
      <vt:lpstr>FUNCTIONS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NORTH TEXAS</dc:title>
  <dc:creator>sindhu kodakandla</dc:creator>
  <cp:lastModifiedBy>sindhu kodakandla</cp:lastModifiedBy>
  <cp:revision>1</cp:revision>
  <dcterms:created xsi:type="dcterms:W3CDTF">2022-09-18T18:54:33Z</dcterms:created>
  <dcterms:modified xsi:type="dcterms:W3CDTF">2022-09-18T22:23:07Z</dcterms:modified>
</cp:coreProperties>
</file>