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-660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Night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Ivica </a:t>
            </a:r>
            <a:r>
              <a:rPr lang="en-US" dirty="0" err="1" smtClean="0"/>
              <a:t>stanimirovic</a:t>
            </a:r>
            <a:r>
              <a:rPr lang="en-US" dirty="0" smtClean="0"/>
              <a:t> 14507</a:t>
            </a:r>
          </a:p>
          <a:p>
            <a:r>
              <a:rPr lang="en-US" dirty="0" smtClean="0"/>
              <a:t>Milan Sindjelic 14500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Night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Aplikacija</a:t>
            </a:r>
            <a:r>
              <a:rPr lang="en-US" dirty="0" smtClean="0"/>
              <a:t> </a:t>
            </a:r>
            <a:r>
              <a:rPr lang="en-US" dirty="0"/>
              <a:t>Good Night </a:t>
            </a:r>
            <a:r>
              <a:rPr lang="en-US" dirty="0" smtClean="0"/>
              <a:t>Out </a:t>
            </a:r>
            <a:r>
              <a:rPr lang="en-US" dirty="0" err="1" smtClean="0"/>
              <a:t>sl</a:t>
            </a:r>
            <a:r>
              <a:rPr lang="sr-Latn-RS" dirty="0" smtClean="0"/>
              <a:t>uži za  pronalaženje i evidentiranje lokacija za noćne izlaske u okolini korisnika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20" y="1644696"/>
            <a:ext cx="3246120" cy="4146504"/>
          </a:xfrm>
        </p:spPr>
      </p:pic>
    </p:spTree>
    <p:extLst>
      <p:ext uri="{BB962C8B-B14F-4D97-AF65-F5344CB8AC3E}">
        <p14:creationId xmlns:p14="http://schemas.microsoft.com/office/powerpoint/2010/main" val="16186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Početni prozor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158" y="2262738"/>
            <a:ext cx="4878389" cy="3541714"/>
          </a:xfrm>
        </p:spPr>
        <p:txBody>
          <a:bodyPr/>
          <a:lstStyle/>
          <a:p>
            <a:r>
              <a:rPr lang="sr-Latn-RS" dirty="0" smtClean="0"/>
              <a:t>Nakon pokretanja aplikacije i  prolaska splash screen-a prvi prozor s kojim se korisnik susreće je prozor za unos ip adrese servera(po specifikaciji domaćeg</a:t>
            </a:r>
            <a:r>
              <a:rPr lang="sr-Latn-R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Uneta</a:t>
            </a:r>
            <a:r>
              <a:rPr lang="en-US" dirty="0" smtClean="0"/>
              <a:t> </a:t>
            </a:r>
            <a:r>
              <a:rPr lang="en-US" dirty="0" err="1" smtClean="0"/>
              <a:t>lokacija</a:t>
            </a:r>
            <a:r>
              <a:rPr lang="en-US" dirty="0" smtClean="0"/>
              <a:t> se </a:t>
            </a:r>
            <a:r>
              <a:rPr lang="en-US" dirty="0" err="1" smtClean="0"/>
              <a:t>skladi</a:t>
            </a:r>
            <a:r>
              <a:rPr lang="sr-Latn-RS" dirty="0" smtClean="0"/>
              <a:t>šti lokalno</a:t>
            </a:r>
            <a:r>
              <a:rPr lang="sr-Latn-RS" dirty="0"/>
              <a:t> </a:t>
            </a:r>
            <a:r>
              <a:rPr lang="sr-Latn-RS" dirty="0" smtClean="0"/>
              <a:t>(localStorage)</a:t>
            </a:r>
            <a:endParaRPr lang="sr-Latn-R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823" t="3283" r="35760" b="12165"/>
          <a:stretch/>
        </p:blipFill>
        <p:spPr>
          <a:xfrm>
            <a:off x="6864440" y="618518"/>
            <a:ext cx="3643434" cy="56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Glavni prozor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Glavni prozor sadrži glavnu funkcionalnost aplikacije .</a:t>
            </a:r>
          </a:p>
          <a:p>
            <a:r>
              <a:rPr lang="sr-Latn-RS" dirty="0" smtClean="0"/>
              <a:t>Na njemu su prikazani mapa ,sa trenutnom pozicijom korisnika, mesta od interesa, kao i elementi za pretragu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751471"/>
            <a:ext cx="2833621" cy="503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Pretraga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Aplikacija omogućava pretragu po imenu, tipu i udaljenosti (u metrima) od trenutne lokacije korisnika.</a:t>
            </a:r>
          </a:p>
          <a:p>
            <a:r>
              <a:rPr lang="sr-Latn-RS" dirty="0" smtClean="0"/>
              <a:t>Nakon izvršene pretrage na mapi će biti prikazane samo lokacije koje zadovolajvaju uslove pretrage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1" t="772" r="4431" b="-772"/>
          <a:stretch/>
        </p:blipFill>
        <p:spPr bwMode="auto">
          <a:xfrm>
            <a:off x="7010401" y="662607"/>
            <a:ext cx="3629648" cy="52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7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nove lokacije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Klikom na dugme za dodavanje nove lokacije otvara se novi prozor sa mogućnošču unosta imena i opisa datog mesta i izborom tipa </a:t>
            </a:r>
          </a:p>
          <a:p>
            <a:r>
              <a:rPr lang="sr-Latn-RS" dirty="0" smtClean="0"/>
              <a:t>Ubačen je i canvas na kome je iscrtan logo fakulteta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955" t="2711" r="36015" b="11977"/>
          <a:stretch/>
        </p:blipFill>
        <p:spPr>
          <a:xfrm>
            <a:off x="7568111" y="472744"/>
            <a:ext cx="3593206" cy="55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12501"/>
            <a:ext cx="7474226" cy="1478570"/>
          </a:xfrm>
        </p:spPr>
        <p:txBody>
          <a:bodyPr/>
          <a:lstStyle/>
          <a:p>
            <a:r>
              <a:rPr lang="sr-Latn-RS" dirty="0" smtClean="0"/>
              <a:t>Obaveštavanje o blizini lokacije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Aplikacija povremeno šalje podatke od poziciji  korisnika serveru, kada se korisnik nađe u bilzini nekog unetog mesta (bliže od 50 metara)</a:t>
            </a:r>
            <a:r>
              <a:rPr lang="sr-Latn-RS" dirty="0"/>
              <a:t> </a:t>
            </a:r>
            <a:r>
              <a:rPr lang="sr-Latn-RS" dirty="0" smtClean="0"/>
              <a:t>aplikacija obaveštava korisnika o </a:t>
            </a:r>
            <a:r>
              <a:rPr lang="sr-Latn-RS" dirty="0" smtClean="0"/>
              <a:t>tome</a:t>
            </a:r>
            <a:endParaRPr lang="sr-Latn-RS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1" y="662871"/>
            <a:ext cx="2978940" cy="530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311</TotalTime>
  <Words>185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Good Night Out</vt:lpstr>
      <vt:lpstr>Good Night Out</vt:lpstr>
      <vt:lpstr>Početni prozor</vt:lpstr>
      <vt:lpstr>Glavni prozor</vt:lpstr>
      <vt:lpstr>Pretraga</vt:lpstr>
      <vt:lpstr>Dodavanje nove lokacije</vt:lpstr>
      <vt:lpstr>Obaveštavanje o blizini lokacije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Night Out</dc:title>
  <dc:creator>Milan Sindjelic</dc:creator>
  <cp:lastModifiedBy>Ivica</cp:lastModifiedBy>
  <cp:revision>11</cp:revision>
  <dcterms:created xsi:type="dcterms:W3CDTF">2016-05-09T20:14:40Z</dcterms:created>
  <dcterms:modified xsi:type="dcterms:W3CDTF">2016-05-10T13:55:02Z</dcterms:modified>
</cp:coreProperties>
</file>