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6" y="-49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54F6-36EC-408B-8DF8-DC1773CF9936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8C74-BEF4-40EA-A77D-E6286A6BCA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54F6-36EC-408B-8DF8-DC1773CF9936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8C74-BEF4-40EA-A77D-E6286A6BCA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54F6-36EC-408B-8DF8-DC1773CF9936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8C74-BEF4-40EA-A77D-E6286A6BCA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54F6-36EC-408B-8DF8-DC1773CF9936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8C74-BEF4-40EA-A77D-E6286A6BCA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8C74-BEF4-40EA-A77D-E6286A6BCA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22054F6-36EC-408B-8DF8-DC1773CF9936}" type="datetimeFigureOut">
              <a:rPr lang="ko-KR" altLang="en-US" smtClean="0"/>
              <a:t>2018-12-02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54F6-36EC-408B-8DF8-DC1773CF9936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8C74-BEF4-40EA-A77D-E6286A6BCA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54F6-36EC-408B-8DF8-DC1773CF9936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8C74-BEF4-40EA-A77D-E6286A6BCA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54F6-36EC-408B-8DF8-DC1773CF9936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8C74-BEF4-40EA-A77D-E6286A6BCA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54F6-36EC-408B-8DF8-DC1773CF9936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8C74-BEF4-40EA-A77D-E6286A6BCA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54F6-36EC-408B-8DF8-DC1773CF9936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8C74-BEF4-40EA-A77D-E6286A6BCA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54F6-36EC-408B-8DF8-DC1773CF9936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C8C74-BEF4-40EA-A77D-E6286A6BCA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22054F6-36EC-408B-8DF8-DC1773CF9936}" type="datetimeFigureOut">
              <a:rPr lang="ko-KR" altLang="en-US" smtClean="0"/>
              <a:t>2018-12-02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D8C8C74-BEF4-40EA-A77D-E6286A6BCA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828600" y="0"/>
            <a:ext cx="5400600" cy="150019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게임 소개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552" y="4499492"/>
            <a:ext cx="8424936" cy="17933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2D </a:t>
            </a:r>
            <a:r>
              <a:rPr lang="ko-KR" altLang="en-US" dirty="0" smtClean="0"/>
              <a:t>전략 디펜스 게임 </a:t>
            </a:r>
            <a:endParaRPr lang="en-US" altLang="ko-KR" dirty="0" smtClean="0"/>
          </a:p>
          <a:p>
            <a:r>
              <a:rPr lang="ko-KR" altLang="en-US" dirty="0" smtClean="0"/>
              <a:t>몰려오는 </a:t>
            </a:r>
            <a:r>
              <a:rPr lang="ko-KR" altLang="en-US" dirty="0" err="1" smtClean="0"/>
              <a:t>좀비들을</a:t>
            </a:r>
            <a:r>
              <a:rPr lang="ko-KR" altLang="en-US" dirty="0" smtClean="0"/>
              <a:t> 식물들로 퇴치하여 집을 지켜내자</a:t>
            </a:r>
            <a:r>
              <a:rPr lang="en-US" altLang="ko-KR" dirty="0" smtClean="0"/>
              <a:t>!!</a:t>
            </a:r>
          </a:p>
          <a:p>
            <a:r>
              <a:rPr lang="ko-KR" altLang="en-US" dirty="0" smtClean="0"/>
              <a:t>게임 진행에 필요한 핸들 이벤트를 마우스로 발생시키는 게임 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68760"/>
            <a:ext cx="571500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부제목 2"/>
          <p:cNvSpPr txBox="1">
            <a:spLocks/>
          </p:cNvSpPr>
          <p:nvPr/>
        </p:nvSpPr>
        <p:spPr>
          <a:xfrm>
            <a:off x="539552" y="5445224"/>
            <a:ext cx="8208912" cy="857256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indent="0" algn="ctr" rtl="0" eaLnBrk="1" latinLnBrk="1" hangingPunct="1">
              <a:spcBef>
                <a:spcPct val="20000"/>
              </a:spcBef>
              <a:buFont typeface="Arial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Font typeface="Arial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kumimoji="0"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94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830843"/>
              </p:ext>
            </p:extLst>
          </p:nvPr>
        </p:nvGraphicFramePr>
        <p:xfrm>
          <a:off x="251520" y="836712"/>
          <a:ext cx="8712968" cy="5616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3008"/>
                <a:gridCol w="3681528"/>
                <a:gridCol w="3888432"/>
              </a:tblGrid>
              <a:tr h="3048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차 발표 목표 범위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실제 개발 완료 범위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91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스테이지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튜토리얼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스테이지 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개 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100 %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구현 완료 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785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기본 공격 식물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일정 시간에 자원을 생산하는 식물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방어 식물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100 %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구현 완료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05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좀비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기본 </a:t>
                      </a:r>
                      <a:r>
                        <a:rPr lang="ko-KR" altLang="en-US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좀비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이동 속도가 빠른 </a:t>
                      </a:r>
                      <a:r>
                        <a:rPr lang="ko-KR" altLang="en-US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좀비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방어력이 높은 </a:t>
                      </a:r>
                      <a:r>
                        <a:rPr lang="ko-KR" altLang="en-US" sz="14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좀비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100</a:t>
                      </a:r>
                      <a:r>
                        <a:rPr lang="en-US" altLang="ko-KR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% </a:t>
                      </a: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구현 완료 </a:t>
                      </a:r>
                      <a:endParaRPr lang="ko-KR" altLang="en-US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286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자원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일정시간마다 자</a:t>
                      </a: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원 생성</a:t>
                      </a:r>
                      <a:endParaRPr lang="en-US" altLang="ko-KR" sz="14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자원을 생산하는 식물</a:t>
                      </a:r>
                      <a:endParaRPr lang="ko-KR" altLang="en-US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100 %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구현 완료 </a:t>
                      </a:r>
                      <a:endParaRPr lang="ko-KR" altLang="en-US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2696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게임 기능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식물들은 자동으로 일정시간마다 공격</a:t>
                      </a:r>
                      <a:endParaRPr lang="en-US" altLang="ko-KR" sz="14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자원을 충분히 모으면 더 많은 식물 소환 가능</a:t>
                      </a:r>
                      <a:endParaRPr lang="en-US" altLang="ko-KR" sz="14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남은 시간 동안 자동으로 </a:t>
                      </a:r>
                      <a:r>
                        <a:rPr lang="ko-KR" altLang="en-US" sz="14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좀비</a:t>
                      </a: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계속 소환</a:t>
                      </a:r>
                      <a:endParaRPr lang="en-US" altLang="ko-KR" sz="14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식물과 </a:t>
                      </a:r>
                      <a:r>
                        <a:rPr lang="ko-KR" altLang="en-US" sz="14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좀비가</a:t>
                      </a: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충돌할 시 </a:t>
                      </a:r>
                      <a:r>
                        <a:rPr lang="en-US" altLang="ko-KR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좀비가</a:t>
                      </a: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멈추고 식물을 일정시간 동안 먹고 식물이 사라짐 </a:t>
                      </a:r>
                      <a:endParaRPr lang="en-US" altLang="ko-KR" sz="14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100 % </a:t>
                      </a: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구현 완료 </a:t>
                      </a:r>
                      <a:endParaRPr lang="en-US" altLang="ko-KR" sz="14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55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사운드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BGM,</a:t>
                      </a:r>
                      <a:r>
                        <a:rPr lang="en-US" altLang="ko-KR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 소환</a:t>
                      </a:r>
                      <a:r>
                        <a:rPr lang="en-US" altLang="ko-KR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충돌 효과음</a:t>
                      </a:r>
                      <a:r>
                        <a:rPr lang="en-US" altLang="ko-KR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4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식물탄의</a:t>
                      </a:r>
                      <a:r>
                        <a:rPr lang="en-US" altLang="ko-KR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피격음</a:t>
                      </a: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자원 클릭 시 효과음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100 %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구현 완료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895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식물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좀비 모션 애니메이션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공격 애니메이션</a:t>
                      </a:r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충돌 애니메이션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100 % </a:t>
                      </a:r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구현 완료 </a:t>
                      </a:r>
                      <a:endParaRPr lang="en-US" altLang="ko-KR" sz="14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-8911" y="35180"/>
            <a:ext cx="3932839" cy="93978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개발 진척도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74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-24319" y="260648"/>
            <a:ext cx="7796917" cy="83901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깃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통계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주별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커밋</a:t>
            </a:r>
            <a:r>
              <a:rPr lang="ko-KR" altLang="en-US" dirty="0"/>
              <a:t> </a:t>
            </a:r>
            <a:r>
              <a:rPr lang="ko-KR" altLang="en-US" dirty="0" smtClean="0"/>
              <a:t>횟수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7"/>
            <a:ext cx="8424936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77879"/>
              </p:ext>
            </p:extLst>
          </p:nvPr>
        </p:nvGraphicFramePr>
        <p:xfrm>
          <a:off x="1187624" y="3645025"/>
          <a:ext cx="6696743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385"/>
                <a:gridCol w="1293688"/>
                <a:gridCol w="2054683"/>
                <a:gridCol w="1521987"/>
              </a:tblGrid>
              <a:tr h="3657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커밋</a:t>
                      </a:r>
                      <a:r>
                        <a:rPr lang="ko-KR" altLang="en-US" dirty="0" smtClean="0"/>
                        <a:t> 횟수</a:t>
                      </a:r>
                      <a:endParaRPr lang="ko-KR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 </a:t>
                      </a:r>
                      <a:endParaRPr lang="ko-KR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커밋</a:t>
                      </a:r>
                      <a:r>
                        <a:rPr lang="ko-KR" altLang="en-US" dirty="0" smtClean="0"/>
                        <a:t> 횟수</a:t>
                      </a:r>
                      <a:endParaRPr lang="ko-KR" alt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Week of  Sep 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Week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of  Oct 28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Week of  Sep 16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Week of Nov 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Week of  Sep 23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Week of Nov 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Week of  Sep 30</a:t>
                      </a: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Week of Nov 18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Week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of  Oct 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Week of Nov 25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Week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of  Oct 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Week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of  Oct 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97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잘된 점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처음에 최소 목표 범위까지 구현을 잘 마무리 하여 게임을 만들었음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사운드와 효과음을 적절하게 넣었음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아쉬운 점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교수님께 지적 받기 전 변수이름을 이상하게 짓고 하드코딩을 </a:t>
            </a:r>
            <a:r>
              <a:rPr lang="ko-KR" altLang="en-US" sz="2400" dirty="0" err="1" smtClean="0"/>
              <a:t>한것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주마다 개발을 안하고 한번에 몰아서 </a:t>
            </a:r>
            <a:r>
              <a:rPr lang="ko-KR" altLang="en-US" sz="2400" dirty="0" err="1" smtClean="0"/>
              <a:t>커밋한</a:t>
            </a:r>
            <a:r>
              <a:rPr lang="ko-KR" altLang="en-US" sz="2400" dirty="0" smtClean="0"/>
              <a:t> 것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추가 구현을 더 하고 싶었지만 시간에 쫓겨서 하지 </a:t>
            </a:r>
            <a:r>
              <a:rPr lang="ko-KR" altLang="en-US" sz="2400" dirty="0" err="1" smtClean="0"/>
              <a:t>못한것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4669" y="260648"/>
            <a:ext cx="8554805" cy="939784"/>
          </a:xfrm>
        </p:spPr>
        <p:txBody>
          <a:bodyPr/>
          <a:lstStyle/>
          <a:p>
            <a:r>
              <a:rPr lang="ko-KR" altLang="en-US" dirty="0" err="1" smtClean="0"/>
              <a:t>잘된점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아쉬운점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816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33</TotalTime>
  <Words>281</Words>
  <Application>Microsoft Office PowerPoint</Application>
  <PresentationFormat>화면 슬라이드 쇼(4:3)</PresentationFormat>
  <Paragraphs>73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고구려 벽화</vt:lpstr>
      <vt:lpstr>1.게임 소개 </vt:lpstr>
      <vt:lpstr>2.개발 진척도</vt:lpstr>
      <vt:lpstr>3.깃 커밋 통계 – 주별 커밋 횟수</vt:lpstr>
      <vt:lpstr>잘된점 , 아쉬운점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1.게임 소개</dc:title>
  <dc:creator>rch502</dc:creator>
  <cp:lastModifiedBy>rch502</cp:lastModifiedBy>
  <cp:revision>4</cp:revision>
  <dcterms:created xsi:type="dcterms:W3CDTF">2018-12-01T18:21:15Z</dcterms:created>
  <dcterms:modified xsi:type="dcterms:W3CDTF">2018-12-01T18:54:21Z</dcterms:modified>
</cp:coreProperties>
</file>