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8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3DF86-EBFB-47DB-BE18-3D2FB0854789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63CF7-2FC6-4458-A891-AF6D9629EE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8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BED0-9ACD-4B37-8F40-51A7AA64542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BF8-D26F-4D52-9F6E-842054E01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BED0-9ACD-4B37-8F40-51A7AA64542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BF8-D26F-4D52-9F6E-842054E0191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BED0-9ACD-4B37-8F40-51A7AA64542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BF8-D26F-4D52-9F6E-842054E01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BED0-9ACD-4B37-8F40-51A7AA64542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BF8-D26F-4D52-9F6E-842054E01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BF8-D26F-4D52-9F6E-842054E0191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E98BED0-9ACD-4B37-8F40-51A7AA64542D}" type="datetimeFigureOut">
              <a:rPr lang="ko-KR" altLang="en-US" smtClean="0"/>
              <a:t>2018-11-04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BED0-9ACD-4B37-8F40-51A7AA64542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BF8-D26F-4D52-9F6E-842054E01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BED0-9ACD-4B37-8F40-51A7AA64542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BF8-D26F-4D52-9F6E-842054E01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BED0-9ACD-4B37-8F40-51A7AA64542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BF8-D26F-4D52-9F6E-842054E01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BED0-9ACD-4B37-8F40-51A7AA64542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BF8-D26F-4D52-9F6E-842054E01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BED0-9ACD-4B37-8F40-51A7AA64542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BF8-D26F-4D52-9F6E-842054E01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BED0-9ACD-4B37-8F40-51A7AA64542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6BF8-D26F-4D52-9F6E-842054E019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E98BED0-9ACD-4B37-8F40-51A7AA64542D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4536BF8-D26F-4D52-9F6E-842054E019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프로젝트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5896" y="6181688"/>
            <a:ext cx="5508104" cy="641232"/>
          </a:xfrm>
        </p:spPr>
        <p:txBody>
          <a:bodyPr/>
          <a:lstStyle/>
          <a:p>
            <a:r>
              <a:rPr lang="ko-KR" altLang="en-US" dirty="0" smtClean="0"/>
              <a:t>게임공학과 </a:t>
            </a:r>
            <a:r>
              <a:rPr lang="en-US" altLang="ko-KR" dirty="0" smtClean="0"/>
              <a:t>2015180021 </a:t>
            </a:r>
            <a:r>
              <a:rPr lang="ko-KR" altLang="en-US" dirty="0" smtClean="0"/>
              <a:t>신동엽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8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6326" y="3163464"/>
            <a:ext cx="8229600" cy="3489251"/>
          </a:xfrm>
        </p:spPr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2D </a:t>
            </a:r>
            <a:r>
              <a:rPr lang="ko-KR" altLang="en-US" dirty="0" smtClean="0"/>
              <a:t>전략 디펜스 게임  </a:t>
            </a:r>
            <a:endParaRPr lang="en-US" altLang="ko-KR" dirty="0" smtClean="0"/>
          </a:p>
          <a:p>
            <a:r>
              <a:rPr lang="ko-KR" altLang="en-US" dirty="0" smtClean="0"/>
              <a:t>게임 진행에 필요한 핸들 이벤트를 마우스로 발생시키는 게임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22" y="2117265"/>
            <a:ext cx="57150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4702" y="1325501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rgbClr val="FF0000"/>
                </a:solidFill>
              </a:rPr>
              <a:t>PLANTS VS ZOMBIES !!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개발 범위 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62380"/>
              </p:ext>
            </p:extLst>
          </p:nvPr>
        </p:nvGraphicFramePr>
        <p:xfrm>
          <a:off x="179512" y="1052736"/>
          <a:ext cx="8858312" cy="5661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8"/>
                <a:gridCol w="4429156"/>
                <a:gridCol w="3286148"/>
              </a:tblGrid>
              <a:tr h="27045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최소 범위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 범위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3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튜토리얼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개 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더 많은 배경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97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공격 식물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시간에 자원을 생산하는 식물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방어 식물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특별한 스킬을 소유한 식물을 점차적으로 얻을 수 있게 함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490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이동 속도가 빠른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방어력이 높은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다양한 능력이 있는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endParaRPr lang="ko-KR" altLang="en-US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597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일정시간마다 자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원 생성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자원을 생산하는 식물</a:t>
                      </a:r>
                      <a:endParaRPr lang="ko-KR" altLang="en-US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다양한 가격의 자원 생산식물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1266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기능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식물들은 자동으로 일정시간마다 공격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자원을 충분히 모으면 더 많은 식물 소환 가능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남은 시간 동안 자동으로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계속 소환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식물과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좀비가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충돌할 시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좀비가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멈추고 식물을 일정시간 동안 먹고 식물이 사라짐 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자원으로 할 수 있는 아이템 추가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59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사운드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BGM,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 소환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충돌 효과음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식물탄의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피격음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 클릭 시 효과음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음성 효과음 등 더 많은 효과음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09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 모션 애니메이션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공격 애니메이션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충돌 애니메이션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각종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애니메이션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글자 애니메이션 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09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게임 난이도</a:t>
                      </a:r>
                      <a:endParaRPr lang="ko-KR" altLang="en-US" sz="1200" b="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시간에 따라 </a:t>
                      </a:r>
                      <a:r>
                        <a:rPr lang="ko-KR" altLang="en-US" sz="1200" dirty="0" err="1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좀비의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숫자 조정 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ko-KR" altLang="en-US" sz="1200" baseline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속도 조절</a:t>
                      </a:r>
                      <a:endParaRPr lang="en-US" altLang="ko-KR" sz="1200" dirty="0" smtClean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난이도 선택 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 </a:t>
                      </a:r>
                      <a:endParaRPr lang="en-US" altLang="ko-KR" sz="1200" dirty="0" smtClean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09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컨트롤러</a:t>
                      </a:r>
                      <a:endParaRPr lang="ko-KR" altLang="en-US" sz="1200" b="0" dirty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기본적으로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마우스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컨트롤로 식물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배치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자원을 얻음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dirty="0" smtClean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키보드로 게임 속도 조절 </a:t>
                      </a:r>
                      <a:endParaRPr lang="en-US" altLang="ko-KR" sz="1200" dirty="0" smtClean="0">
                        <a:solidFill>
                          <a:srgbClr val="00B05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0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개발 상황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22680"/>
              </p:ext>
            </p:extLst>
          </p:nvPr>
        </p:nvGraphicFramePr>
        <p:xfrm>
          <a:off x="395536" y="1154840"/>
          <a:ext cx="8352928" cy="5781918"/>
        </p:xfrm>
        <a:graphic>
          <a:graphicData uri="http://schemas.openxmlformats.org/drawingml/2006/table">
            <a:tbl>
              <a:tblPr bandRow="1"/>
              <a:tblGrid>
                <a:gridCol w="2969930"/>
                <a:gridCol w="918502"/>
                <a:gridCol w="4464496"/>
              </a:tblGrid>
              <a:tr h="246844"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캐릭터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 효과 리소스 수집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상세기획서작성 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</a:tr>
              <a:tr h="246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(100%)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상세기획서 작성 완료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리소스 수집 완료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</a:tr>
              <a:tr h="246844"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마우스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구현 및 메뉴와 마우스 충돌체크 구현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246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(100%)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마우스와 메인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충돌체크 완료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397134"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게임화면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및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식물 개체 생성 및 </a:t>
                      </a:r>
                      <a:r>
                        <a:rPr lang="ko-KR" altLang="en-US" sz="110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식물 탄환 구현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자원 생성 및 애니메이션 구현</a:t>
                      </a:r>
                      <a:endParaRPr lang="ko-KR" altLang="en-US" sz="1100" dirty="0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383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(100%)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게임화면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 식물 객체 개발 완료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자원 객체 정의 및 구현 완료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,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객체 기본 애니메이션 구현 완료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 더 할 예정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246844"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좀비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객체 생성 및 충돌체크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246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(100%)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좀비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객체 정의 및 생성 완료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식물과의 이벤트 처리 구현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 구현 완료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246844"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튜토리얼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스테이지 구현 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배경음악 구현 </a:t>
                      </a:r>
                      <a:r>
                        <a:rPr lang="en-US" altLang="ko-KR" sz="11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</a:t>
                      </a:r>
                      <a:r>
                        <a:rPr lang="en-US" altLang="ko-KR" sz="11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100" baseline="0" dirty="0" smtClean="0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  <a:endParaRPr lang="en-US" altLang="ko-KR" sz="1100" dirty="0" smtClean="0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3839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(80%)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튜토리얼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 완료 게임 설명에 대한 폰트와 화살표 애니메이션 구현 완료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엔딩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추가 구현 필요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,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배경음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 완료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완료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엔딩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화면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 필요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</a:tr>
              <a:tr h="514086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식물  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좀비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정의 및 구현 </a:t>
                      </a: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</a:tr>
              <a:tr h="635415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</a:t>
                      </a:r>
                      <a:r>
                        <a:rPr lang="ko-KR" altLang="en-US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식물 </a:t>
                      </a: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좀비</a:t>
                      </a:r>
                      <a:r>
                        <a:rPr lang="ko-KR" altLang="en-US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정의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및 개체 추가</a:t>
                      </a:r>
                      <a:endParaRPr lang="en-US" altLang="ko-KR" sz="11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 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 </a:t>
                      </a:r>
                      <a:r>
                        <a:rPr lang="en-US" altLang="ko-KR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효과음 추가 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</a:tr>
              <a:tr h="635415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리소스</a:t>
                      </a:r>
                      <a:r>
                        <a:rPr lang="ko-KR" altLang="en-US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적용 및</a:t>
                      </a:r>
                      <a: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ko-KR" altLang="en-US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밸런스 조절 후 버그 수정 </a:t>
                      </a:r>
                      <a:endParaRPr lang="en-US" altLang="ko-KR" sz="110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전반적으로 미흡한 부분에 대한 세부적인 수정 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</a:tr>
              <a:tr h="476562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최종점검 및 </a:t>
                      </a:r>
                      <a:r>
                        <a:rPr lang="ko-KR" altLang="en-US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릴리즈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3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268760"/>
            <a:ext cx="79819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9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205</TotalTime>
  <Words>431</Words>
  <Application>Microsoft Office PowerPoint</Application>
  <PresentationFormat>화면 슬라이드 쇼(4:3)</PresentationFormat>
  <Paragraphs>93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고구려 벽화</vt:lpstr>
      <vt:lpstr>2d 프로그래밍 2차 프로젝트 발표</vt:lpstr>
      <vt:lpstr>1.게임 컨셉 </vt:lpstr>
      <vt:lpstr>2.개발 범위 </vt:lpstr>
      <vt:lpstr>3.개발 상황</vt:lpstr>
      <vt:lpstr>Github 통계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프로그래밍 2차 프로젝트 발표</dc:title>
  <dc:creator>rch502</dc:creator>
  <cp:lastModifiedBy>rch502</cp:lastModifiedBy>
  <cp:revision>16</cp:revision>
  <dcterms:created xsi:type="dcterms:W3CDTF">2018-11-04T06:26:28Z</dcterms:created>
  <dcterms:modified xsi:type="dcterms:W3CDTF">2018-11-04T12:05:10Z</dcterms:modified>
</cp:coreProperties>
</file>