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8" y="7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292ED-1E04-4213-A894-EEC3AE0A77D9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5686C-3A4F-4199-ACAA-C95646415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5686C-3A4F-4199-ACAA-C956464156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198465-ECFF-4A1C-A2E5-72ABBA269DD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EE519-6D45-45DB-9118-E95454F21E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643866" cy="1500198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프로젝트 발표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5877272"/>
            <a:ext cx="7500990" cy="857256"/>
          </a:xfrm>
        </p:spPr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2015180021 </a:t>
            </a:r>
            <a:r>
              <a:rPr lang="ko-KR" altLang="en-US" dirty="0" smtClean="0"/>
              <a:t>신동엽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8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개발범위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개발 일정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453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PlANTS</a:t>
            </a:r>
            <a:r>
              <a:rPr lang="en-US" altLang="ko-KR" dirty="0" smtClean="0"/>
              <a:t> VS ZOMBIES </a:t>
            </a:r>
            <a:r>
              <a:rPr lang="ko-KR" altLang="en-US" dirty="0" smtClean="0"/>
              <a:t>모작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800" dirty="0" smtClean="0"/>
              <a:t>2D </a:t>
            </a:r>
            <a:r>
              <a:rPr lang="ko-KR" altLang="en-US" sz="2800" dirty="0" smtClean="0"/>
              <a:t>전력 디펜스 게임으로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제한시간 동안  다가오는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ko-KR" altLang="en-US" sz="2800" dirty="0" err="1" smtClean="0"/>
              <a:t>좀비들을</a:t>
            </a:r>
            <a:r>
              <a:rPr lang="ko-KR" altLang="en-US" sz="2800" dirty="0" smtClean="0"/>
              <a:t> 다양한 능력을 가진 식물들로 막아  내는 게임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16" y="2204864"/>
            <a:ext cx="5715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215"/>
              </p:ext>
            </p:extLst>
          </p:nvPr>
        </p:nvGraphicFramePr>
        <p:xfrm>
          <a:off x="179512" y="1052736"/>
          <a:ext cx="8858312" cy="5193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4429156"/>
                <a:gridCol w="3286148"/>
              </a:tblGrid>
              <a:tr h="142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튜토리얼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배경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스킬을 소유한 식물을 점차적으로 얻을 수 있게 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방어력이 높은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다양한 능력이 있는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일정시간마다 자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원 생성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생산하는 식물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다양한 가격의 자원 생산식물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충돌할 시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멈추고 식물을 일정시간 동안 먹고 식물이 사라짐 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자원으로 할 수 있는 아이템 추가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식물탄의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피격음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 클릭 시 효과음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음성 효과음 등 더 많은 효과음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각종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글자 애니메이션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26064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개발 범위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09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dirty="0" smtClean="0"/>
              <a:t>                                                                                               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 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     </a:t>
            </a:r>
            <a:r>
              <a:rPr lang="ko-KR" altLang="en-US" sz="1800" dirty="0" smtClean="0"/>
              <a:t>처음 </a:t>
            </a:r>
            <a:r>
              <a:rPr lang="ko-KR" altLang="en-US" sz="1800" dirty="0"/>
              <a:t>시작 </a:t>
            </a:r>
            <a:r>
              <a:rPr lang="ko-KR" altLang="en-US" sz="1800" dirty="0" smtClean="0"/>
              <a:t>화면                                                            식물 </a:t>
            </a:r>
            <a:r>
              <a:rPr lang="ko-KR" altLang="en-US" sz="1800" dirty="0"/>
              <a:t>생산 전 화면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예상 게임 흐름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44999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811859" y="6309320"/>
            <a:ext cx="1368152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35597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8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535"/>
            <a:ext cx="3232383" cy="22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예상 게임 흐름 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9888525">
            <a:off x="4467508" y="1226864"/>
            <a:ext cx="792088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58" y="-26319"/>
            <a:ext cx="3438230" cy="157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2372" y="440131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게임이 시작하고 시간이 흐르면 </a:t>
            </a:r>
            <a:endParaRPr lang="en-US" altLang="ko-KR" dirty="0" smtClean="0"/>
          </a:p>
          <a:p>
            <a:r>
              <a:rPr lang="ko-KR" altLang="en-US" dirty="0" err="1" smtClean="0"/>
              <a:t>좀비들과</a:t>
            </a:r>
            <a:r>
              <a:rPr lang="ko-KR" altLang="en-US" dirty="0" smtClean="0"/>
              <a:t> 식물들의 치열한 전투가 시작</a:t>
            </a:r>
            <a:r>
              <a:rPr lang="en-US" altLang="ko-KR" dirty="0" smtClean="0"/>
              <a:t>!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17015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ko-KR" altLang="en-US" dirty="0" smtClean="0"/>
              <a:t>식물이 승리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72" y="2205742"/>
            <a:ext cx="3373524" cy="180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72200" y="407814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ko-KR" altLang="en-US" dirty="0" smtClean="0"/>
              <a:t>새로운 식물</a:t>
            </a:r>
            <a:r>
              <a:rPr lang="ko-KR" altLang="en-US" dirty="0"/>
              <a:t>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얻음 </a:t>
            </a:r>
            <a:r>
              <a:rPr lang="en-US" altLang="ko-KR" dirty="0" smtClean="0"/>
              <a:t>!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593867" y="3216847"/>
            <a:ext cx="792088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41624">
            <a:off x="4593867" y="4821188"/>
            <a:ext cx="792088" cy="648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72" y="4664422"/>
            <a:ext cx="3301516" cy="148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72200" y="618997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530120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좀비가</a:t>
            </a:r>
            <a:r>
              <a:rPr lang="ko-KR" altLang="en-US" dirty="0" smtClean="0">
                <a:solidFill>
                  <a:srgbClr val="FF0000"/>
                </a:solidFill>
              </a:rPr>
              <a:t>  라인 끝까지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가게 된다면 게임 오버</a:t>
            </a:r>
            <a:r>
              <a:rPr lang="en-US" altLang="ko-KR" dirty="0" smtClean="0">
                <a:solidFill>
                  <a:srgbClr val="FF0000"/>
                </a:solidFill>
              </a:rPr>
              <a:t>!!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771" y="31735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전투가 끝나면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ë¬¼VSì¢ë¹ í¸ë ì´ë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4" y="1162937"/>
            <a:ext cx="7038975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4348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예상 게임 흐름</a:t>
            </a:r>
            <a:endParaRPr lang="ko-KR" altLang="en-US" sz="3200" dirty="0"/>
          </a:p>
        </p:txBody>
      </p:sp>
      <p:sp>
        <p:nvSpPr>
          <p:cNvPr id="7" name="사각형 설명선 6"/>
          <p:cNvSpPr/>
          <p:nvPr/>
        </p:nvSpPr>
        <p:spPr>
          <a:xfrm>
            <a:off x="891884" y="1028263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  <a:effectLst>
            <a:reflection blurRad="6350" stA="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자원의 양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4132244" y="383675"/>
            <a:ext cx="2304256" cy="1068248"/>
          </a:xfrm>
          <a:prstGeom prst="wedgeEllipseCallout">
            <a:avLst/>
          </a:prstGeom>
          <a:solidFill>
            <a:schemeClr val="accent4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식물의 종류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가격을 나타냄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7905708" y="1834885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몰려 오는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좀비들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7012564" y="636902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식물을 삭제 할 수 있음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40152" y="1314481"/>
            <a:ext cx="1584176" cy="30244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9552" y="2517441"/>
            <a:ext cx="1936508" cy="191479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 설명선 17"/>
          <p:cNvSpPr/>
          <p:nvPr/>
        </p:nvSpPr>
        <p:spPr>
          <a:xfrm>
            <a:off x="0" y="1912547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위에서 자원이 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사각형 설명선 18"/>
          <p:cNvSpPr/>
          <p:nvPr/>
        </p:nvSpPr>
        <p:spPr>
          <a:xfrm>
            <a:off x="0" y="3878584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식물의 자원 생산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1560" y="4581128"/>
            <a:ext cx="720080" cy="7398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574023" y="5085184"/>
            <a:ext cx="742393" cy="38700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 설명선 21"/>
          <p:cNvSpPr/>
          <p:nvPr/>
        </p:nvSpPr>
        <p:spPr>
          <a:xfrm>
            <a:off x="7930859" y="4344421"/>
            <a:ext cx="1584176" cy="604893"/>
          </a:xfrm>
          <a:prstGeom prst="wedgeRectCallout">
            <a:avLst/>
          </a:prstGeom>
          <a:solidFill>
            <a:schemeClr val="accent4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여러가지</a:t>
            </a:r>
            <a:r>
              <a:rPr lang="ko-KR" altLang="en-US" dirty="0" smtClean="0"/>
              <a:t> 종류의 </a:t>
            </a:r>
            <a:r>
              <a:rPr lang="ko-KR" altLang="en-US" dirty="0" err="1" smtClean="0"/>
              <a:t>좀비들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5416"/>
              </p:ext>
            </p:extLst>
          </p:nvPr>
        </p:nvGraphicFramePr>
        <p:xfrm>
          <a:off x="467544" y="692696"/>
          <a:ext cx="8127999" cy="5394960"/>
        </p:xfrm>
        <a:graphic>
          <a:graphicData uri="http://schemas.openxmlformats.org/drawingml/2006/table">
            <a:tbl>
              <a:tblPr bandRow="1"/>
              <a:tblGrid>
                <a:gridCol w="1247503"/>
                <a:gridCol w="2148115"/>
                <a:gridCol w="4732381"/>
              </a:tblGrid>
              <a:tr h="26629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좀비와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배경화면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UI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리소스 수집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수집한 리소스 수정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좌표 및 크기 기록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 입력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충돌체크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화면에 마우스 입력 구현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마우스와 메인 화면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간에 충돌체크 구현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맵에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관한 좌표 값 프로그램 정의 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게임화면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 개체 생성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식물들에 대한 기본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공격속도 자원생산량 정의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게임화면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게임화면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마우스 충돌체크 구현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개체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및 충돌체크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개체에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대한 이동속도 공격속도 프로그램 정의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위에서 떨어지는 자원의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딜레이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시간 및 좌표 프로그램 정의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식물의 충돌체크 프로그램 정의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중심으로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식물 애니메이션 구현 및 게임 오버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와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클리어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구현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및 개체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 가능 식물 추가 및 식물 총알 애니메이션 구현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보다 많은 종류의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 추가 및 애니메이션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식물의 탄환과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충돌 체크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구현한 것들로 스테이지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및 개체 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식물과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종류 추가 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개체 수 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시간 정의  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추가한 구현한 것들로 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및 효과음 적용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범위의 요소들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버그 수정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 및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284</TotalTime>
  <Words>515</Words>
  <Application>Microsoft Office PowerPoint</Application>
  <PresentationFormat>화면 슬라이드 쇼(4:3)</PresentationFormat>
  <Paragraphs>132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고구려 벽화</vt:lpstr>
      <vt:lpstr>2d 프로그래밍 1차 프로젝트 발표 </vt:lpstr>
      <vt:lpstr>목차</vt:lpstr>
      <vt:lpstr>1. 게임 컨셉 </vt:lpstr>
      <vt:lpstr>PowerPoint 프레젠테이션</vt:lpstr>
      <vt:lpstr>3. 예상 게임 흐름 </vt:lpstr>
      <vt:lpstr>3. 예상 게임 흐름 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프로젝트 발표</dc:title>
  <dc:creator>rch502</dc:creator>
  <cp:lastModifiedBy>rch502</cp:lastModifiedBy>
  <cp:revision>21</cp:revision>
  <dcterms:created xsi:type="dcterms:W3CDTF">2018-09-27T11:47:18Z</dcterms:created>
  <dcterms:modified xsi:type="dcterms:W3CDTF">2018-09-29T05:48:46Z</dcterms:modified>
</cp:coreProperties>
</file>