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302608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Kommune-kampen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 STUDY OF THE NEW 2020 MUNICIPALITIES OF NORWAY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38A65-9197-443E-959F-4D52FD1D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77DF-4772-4E38-B6B1-9C9930AE7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On January 1st 2020 the number of counties in Norway was redused from 19 to 11, while the number of municipalities was reduced from 428 to 354. 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With the relatively small population of Norway, the amount of venues in the different municipalities varies a lot. 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In this project I found and scraped the coordinates and population data of the municipalities of Norway. I used data from Foursquare to compare venues in the municipalities and clustered the municipalities using the venue results.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5F65A-55C0-4C9B-9AA7-864640E0FFC0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6"/>
          <a:stretch/>
        </p:blipFill>
        <p:spPr bwMode="auto">
          <a:xfrm>
            <a:off x="7611902" y="10"/>
            <a:ext cx="4580097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565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5CE230-67EB-4CEF-9DC0-C68D4E8372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97" y="643538"/>
            <a:ext cx="10090906" cy="35570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4F91-FB2F-4D9F-B1E1-1F980CFC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Largest population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7C147234-3BBC-4768-A989-E7E64AD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3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9CB09-2548-4455-9FC3-AC85C25C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Location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D5B067-8C16-4D3D-887D-5EE9A1A0DE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341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8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A6104-25FD-475B-81A6-9D892E74B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97" y="643538"/>
            <a:ext cx="9982305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F35E5-4947-49CA-9075-3EFE06C4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Top 5 venues of Oslo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59B75-720A-4F65-9A02-B34D6D2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Foursquare venue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516E0537-72C6-47C6-955D-344D78931F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23" cy="49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A930-7F82-4C85-A5ED-8D4DE7FF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Most common venues in Norway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1199313-1311-4927-A56C-C497032258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5094" y="955202"/>
            <a:ext cx="7549168" cy="5392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B70B8-F68E-49FE-912D-BA88A34CC8D6}"/>
              </a:ext>
            </a:extLst>
          </p:cNvPr>
          <p:cNvSpPr txBox="1"/>
          <p:nvPr/>
        </p:nvSpPr>
        <p:spPr>
          <a:xfrm>
            <a:off x="4635094" y="6347334"/>
            <a:ext cx="756630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527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4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44AB7-03C2-4D63-9FAC-A2528CC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Clustering based on venues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DCD655-CFE0-4761-B82F-217D4D343DC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3128" r="-1" b="-1"/>
          <a:stretch/>
        </p:blipFill>
        <p:spPr>
          <a:xfrm>
            <a:off x="5282335" y="640091"/>
            <a:ext cx="6275667" cy="55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13F3E-9390-435A-BFA0-490B5FF9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Average number of 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08D45-52A5-44C7-860F-47BAD72CF5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734570"/>
            <a:ext cx="6275667" cy="33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0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Kommune-kampen</vt:lpstr>
      <vt:lpstr>Background</vt:lpstr>
      <vt:lpstr>Largest population</vt:lpstr>
      <vt:lpstr>Location data</vt:lpstr>
      <vt:lpstr>Top 5 venues of Oslo</vt:lpstr>
      <vt:lpstr>Foursquare venue results</vt:lpstr>
      <vt:lpstr>Most common venues in Norway</vt:lpstr>
      <vt:lpstr>Clustering based on venues</vt:lpstr>
      <vt:lpstr>Average number of 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2020-04-26T19:44:52Z</dcterms:created>
  <dcterms:modified xsi:type="dcterms:W3CDTF">2020-04-26T19:45:05Z</dcterms:modified>
</cp:coreProperties>
</file>