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7133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err="1">
                <a:solidFill>
                  <a:srgbClr val="E7E6E6"/>
                </a:solidFill>
                <a:latin typeface="Microsoft Sans Serif"/>
                <a:cs typeface="Microsoft Sans Serif"/>
              </a:rPr>
              <a:t>Chiluveru</a:t>
            </a: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 err="1">
                <a:solidFill>
                  <a:srgbClr val="E7E6E6"/>
                </a:solidFill>
                <a:latin typeface="Microsoft Sans Serif"/>
                <a:cs typeface="Microsoft Sans Serif"/>
              </a:rPr>
              <a:t>Sinduja</a:t>
            </a:r>
            <a:endParaRPr lang="en-US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21471A1211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1800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sandhya yadala</cp:lastModifiedBy>
  <cp:revision>5</cp:revision>
  <dcterms:created xsi:type="dcterms:W3CDTF">2024-03-20T08:56:52Z</dcterms:created>
  <dcterms:modified xsi:type="dcterms:W3CDTF">2024-04-03T14:10:21Z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