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9" r:id="rId3"/>
    <p:sldId id="290" r:id="rId4"/>
    <p:sldId id="291" r:id="rId5"/>
    <p:sldId id="292" r:id="rId6"/>
    <p:sldId id="293" r:id="rId7"/>
    <p:sldId id="294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6"/>
                </a:solidFill>
              </a:rPr>
              <a:t>WHAT ARE ATTRIBUTES IN HTML??</a:t>
            </a:r>
            <a:endParaRPr lang="en-IN" altLang="en-US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An attribute in HTML provides additional information about an HTML element.</a:t>
            </a:r>
            <a:endParaRPr lang="en-US" altLang="en-US"/>
          </a:p>
          <a:p>
            <a:r>
              <a:rPr lang="en-US" altLang="en-US"/>
              <a:t>It is always written inside the opening tag and comes as name="value".</a:t>
            </a:r>
            <a:endParaRPr lang="en-US" altLang="en-US"/>
          </a:p>
          <a:p>
            <a:pPr marL="0" indent="0">
              <a:buNone/>
            </a:pPr>
            <a:endParaRPr lang="en-IN" altLang="en-US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altLang="en-US">
                <a:solidFill>
                  <a:schemeClr val="accent1">
                    <a:lumMod val="75000"/>
                  </a:schemeClr>
                </a:solidFill>
              </a:rPr>
              <a:t> BASIC SYNTAX 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/>
          </a:p>
          <a:p>
            <a:r>
              <a:rPr lang="en-US" altLang="en-US"/>
              <a:t>&lt;tagname attribute="value"&gt;Content&lt;/tagname&gt;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</a:t>
            </a:r>
            <a:r>
              <a:rPr lang="en-US" altLang="en-US">
                <a:solidFill>
                  <a:schemeClr val="accent6"/>
                </a:solidFill>
              </a:rPr>
              <a:t>Common HTML Tags &amp; Their Attributes:</a:t>
            </a:r>
            <a:endParaRPr lang="en-US" altLang="en-US">
              <a:solidFill>
                <a:schemeClr val="accent6"/>
              </a:solidFill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725805" y="1825625"/>
          <a:ext cx="10627995" cy="370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665"/>
                <a:gridCol w="3542665"/>
                <a:gridCol w="3542665"/>
              </a:tblGrid>
              <a:tr h="1205865">
                <a:tc>
                  <a:txBody>
                    <a:bodyPr/>
                    <a:p>
                      <a:r>
                        <a:rPr lang="en-IN" sz="2400">
                          <a:sym typeface="+mn-ea"/>
                        </a:rPr>
                        <a:t>      </a:t>
                      </a:r>
                      <a:r>
                        <a:rPr sz="2400">
                          <a:sym typeface="+mn-ea"/>
                        </a:rPr>
                        <a:t>HTML Tag</a:t>
                      </a:r>
                      <a:endParaRPr sz="2400"/>
                    </a:p>
                    <a:p>
                      <a:endParaRPr lang="en-IN"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sz="2400">
                          <a:sym typeface="+mn-ea"/>
                        </a:rPr>
                        <a:t>   C</a:t>
                      </a:r>
                      <a:r>
                        <a:rPr sz="2400">
                          <a:sym typeface="+mn-ea"/>
                        </a:rPr>
                        <a:t>ommon Attributes</a:t>
                      </a:r>
                      <a:endParaRPr sz="2400"/>
                    </a:p>
                    <a:p>
                      <a:pPr>
                        <a:buNone/>
                      </a:pP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sz="2400">
                          <a:sym typeface="+mn-ea"/>
                        </a:rPr>
                        <a:t>       </a:t>
                      </a:r>
                      <a:r>
                        <a:rPr sz="2400">
                          <a:sym typeface="+mn-ea"/>
                        </a:rPr>
                        <a:t>Me</a:t>
                      </a:r>
                      <a:r>
                        <a:rPr lang="en-IN" sz="2400">
                          <a:sym typeface="+mn-ea"/>
                        </a:rPr>
                        <a:t>a</a:t>
                      </a:r>
                      <a:r>
                        <a:rPr sz="2400">
                          <a:sym typeface="+mn-ea"/>
                        </a:rPr>
                        <a:t>ning</a:t>
                      </a:r>
                      <a:endParaRPr sz="2400"/>
                    </a:p>
                    <a:p>
                      <a:pPr>
                        <a:buNone/>
                      </a:pPr>
                      <a:endParaRPr lang="en-US" sz="2400"/>
                    </a:p>
                  </a:txBody>
                  <a:tcPr/>
                </a:tc>
              </a:tr>
              <a:tr h="833755">
                <a:tc>
                  <a:txBody>
                    <a:bodyPr/>
                    <a:p>
                      <a:r>
                        <a:rPr sz="2000"/>
                        <a:t>&lt;a&gt;</a:t>
                      </a:r>
                      <a:endParaRPr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/>
                        <a:t>href, </a:t>
                      </a:r>
                      <a:r>
                        <a:rPr sz="2000"/>
                        <a:t>target, </a:t>
                      </a:r>
                      <a:r>
                        <a:rPr sz="2000"/>
                        <a:t>title</a:t>
                      </a:r>
                      <a:endParaRPr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/>
                        <a:t>Link URL, open in new tab, tooltip</a:t>
                      </a:r>
                      <a:endParaRPr sz="2000"/>
                    </a:p>
                  </a:txBody>
                  <a:tcPr marL="0" marR="0" marT="0" marB="0" anchor="ctr" anchorCtr="0"/>
                </a:tc>
              </a:tr>
              <a:tr h="833755">
                <a:tc>
                  <a:txBody>
                    <a:bodyPr/>
                    <a:p>
                      <a:r>
                        <a:rPr sz="2000"/>
                        <a:t>&lt;img&gt;</a:t>
                      </a:r>
                      <a:endParaRPr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/>
                        <a:t>src, </a:t>
                      </a:r>
                      <a:r>
                        <a:rPr sz="2000"/>
                        <a:t>alt, </a:t>
                      </a:r>
                      <a:r>
                        <a:rPr sz="2000"/>
                        <a:t>width, </a:t>
                      </a:r>
                      <a:r>
                        <a:rPr sz="2000"/>
                        <a:t>height</a:t>
                      </a:r>
                      <a:endParaRPr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/>
                        <a:t>Image path, description, size</a:t>
                      </a:r>
                      <a:endParaRPr sz="2000"/>
                    </a:p>
                  </a:txBody>
                  <a:tcPr marL="0" marR="0" marT="0" marB="0" anchor="ctr" anchorCtr="0"/>
                </a:tc>
              </a:tr>
              <a:tr h="833755">
                <a:tc>
                  <a:txBody>
                    <a:bodyPr/>
                    <a:p>
                      <a:r>
                        <a:rPr sz="2000"/>
                        <a:t>&lt;div&gt;</a:t>
                      </a:r>
                      <a:endParaRPr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/>
                        <a:t>id, </a:t>
                      </a:r>
                      <a:r>
                        <a:rPr sz="2000"/>
                        <a:t>class</a:t>
                      </a:r>
                      <a:endParaRPr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/>
                        <a:t>Styling or scripting hooks</a:t>
                      </a:r>
                      <a:endParaRPr sz="20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6"/>
                </a:solidFill>
              </a:rPr>
              <a:t>Example-1</a:t>
            </a:r>
            <a:endParaRPr lang="en-IN" altLang="en-US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&lt;a href="https://www.google.com"&gt;Click here&lt;/a&gt;</a:t>
            </a:r>
            <a:endParaRPr lang="en-US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altLang="en-US"/>
          </a:p>
          <a:p>
            <a:r>
              <a:rPr lang="en-US" altLang="en-US"/>
              <a:t>href is an attribute of the &lt;a&gt; tag.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"https://www.google.com" is its value.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It tells the browser where the link should go.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6"/>
                </a:solidFill>
              </a:rPr>
              <a:t>Example-2</a:t>
            </a:r>
            <a:endParaRPr lang="en-IN" altLang="en-US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&lt;img src="flower.jpg" alt="A flower" width="200" height="150"&gt;</a:t>
            </a:r>
            <a:endParaRPr lang="en-US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altLang="en-US"/>
          </a:p>
          <a:p>
            <a:r>
              <a:rPr lang="en-US" altLang="en-US"/>
              <a:t>src: file name of the image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alt: alternative text if image fails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width, height: controls image size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solidFill>
                  <a:schemeClr val="accent6"/>
                </a:solidFill>
              </a:rPr>
              <a:t>ACCESSING ATTRIBUTES FROM HTML CONTENT</a:t>
            </a:r>
            <a:endParaRPr lang="en-IN" altLang="en-US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3950"/>
          </a:xfrm>
        </p:spPr>
        <p:txBody>
          <a:bodyPr>
            <a:normAutofit fontScale="80000"/>
          </a:bodyPr>
          <a:p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>
                <a:sym typeface="+mn-ea"/>
              </a:rPr>
              <a:t>It means getting the value of a property (like href, src, alt, etc.) from an HTML element.</a:t>
            </a:r>
            <a:endParaRPr lang="en-US" altLang="en-US"/>
          </a:p>
          <a:p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To access attributes from HTML content, you generally use a programming language like Python or JavaScript, along with tools like BeautifulSoup (in Python).</a:t>
            </a:r>
            <a:endParaRPr lang="en-US" altLang="en-US"/>
          </a:p>
          <a:p>
            <a:endParaRPr lang="en-IN" altLang="en-US"/>
          </a:p>
          <a:p>
            <a:pPr>
              <a:lnSpc>
                <a:spcPct val="150000"/>
              </a:lnSpc>
            </a:pPr>
            <a:r>
              <a:rPr lang="en-IN" altLang="en-US"/>
              <a:t>By using BeautifulSoup library in python we will acess </a:t>
            </a:r>
            <a:r>
              <a:rPr lang="en-US" altLang="en-IN"/>
              <a:t>t</a:t>
            </a:r>
            <a:r>
              <a:rPr lang="en-IN" altLang="en-US"/>
              <a:t>he attribtes using required fnctions</a:t>
            </a:r>
            <a:endParaRPr lang="en-IN" altLang="en-US"/>
          </a:p>
          <a:p>
            <a:endParaRPr lang="en-IN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6"/>
                </a:solidFill>
              </a:rPr>
              <a:t>Functions to acess attributes</a:t>
            </a:r>
            <a:endParaRPr lang="en-IN" altLang="en-US">
              <a:solidFill>
                <a:schemeClr val="accent6"/>
              </a:solidFill>
            </a:endParaRPr>
          </a:p>
        </p:txBody>
      </p:sp>
      <p:graphicFrame>
        <p:nvGraphicFramePr>
          <p:cNvPr id="8" name="Content Placeholder 7"/>
          <p:cNvGraphicFramePr/>
          <p:nvPr>
            <p:ph idx="1"/>
            <p:custDataLst>
              <p:tags r:id="rId1"/>
            </p:custDataLst>
          </p:nvPr>
        </p:nvGraphicFramePr>
        <p:xfrm>
          <a:off x="838200" y="2172335"/>
          <a:ext cx="10515600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990600"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ym typeface="+mn-ea"/>
                        </a:rPr>
                        <a:t>Function / Method</a:t>
                      </a:r>
                      <a:endParaRPr sz="2400"/>
                    </a:p>
                    <a:p>
                      <a:pPr>
                        <a:buNone/>
                      </a:pP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ym typeface="+mn-ea"/>
                        </a:rPr>
                        <a:t>Purpose</a:t>
                      </a:r>
                      <a:endParaRPr sz="2400"/>
                    </a:p>
                    <a:p>
                      <a:pPr>
                        <a:buNone/>
                      </a:pP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ym typeface="+mn-ea"/>
                        </a:rPr>
                        <a:t>Example Usage</a:t>
                      </a:r>
                      <a:endParaRPr sz="2400"/>
                    </a:p>
                    <a:p>
                      <a:pPr>
                        <a:buNone/>
                      </a:pPr>
                      <a:endParaRPr lang="en-US" sz="2400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r>
                        <a:rPr sz="2000"/>
                        <a:t>tag['attribute_name']</a:t>
                      </a:r>
                      <a:endParaRPr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/>
                        <a:t>Get a specific attribute</a:t>
                      </a:r>
                      <a:endParaRPr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/>
                        <a:t>tag['href']</a:t>
                      </a:r>
                      <a:endParaRPr sz="2000"/>
                    </a:p>
                  </a:txBody>
                  <a:tcPr marL="0" marR="0" marT="0" marB="0" anchor="ctr" anchorCtr="0"/>
                </a:tc>
              </a:tr>
              <a:tr h="733425">
                <a:tc>
                  <a:txBody>
                    <a:bodyPr/>
                    <a:p>
                      <a:r>
                        <a:rPr sz="2000"/>
                        <a:t>tag.get('attribute')</a:t>
                      </a:r>
                      <a:endParaRPr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/>
                        <a:t>Same as above, safer (no error if not found)</a:t>
                      </a:r>
                      <a:endParaRPr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/>
                        <a:t>tag.get('href')</a:t>
                      </a:r>
                      <a:endParaRPr sz="2000"/>
                    </a:p>
                  </a:txBody>
                  <a:tcPr marL="0" marR="0" marT="0" marB="0" anchor="ctr" anchorCtr="0"/>
                </a:tc>
              </a:tr>
              <a:tr h="459105">
                <a:tc>
                  <a:txBody>
                    <a:bodyPr/>
                    <a:p>
                      <a:r>
                        <a:rPr sz="2000"/>
                        <a:t>tag.attrs</a:t>
                      </a:r>
                      <a:endParaRPr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/>
                        <a:t>Get all attributes as a dictionary</a:t>
                      </a:r>
                      <a:endParaRPr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/>
                        <a:t>tag.attrs</a:t>
                      </a:r>
                      <a:endParaRPr sz="2000"/>
                    </a:p>
                  </a:txBody>
                  <a:tcPr marL="0" marR="0" marT="0" marB="0" anchor="ctr" anchorCtr="0"/>
                </a:tc>
              </a:tr>
              <a:tr h="459105">
                <a:tc>
                  <a:txBody>
                    <a:bodyPr/>
                    <a:p>
                      <a:r>
                        <a:rPr sz="2000"/>
                        <a:t>soup.find()</a:t>
                      </a:r>
                      <a:endParaRPr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/>
                        <a:t>Find the first matching tag</a:t>
                      </a:r>
                      <a:endParaRPr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/>
                        <a:t>soup.find('a')</a:t>
                      </a:r>
                      <a:endParaRPr sz="2000"/>
                    </a:p>
                  </a:txBody>
                  <a:tcPr marL="0" marR="0" marT="0" marB="0" anchor="ctr" anchorCtr="0"/>
                </a:tc>
              </a:tr>
              <a:tr h="1369060">
                <a:tc>
                  <a:txBody>
                    <a:bodyPr/>
                    <a:p>
                      <a:r>
                        <a:rPr sz="2000"/>
                        <a:t>soup.find_all()</a:t>
                      </a:r>
                      <a:endParaRPr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/>
                        <a:t>Find all matching tags (list)</a:t>
                      </a:r>
                      <a:endParaRPr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/>
                        <a:t>soup.find_all('img')</a:t>
                      </a:r>
                      <a:endParaRPr sz="20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Example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IN" altLang="en-US"/>
              <a:t>   </a:t>
            </a:r>
            <a:r>
              <a:rPr lang="en-US" altLang="en-US"/>
              <a:t>from bs4 import BeautifulSoup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IN" altLang="en-US"/>
              <a:t>   </a:t>
            </a:r>
            <a:r>
              <a:rPr lang="en-US" altLang="en-US"/>
              <a:t>html = '&lt;img src="flower.jpg" alt="Flower" width="100"&gt;'</a:t>
            </a:r>
            <a:endParaRPr lang="en-US" altLang="en-US"/>
          </a:p>
          <a:p>
            <a:pPr marL="0" indent="0">
              <a:buNone/>
            </a:pPr>
            <a:r>
              <a:rPr lang="en-IN" altLang="en-US"/>
              <a:t>   </a:t>
            </a:r>
            <a:r>
              <a:rPr lang="en-US" altLang="en-US"/>
              <a:t>soup = BeautifulSoup(html, 'html.parser')</a:t>
            </a:r>
            <a:endParaRPr lang="en-US" altLang="en-US"/>
          </a:p>
          <a:p>
            <a:pPr marL="0" indent="0">
              <a:buNone/>
            </a:pPr>
            <a:r>
              <a:rPr lang="en-IN" altLang="en-US"/>
              <a:t>   </a:t>
            </a:r>
            <a:r>
              <a:rPr lang="en-US" altLang="en-US"/>
              <a:t>img = soup.find('img')</a:t>
            </a:r>
            <a:endParaRPr lang="en-US" altLang="en-US"/>
          </a:p>
          <a:p>
            <a:pPr marL="0" indent="0">
              <a:buNone/>
            </a:pPr>
            <a:r>
              <a:rPr lang="en-IN" altLang="en-US"/>
              <a:t>   </a:t>
            </a:r>
            <a:r>
              <a:rPr lang="en-US" altLang="en-US"/>
              <a:t>img['src']     </a:t>
            </a:r>
            <a:endParaRPr lang="en-US" altLang="en-US"/>
          </a:p>
          <a:p>
            <a:pPr marL="0" indent="0">
              <a:buNone/>
            </a:pPr>
            <a:r>
              <a:rPr lang="en-IN" altLang="en-US"/>
              <a:t>   </a:t>
            </a:r>
            <a:r>
              <a:rPr lang="en-US" altLang="en-US"/>
              <a:t>img.get('alt') </a:t>
            </a:r>
            <a:endParaRPr lang="en-US" altLang="en-US"/>
          </a:p>
          <a:p>
            <a:pPr marL="0" indent="0">
              <a:buNone/>
            </a:pPr>
            <a:r>
              <a:rPr lang="en-IN" altLang="en-US"/>
              <a:t>   </a:t>
            </a:r>
            <a:r>
              <a:rPr lang="en-US" altLang="en-US"/>
              <a:t>img.attrs         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36*291"/>
  <p:tag name="TABLE_ENDDRAG_RECT" val="57*143*836*291"/>
</p:tagLst>
</file>

<file path=ppt/tags/tag2.xml><?xml version="1.0" encoding="utf-8"?>
<p:tagLst xmlns:p="http://schemas.openxmlformats.org/presentationml/2006/main">
  <p:tag name="TABLE_ENDDRAG_ORIGIN_RECT" val="828*352"/>
  <p:tag name="TABLE_ENDDRAG_RECT" val="66*171*828*35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1784</Words>
  <Application>WPS Presentation</Application>
  <PresentationFormat>Widescreen</PresentationFormat>
  <Paragraphs>122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Wingdings</vt:lpstr>
      <vt:lpstr>Office Theme</vt:lpstr>
      <vt:lpstr>WHAT ARE ATTRIBUTES IN HTML??</vt:lpstr>
      <vt:lpstr> Common HTML Tags &amp; Their Attributes:</vt:lpstr>
      <vt:lpstr>Example-1</vt:lpstr>
      <vt:lpstr>Example-2</vt:lpstr>
      <vt:lpstr>ACCESSING ATTRIBUTES FROM HTML CONTENT</vt:lpstr>
      <vt:lpstr>Functions to acess attributes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nihar</cp:lastModifiedBy>
  <cp:revision>13</cp:revision>
  <dcterms:created xsi:type="dcterms:W3CDTF">2025-05-28T10:37:00Z</dcterms:created>
  <dcterms:modified xsi:type="dcterms:W3CDTF">2025-07-01T16:44:27Z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0E58E73BB62A47DC92EFB8A2B86AB443_13</vt:lpwstr>
  </property>
  <property fmtid="{D5CDD505-2E9C-101B-9397-08002B2CF9AE}" pid="3" name="KSOProductBuildVer">
    <vt:lpwstr>1033-12.2.0.21546</vt:lpwstr>
  </property>
</Properties>
</file>