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74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B12F-6A58-452C-A937-90877B1E56E1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4ABC-8AE6-47A4-996A-6455FC845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65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B12F-6A58-452C-A937-90877B1E56E1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4ABC-8AE6-47A4-996A-6455FC845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61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B12F-6A58-452C-A937-90877B1E56E1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4ABC-8AE6-47A4-996A-6455FC845EA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3275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B12F-6A58-452C-A937-90877B1E56E1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4ABC-8AE6-47A4-996A-6455FC845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317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B12F-6A58-452C-A937-90877B1E56E1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4ABC-8AE6-47A4-996A-6455FC845EA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8449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B12F-6A58-452C-A937-90877B1E56E1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4ABC-8AE6-47A4-996A-6455FC845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956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B12F-6A58-452C-A937-90877B1E56E1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4ABC-8AE6-47A4-996A-6455FC845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044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B12F-6A58-452C-A937-90877B1E56E1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4ABC-8AE6-47A4-996A-6455FC845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79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B12F-6A58-452C-A937-90877B1E56E1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4ABC-8AE6-47A4-996A-6455FC845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85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B12F-6A58-452C-A937-90877B1E56E1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4ABC-8AE6-47A4-996A-6455FC845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65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B12F-6A58-452C-A937-90877B1E56E1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4ABC-8AE6-47A4-996A-6455FC845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76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B12F-6A58-452C-A937-90877B1E56E1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4ABC-8AE6-47A4-996A-6455FC845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16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B12F-6A58-452C-A937-90877B1E56E1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4ABC-8AE6-47A4-996A-6455FC845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52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B12F-6A58-452C-A937-90877B1E56E1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4ABC-8AE6-47A4-996A-6455FC845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86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B12F-6A58-452C-A937-90877B1E56E1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4ABC-8AE6-47A4-996A-6455FC845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76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B12F-6A58-452C-A937-90877B1E56E1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4ABC-8AE6-47A4-996A-6455FC845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08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CB12F-6A58-452C-A937-90877B1E56E1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804ABC-8AE6-47A4-996A-6455FC845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61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4624-D714-92AF-B142-4714966C0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053" y="1959864"/>
            <a:ext cx="9812574" cy="169460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Explanatory Data Analysis on Shopping Trends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665EC-C189-313D-E08F-01CE6B6A2D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Mentor’s Name: Jaya Pandey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Student’s Name: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Sindupriya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Itha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533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876F4DC-B06A-142F-82B6-C3978E5E8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21" y="1004629"/>
            <a:ext cx="5763355" cy="26431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B3C9A2-FEFB-39A3-A1A8-CE3E3973F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76" y="3230371"/>
            <a:ext cx="5229955" cy="30538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55197A-ED0C-D922-FC00-B679716D9E93}"/>
              </a:ext>
            </a:extLst>
          </p:cNvPr>
          <p:cNvSpPr txBox="1"/>
          <p:nvPr/>
        </p:nvSpPr>
        <p:spPr>
          <a:xfrm>
            <a:off x="7090131" y="4098033"/>
            <a:ext cx="45988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Task-2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used: Purchase Amount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 used: Location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Interpretation:Sales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vary by location based on product category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B8FE66-819A-BED9-8D21-D3C20B1B9CC1}"/>
              </a:ext>
            </a:extLst>
          </p:cNvPr>
          <p:cNvSpPr txBox="1"/>
          <p:nvPr/>
        </p:nvSpPr>
        <p:spPr>
          <a:xfrm>
            <a:off x="7090131" y="1587916"/>
            <a:ext cx="45988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Task-1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used: Items Purchased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 used: Location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</a:t>
            </a:r>
            <a:r>
              <a:rPr lang="en-US" sz="1800" b="1" dirty="0">
                <a:solidFill>
                  <a:srgbClr val="000000"/>
                </a:solidFill>
                <a:effectLst/>
                <a:latin typeface="Tableau Book"/>
              </a:rPr>
              <a:t>Maximum number of customers shared their level of satisfaction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ableau Book"/>
              </a:rPr>
              <a:t>i.e</a:t>
            </a:r>
            <a:r>
              <a:rPr lang="en-US" sz="1800" b="1" dirty="0">
                <a:solidFill>
                  <a:srgbClr val="000000"/>
                </a:solidFill>
                <a:effectLst/>
                <a:latin typeface="Tableau Book"/>
              </a:rPr>
              <a:t> review of products purchased. 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19A9C9-54BB-3203-4E19-DEBD1B8DEDD7}"/>
              </a:ext>
            </a:extLst>
          </p:cNvPr>
          <p:cNvSpPr txBox="1"/>
          <p:nvPr/>
        </p:nvSpPr>
        <p:spPr>
          <a:xfrm>
            <a:off x="1819834" y="282389"/>
            <a:ext cx="40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Working on Tableau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2540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E78155-F9C3-B511-92ED-338033C28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72" y="237679"/>
            <a:ext cx="5325219" cy="3191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FB5A4B-1814-65FF-A770-35B5CEFDC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98" y="3771796"/>
            <a:ext cx="4338840" cy="2226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F27D59-9045-D180-463E-872B8E09A978}"/>
              </a:ext>
            </a:extLst>
          </p:cNvPr>
          <p:cNvSpPr txBox="1"/>
          <p:nvPr/>
        </p:nvSpPr>
        <p:spPr>
          <a:xfrm>
            <a:off x="5595728" y="109467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Task-3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used: Frequency of Purchases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 used: Age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Frequency of purchase and age has a good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replationship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241D50-4F34-44FB-3A55-CF2CF1C426F7}"/>
              </a:ext>
            </a:extLst>
          </p:cNvPr>
          <p:cNvSpPr txBox="1"/>
          <p:nvPr/>
        </p:nvSpPr>
        <p:spPr>
          <a:xfrm>
            <a:off x="5595728" y="387905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used: Discount code, promo code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 used: Location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sales did not effect with or without promo and discount codes</a:t>
            </a:r>
          </a:p>
        </p:txBody>
      </p:sp>
    </p:spTree>
    <p:extLst>
      <p:ext uri="{BB962C8B-B14F-4D97-AF65-F5344CB8AC3E}">
        <p14:creationId xmlns:p14="http://schemas.microsoft.com/office/powerpoint/2010/main" val="402133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AF0813-3466-2E16-77B9-8BA8DB371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925"/>
            <a:ext cx="6257925" cy="3461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A194DB-E349-1070-222D-99200E4FF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53" y="3446513"/>
            <a:ext cx="3525559" cy="3354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5BCF7B-1B77-738B-FD97-C41E739F53E1}"/>
              </a:ext>
            </a:extLst>
          </p:cNvPr>
          <p:cNvSpPr txBox="1"/>
          <p:nvPr/>
        </p:nvSpPr>
        <p:spPr>
          <a:xfrm>
            <a:off x="6257925" y="83105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Task-5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used: Purchase Amount, category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 used: Location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 customer location wise and product category is has major impact on customer behavior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31204-581A-78CA-A51B-861298813EC2}"/>
              </a:ext>
            </a:extLst>
          </p:cNvPr>
          <p:cNvSpPr txBox="1"/>
          <p:nvPr/>
        </p:nvSpPr>
        <p:spPr>
          <a:xfrm>
            <a:off x="6096000" y="4385130"/>
            <a:ext cx="61874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Task-6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used: shipping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 used: items purchased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customers shopped with different types of shipping methods</a:t>
            </a:r>
          </a:p>
        </p:txBody>
      </p:sp>
    </p:spTree>
    <p:extLst>
      <p:ext uri="{BB962C8B-B14F-4D97-AF65-F5344CB8AC3E}">
        <p14:creationId xmlns:p14="http://schemas.microsoft.com/office/powerpoint/2010/main" val="2897327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858E22-8D30-8A68-F3A5-9D53B3011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0"/>
            <a:ext cx="6653212" cy="35222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AA8C80-73C0-42AB-F130-8DF0C9874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49" y="3696862"/>
            <a:ext cx="6253163" cy="2804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EFEEF8-312F-42FA-1CCD-14AF10A4C39D}"/>
              </a:ext>
            </a:extLst>
          </p:cNvPr>
          <p:cNvSpPr txBox="1"/>
          <p:nvPr/>
        </p:nvSpPr>
        <p:spPr>
          <a:xfrm>
            <a:off x="6919912" y="102248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Task-7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used: Frequency Of Purchases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 used: Subscription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Location has a major influence on frequency of purchasing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75F955-7C75-0D16-4DF1-201C7BFEBE90}"/>
              </a:ext>
            </a:extLst>
          </p:cNvPr>
          <p:cNvSpPr txBox="1"/>
          <p:nvPr/>
        </p:nvSpPr>
        <p:spPr>
          <a:xfrm>
            <a:off x="6919912" y="4093756"/>
            <a:ext cx="65074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Task-8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used: Review Rating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 used: Location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In</a:t>
            </a:r>
            <a:r>
              <a:rPr lang="en-US" sz="1800" b="1" dirty="0">
                <a:solidFill>
                  <a:srgbClr val="000000"/>
                </a:solidFill>
                <a:effectLst/>
                <a:latin typeface="Tableau Book"/>
              </a:rPr>
              <a:t> California people who purchase products write their reviews and Illinois people showed the least interest in writing reviews.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47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A72234-8B0F-4F1C-9482-83DA63D15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73" y="182169"/>
            <a:ext cx="5015613" cy="3048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11ABC3-07A4-5FAA-5379-C7C3C8B86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63" y="3739145"/>
            <a:ext cx="3129463" cy="2738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E077ED-DD01-F8AA-470C-6289452B1A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299" y="3429000"/>
            <a:ext cx="3129463" cy="15309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E9530D-4D43-FE06-6769-9E8716A0ABD6}"/>
              </a:ext>
            </a:extLst>
          </p:cNvPr>
          <p:cNvSpPr txBox="1"/>
          <p:nvPr/>
        </p:nvSpPr>
        <p:spPr>
          <a:xfrm>
            <a:off x="5821680" y="95258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Task-9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used: Items Purchased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 used: Promo code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  <a:r>
              <a:rPr lang="en-US" b="1" dirty="0">
                <a:solidFill>
                  <a:srgbClr val="000000"/>
                </a:solidFill>
                <a:latin typeface="Tableau Book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Benton Sans Book"/>
              </a:rPr>
              <a:t>Yes, there is price reduction in all the items for which customers used promo codes</a:t>
            </a:r>
            <a:r>
              <a:rPr lang="en-US" sz="1800" b="1" dirty="0">
                <a:solidFill>
                  <a:srgbClr val="000000"/>
                </a:solidFill>
                <a:effectLst/>
                <a:latin typeface="Tableau Book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6B9B93-CB04-8122-FCCF-C801EF65F4E5}"/>
              </a:ext>
            </a:extLst>
          </p:cNvPr>
          <p:cNvSpPr txBox="1"/>
          <p:nvPr/>
        </p:nvSpPr>
        <p:spPr>
          <a:xfrm>
            <a:off x="3774030" y="4392957"/>
            <a:ext cx="34802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Task-10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used: Review Rating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 used: Location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customer shopped the products based on their </a:t>
            </a:r>
            <a:r>
              <a:rPr lang="en-US" sz="1800" b="1" dirty="0">
                <a:solidFill>
                  <a:srgbClr val="000000"/>
                </a:solidFill>
                <a:effectLst/>
                <a:latin typeface="Tableau Book"/>
              </a:rPr>
              <a:t>Color and gender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7C67B2-2A11-886E-BB1A-DB76FF0B53AE}"/>
              </a:ext>
            </a:extLst>
          </p:cNvPr>
          <p:cNvSpPr txBox="1"/>
          <p:nvPr/>
        </p:nvSpPr>
        <p:spPr>
          <a:xfrm>
            <a:off x="7426642" y="5028253"/>
            <a:ext cx="40081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Task-11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used: season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 used: item purchased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customers purchased products according to their season</a:t>
            </a:r>
          </a:p>
        </p:txBody>
      </p:sp>
    </p:spTree>
    <p:extLst>
      <p:ext uri="{BB962C8B-B14F-4D97-AF65-F5344CB8AC3E}">
        <p14:creationId xmlns:p14="http://schemas.microsoft.com/office/powerpoint/2010/main" val="1360059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E3873C-D40D-F17D-7872-D160EA15C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953"/>
            <a:ext cx="12192000" cy="654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53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8E8B8D-75C4-499A-7138-DEE7C8F9B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9314"/>
            <a:ext cx="12192000" cy="433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52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639B54-BBF3-E982-CE16-BAB7BB4FFF84}"/>
              </a:ext>
            </a:extLst>
          </p:cNvPr>
          <p:cNvSpPr txBox="1"/>
          <p:nvPr/>
        </p:nvSpPr>
        <p:spPr>
          <a:xfrm>
            <a:off x="274320" y="167641"/>
            <a:ext cx="3825240" cy="64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Python Analysis: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Python, the univariate analysis provides the information regarding customer shopping trends based on demographics, purchases, and how the shipping methods, discounts, and location. 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contribute in improving sales for strategists to make decisions based on customer segments.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ivariate analysis provides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various factors interact or have relationships to improve sales.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multivariate analysis provides valuable information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strategists or decision makers as it gives a detailed information on how varies factors relate with each other and have relation-ships.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\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A8F0A6-861E-3852-06A0-10A387179F67}"/>
              </a:ext>
            </a:extLst>
          </p:cNvPr>
          <p:cNvSpPr txBox="1"/>
          <p:nvPr/>
        </p:nvSpPr>
        <p:spPr>
          <a:xfrm>
            <a:off x="4282440" y="211663"/>
            <a:ext cx="321563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MySQL Analysis: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provided valuable information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customer demographics, behavior,  satisfaction factors and trends.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findings explains, based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onlocationcustomer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preferences has shown difference in shopping behavior.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there is a clear indication that the older the age the higher the percentage of customers gave reviews for their purchased products.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clearly indicated that there was only few instances that the customers are fully satisfied with their shopping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FB03AB-E039-7DBC-FCBD-201C46478D64}"/>
              </a:ext>
            </a:extLst>
          </p:cNvPr>
          <p:cNvSpPr txBox="1"/>
          <p:nvPr/>
        </p:nvSpPr>
        <p:spPr>
          <a:xfrm>
            <a:off x="7498078" y="167640"/>
            <a:ext cx="400812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Tableau Analysis: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Tableau,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analysis of dataset have performed, exploring the diverse factors for customer shopping trends.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visualized customer behavior across various dimensions, like, age,  gender, location,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purchased, shipping methods, frequency of purchase etc.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revealed that customer age has significant contribution in purchasing, rating, repeated purchasing and using promo codes.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detailed visualization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a cut on shopping trends which helps the various departments to improve, and make decisions for further growth.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955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41D8A3-E2D8-10FC-0F58-C7D7C2730724}"/>
              </a:ext>
            </a:extLst>
          </p:cNvPr>
          <p:cNvSpPr txBox="1"/>
          <p:nvPr/>
        </p:nvSpPr>
        <p:spPr>
          <a:xfrm>
            <a:off x="3810000" y="2362200"/>
            <a:ext cx="571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solidFill>
                  <a:srgbClr val="00B050"/>
                </a:solidFill>
                <a:latin typeface="Blackadder ITC" panose="04020505051007020D02" pitchFamily="82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91055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F25E-C024-D1CE-1290-BC532EDAD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perform in EDA of Shopping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053D3-B215-ED57-1805-07E49C02F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the dataset.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data: Performing Level  Analysis</a:t>
            </a:r>
          </a:p>
          <a:p>
            <a:pPr marL="342900" indent="-342900">
              <a:buAutoNum type="arabicPeriod" startAt="3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Level 1 Analysis: Univariate Analysis </a:t>
            </a:r>
          </a:p>
          <a:p>
            <a:pPr marL="342900" indent="-342900">
              <a:buAutoNum type="arabicPeriod" startAt="3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Level 2 Analysis: Bivariate Analysis</a:t>
            </a:r>
          </a:p>
          <a:p>
            <a:pPr marL="342900" indent="-342900">
              <a:buAutoNum type="arabicPeriod" startAt="3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Level 3 Analysis: Multivariate Analysis</a:t>
            </a:r>
          </a:p>
          <a:p>
            <a:pPr marL="342900" indent="-342900">
              <a:buAutoNum type="arabicPeriod" startAt="3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concluding the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984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97B6-D61D-0D9A-D431-1235571C4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3" y="222676"/>
            <a:ext cx="10272152" cy="90603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0 Analysis: Understanding the dataset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F7FAD0-01B4-F0E7-0DC3-7F424E7B6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3" y="1128712"/>
            <a:ext cx="10796587" cy="5648605"/>
          </a:xfrm>
        </p:spPr>
        <p:txBody>
          <a:bodyPr/>
          <a:lstStyle/>
          <a:p>
            <a:r>
              <a:rPr lang="en-IN" dirty="0"/>
              <a:t>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11673A-030D-4E51-B1F5-02811CC24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338" y="1221191"/>
            <a:ext cx="4366195" cy="26559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76E81F-14A8-E5C6-22A2-9402ED733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109" y="1543476"/>
            <a:ext cx="3567585" cy="34908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A06A94-BF0A-2D5F-B3FE-F09F9DA9E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98" y="1027906"/>
            <a:ext cx="5526740" cy="36466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2B8C96-5960-959C-54C7-1B5A69DC404A}"/>
              </a:ext>
            </a:extLst>
          </p:cNvPr>
          <p:cNvSpPr txBox="1"/>
          <p:nvPr/>
        </p:nvSpPr>
        <p:spPr>
          <a:xfrm>
            <a:off x="1208905" y="5268750"/>
            <a:ext cx="6992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detailed information of the dataset is being displayed.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are no null and missing values.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is segregated into categorical and numerical data</a:t>
            </a:r>
          </a:p>
        </p:txBody>
      </p:sp>
    </p:spTree>
    <p:extLst>
      <p:ext uri="{BB962C8B-B14F-4D97-AF65-F5344CB8AC3E}">
        <p14:creationId xmlns:p14="http://schemas.microsoft.com/office/powerpoint/2010/main" val="364791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8D07-034B-9FC3-25F3-298EB9F6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233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 Analysis: Univariate Analysis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133E8-0C13-976C-7FAF-7A2CAB62A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518"/>
            <a:ext cx="10515600" cy="5038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F3FD1-DF56-145C-9A8E-F16E8E65D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1118"/>
            <a:ext cx="3823447" cy="16913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086835-E8D4-2008-6EE1-38C96411C5E8}"/>
              </a:ext>
            </a:extLst>
          </p:cNvPr>
          <p:cNvSpPr txBox="1"/>
          <p:nvPr/>
        </p:nvSpPr>
        <p:spPr>
          <a:xfrm>
            <a:off x="4823011" y="1635632"/>
            <a:ext cx="507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EC3FA9-5507-FC88-0E15-C0D0EC9D4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8023"/>
            <a:ext cx="3823447" cy="16913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F18D00-B943-122A-2DEC-456C6A3F8F01}"/>
              </a:ext>
            </a:extLst>
          </p:cNvPr>
          <p:cNvSpPr txBox="1"/>
          <p:nvPr/>
        </p:nvSpPr>
        <p:spPr>
          <a:xfrm>
            <a:off x="4823011" y="3522586"/>
            <a:ext cx="5546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Does customer gender influences shopping trends?</a:t>
            </a:r>
          </a:p>
          <a:p>
            <a:r>
              <a:rPr lang="en-IN" dirty="0"/>
              <a:t>Interpretation: Male customers shop more than female customers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2774BC-75F9-36D5-3F7A-A378213DAA8C}"/>
              </a:ext>
            </a:extLst>
          </p:cNvPr>
          <p:cNvSpPr txBox="1"/>
          <p:nvPr/>
        </p:nvSpPr>
        <p:spPr>
          <a:xfrm>
            <a:off x="4823011" y="1909970"/>
            <a:ext cx="554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Interpretation: Customer Age group is widely distributed between age group 20 to 70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5AF840-C3D3-C1F5-CAD7-1C9AA35B09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21" y="4853037"/>
            <a:ext cx="4565797" cy="1826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65D801C-3BBA-C35E-98DC-0B58E6738662}"/>
              </a:ext>
            </a:extLst>
          </p:cNvPr>
          <p:cNvSpPr txBox="1"/>
          <p:nvPr/>
        </p:nvSpPr>
        <p:spPr>
          <a:xfrm>
            <a:off x="4823011" y="5027019"/>
            <a:ext cx="6611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How does shipping method influences customer shopping trends?</a:t>
            </a:r>
          </a:p>
          <a:p>
            <a:r>
              <a:rPr lang="en-IN" dirty="0"/>
              <a:t>Interpretation: customers are shopping in all possible means of delivery. From </a:t>
            </a:r>
            <a:r>
              <a:rPr lang="en-IN" dirty="0" err="1"/>
              <a:t>pickup,freeshipping</a:t>
            </a:r>
            <a:r>
              <a:rPr lang="en-IN" dirty="0"/>
              <a:t>, paid,  to Air Shipping.</a:t>
            </a:r>
          </a:p>
        </p:txBody>
      </p:sp>
    </p:spTree>
    <p:extLst>
      <p:ext uri="{BB962C8B-B14F-4D97-AF65-F5344CB8AC3E}">
        <p14:creationId xmlns:p14="http://schemas.microsoft.com/office/powerpoint/2010/main" val="3597247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CACF4A-A9D3-098C-C837-05CBA8FC3AB5}"/>
              </a:ext>
            </a:extLst>
          </p:cNvPr>
          <p:cNvSpPr txBox="1"/>
          <p:nvPr/>
        </p:nvSpPr>
        <p:spPr>
          <a:xfrm>
            <a:off x="1810871" y="224158"/>
            <a:ext cx="8166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IN" sz="4000" b="1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Level 2 Analysis: Bivariate Analysis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16FE4-707D-97F5-7F07-A1E8B91BA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028" y="1165413"/>
            <a:ext cx="4779944" cy="2263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6F6E5F-594E-79A4-2F2B-F8B37607A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40" y="3653207"/>
            <a:ext cx="5652978" cy="2550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381442-0C41-CBE6-0C9B-5D19B6B16B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557186"/>
            <a:ext cx="5165428" cy="262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08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9C63B1-4CF8-3851-F2B1-C8333352F5FD}"/>
              </a:ext>
            </a:extLst>
          </p:cNvPr>
          <p:cNvSpPr txBox="1"/>
          <p:nvPr/>
        </p:nvSpPr>
        <p:spPr>
          <a:xfrm>
            <a:off x="1299883" y="286870"/>
            <a:ext cx="94039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Level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b="1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b="1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Analysis: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b="1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Multivariate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b="1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Analysis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4000" b="1" dirty="0">
              <a:solidFill>
                <a:schemeClr val="accent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3F73F8-EC48-F553-241D-C2A5AA64FF5C}"/>
              </a:ext>
            </a:extLst>
          </p:cNvPr>
          <p:cNvSpPr txBox="1"/>
          <p:nvPr/>
        </p:nvSpPr>
        <p:spPr>
          <a:xfrm>
            <a:off x="98163" y="5284246"/>
            <a:ext cx="114210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br>
              <a:rPr lang="en-US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#The correlation between "Age" and “Previous Purchase" is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positive.I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implies older customers tend to reorder the products</a:t>
            </a:r>
          </a:p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#The correlation between "Age" and "Review Rating" is negative. So it implies that older customers tend to give lower ratings on average.</a:t>
            </a:r>
          </a:p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#The correlation between "Purchase Amount (USD)" and "Review Rating" is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positive.Means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customers who spend more on their purchases tend to give higher ratings, #indicating a positive association between spending and satisfaction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CD97EA-9096-B304-3631-D1D3DC86B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883" y="1184686"/>
            <a:ext cx="5093297" cy="419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7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BBB7E3-1073-3F6F-CD71-111DE0057B49}"/>
              </a:ext>
            </a:extLst>
          </p:cNvPr>
          <p:cNvSpPr txBox="1"/>
          <p:nvPr/>
        </p:nvSpPr>
        <p:spPr>
          <a:xfrm>
            <a:off x="1645920" y="266700"/>
            <a:ext cx="3406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on MySQL</a:t>
            </a:r>
            <a:endParaRPr lang="en-IN" sz="2800" dirty="0"/>
          </a:p>
          <a:p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F6861-E3D8-37CE-A852-52A2A169902D}"/>
              </a:ext>
            </a:extLst>
          </p:cNvPr>
          <p:cNvSpPr txBox="1"/>
          <p:nvPr/>
        </p:nvSpPr>
        <p:spPr>
          <a:xfrm>
            <a:off x="1242060" y="830581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the dataset using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on MySQL platform.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D1B0C9-EDD9-3F02-A6F0-8E8765F03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40" y="1527283"/>
            <a:ext cx="8979602" cy="380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1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DF1FB9-382F-471E-D7C7-EFDED02C2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16" y="492524"/>
            <a:ext cx="8078544" cy="526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02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EEE7F3-D851-91F7-E536-7AE60E631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21" y="564776"/>
            <a:ext cx="6038279" cy="4670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CF2A27-AB37-174C-3166-812C085B9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294" y="645459"/>
            <a:ext cx="5916706" cy="40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180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357</TotalTime>
  <Words>835</Words>
  <Application>Microsoft Office PowerPoint</Application>
  <PresentationFormat>Widescreen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Benton Sans Book</vt:lpstr>
      <vt:lpstr>Blackadder ITC</vt:lpstr>
      <vt:lpstr>Tableau Book</vt:lpstr>
      <vt:lpstr>Times New Roman</vt:lpstr>
      <vt:lpstr>Trebuchet MS</vt:lpstr>
      <vt:lpstr>Wingdings 3</vt:lpstr>
      <vt:lpstr>Facet</vt:lpstr>
      <vt:lpstr>Explanatory Data Analysis on Shopping Trends </vt:lpstr>
      <vt:lpstr>Steps to perform in EDA of Shopping Trends</vt:lpstr>
      <vt:lpstr>Level 0 Analysis: Understanding the dataset </vt:lpstr>
      <vt:lpstr>Level 1 Analysis: Univariate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Explanatory Data Analysis on Shopping Trends</dc:title>
  <dc:creator>lucky me</dc:creator>
  <cp:lastModifiedBy>lucky me</cp:lastModifiedBy>
  <cp:revision>6</cp:revision>
  <dcterms:created xsi:type="dcterms:W3CDTF">2023-10-31T03:51:45Z</dcterms:created>
  <dcterms:modified xsi:type="dcterms:W3CDTF">2023-11-08T05:00:59Z</dcterms:modified>
</cp:coreProperties>
</file>