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C2C60-D6A4-453B-9CB6-4C4C52770162}" v="70" dt="2021-09-03T15:09:24.601"/>
    <p1510:client id="{A8655A9B-3041-404C-A45B-17F070DA6121}" v="1004" dt="2021-09-03T14:27:07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9C7FC-D97C-4A79-8BCB-867731A5888E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05B74E5E-ED30-4F8F-B8A1-4B0DA97EF11E}">
      <dgm:prSet phldrT="[Text]"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Login</a:t>
          </a:r>
        </a:p>
      </dgm:t>
    </dgm:pt>
    <dgm:pt modelId="{C013CAB6-79F1-4F73-86E7-8CE4B817401B}" type="parTrans" cxnId="{6A3D630F-C8DF-4842-974E-8523BB341F80}">
      <dgm:prSet/>
      <dgm:spPr/>
      <dgm:t>
        <a:bodyPr/>
        <a:lstStyle/>
        <a:p>
          <a:endParaRPr lang="en-IN"/>
        </a:p>
      </dgm:t>
    </dgm:pt>
    <dgm:pt modelId="{51AE61A2-4F37-4400-9587-AD42DA856131}" type="sibTrans" cxnId="{6A3D630F-C8DF-4842-974E-8523BB341F80}">
      <dgm:prSet/>
      <dgm:spPr/>
      <dgm:t>
        <a:bodyPr/>
        <a:lstStyle/>
        <a:p>
          <a:endParaRPr lang="en-IN"/>
        </a:p>
      </dgm:t>
    </dgm:pt>
    <dgm:pt modelId="{E56C3FCB-3D05-44D8-9ADB-8E6CAB5D01D6}">
      <dgm:prSet phldrT="[Text]"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Sell Products</a:t>
          </a:r>
        </a:p>
      </dgm:t>
    </dgm:pt>
    <dgm:pt modelId="{58129C15-50A1-4373-959D-5846D3BC70AB}" type="parTrans" cxnId="{3DB3F6BE-E7DF-4E00-B0BC-944F28E102D8}">
      <dgm:prSet/>
      <dgm:spPr/>
      <dgm:t>
        <a:bodyPr/>
        <a:lstStyle/>
        <a:p>
          <a:endParaRPr lang="en-IN"/>
        </a:p>
      </dgm:t>
    </dgm:pt>
    <dgm:pt modelId="{E67B7BBA-6541-4720-9553-FA4A8D569474}" type="sibTrans" cxnId="{3DB3F6BE-E7DF-4E00-B0BC-944F28E102D8}">
      <dgm:prSet/>
      <dgm:spPr/>
      <dgm:t>
        <a:bodyPr/>
        <a:lstStyle/>
        <a:p>
          <a:endParaRPr lang="en-IN"/>
        </a:p>
      </dgm:t>
    </dgm:pt>
    <dgm:pt modelId="{15144FAC-AE28-4734-A658-FA734F75B128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View and Respond to Blogs </a:t>
          </a:r>
        </a:p>
      </dgm:t>
    </dgm:pt>
    <dgm:pt modelId="{917B3ADE-B30E-4693-87D3-B95571742EBE}" type="parTrans" cxnId="{AAF199E9-9B44-470C-AD81-CE3C8241936A}">
      <dgm:prSet/>
      <dgm:spPr/>
      <dgm:t>
        <a:bodyPr/>
        <a:lstStyle/>
        <a:p>
          <a:endParaRPr lang="en-IN"/>
        </a:p>
      </dgm:t>
    </dgm:pt>
    <dgm:pt modelId="{0F0D28AB-5B1A-4A7E-AE14-D0DDC7D22CF6}" type="sibTrans" cxnId="{AAF199E9-9B44-470C-AD81-CE3C8241936A}">
      <dgm:prSet/>
      <dgm:spPr/>
      <dgm:t>
        <a:bodyPr/>
        <a:lstStyle/>
        <a:p>
          <a:endParaRPr lang="en-IN"/>
        </a:p>
      </dgm:t>
    </dgm:pt>
    <dgm:pt modelId="{8B030152-B255-4B59-8824-B88B1A87C6BC}">
      <dgm:prSet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Logout</a:t>
          </a:r>
        </a:p>
      </dgm:t>
    </dgm:pt>
    <dgm:pt modelId="{4178666A-3106-44F4-B0BB-F3368C3B93F6}" type="parTrans" cxnId="{CEC69339-92B0-4AB8-86C8-EEDD0A2B7FB5}">
      <dgm:prSet/>
      <dgm:spPr/>
      <dgm:t>
        <a:bodyPr/>
        <a:lstStyle/>
        <a:p>
          <a:endParaRPr lang="en-IN"/>
        </a:p>
      </dgm:t>
    </dgm:pt>
    <dgm:pt modelId="{560AFAB4-7E24-4DEE-89F2-BBB450869605}" type="sibTrans" cxnId="{CEC69339-92B0-4AB8-86C8-EEDD0A2B7FB5}">
      <dgm:prSet/>
      <dgm:spPr/>
      <dgm:t>
        <a:bodyPr/>
        <a:lstStyle/>
        <a:p>
          <a:endParaRPr lang="en-IN"/>
        </a:p>
      </dgm:t>
    </dgm:pt>
    <dgm:pt modelId="{6F81F864-15E8-4A63-85B9-02883CB551BB}" type="pres">
      <dgm:prSet presAssocID="{39B9C7FC-D97C-4A79-8BCB-867731A5888E}" presName="CompostProcess" presStyleCnt="0">
        <dgm:presLayoutVars>
          <dgm:dir/>
          <dgm:resizeHandles val="exact"/>
        </dgm:presLayoutVars>
      </dgm:prSet>
      <dgm:spPr/>
    </dgm:pt>
    <dgm:pt modelId="{95CDF265-E34B-4C0C-9F8D-104B435928F8}" type="pres">
      <dgm:prSet presAssocID="{39B9C7FC-D97C-4A79-8BCB-867731A5888E}" presName="arrow" presStyleLbl="bgShp" presStyleIdx="0" presStyleCnt="1"/>
      <dgm:spPr/>
    </dgm:pt>
    <dgm:pt modelId="{4B7900BD-A635-4FC3-B1F0-34E0C285403A}" type="pres">
      <dgm:prSet presAssocID="{39B9C7FC-D97C-4A79-8BCB-867731A5888E}" presName="linearProcess" presStyleCnt="0"/>
      <dgm:spPr/>
    </dgm:pt>
    <dgm:pt modelId="{93ACF620-D42D-4230-AD56-7A22A356DA98}" type="pres">
      <dgm:prSet presAssocID="{05B74E5E-ED30-4F8F-B8A1-4B0DA97EF11E}" presName="textNode" presStyleLbl="node1" presStyleIdx="0" presStyleCnt="4">
        <dgm:presLayoutVars>
          <dgm:bulletEnabled val="1"/>
        </dgm:presLayoutVars>
      </dgm:prSet>
      <dgm:spPr/>
    </dgm:pt>
    <dgm:pt modelId="{41163632-5112-49F3-9B14-864257B9EE20}" type="pres">
      <dgm:prSet presAssocID="{51AE61A2-4F37-4400-9587-AD42DA856131}" presName="sibTrans" presStyleCnt="0"/>
      <dgm:spPr/>
    </dgm:pt>
    <dgm:pt modelId="{25362D5D-CF3D-4C99-A797-49A409AACF24}" type="pres">
      <dgm:prSet presAssocID="{E56C3FCB-3D05-44D8-9ADB-8E6CAB5D01D6}" presName="textNode" presStyleLbl="node1" presStyleIdx="1" presStyleCnt="4">
        <dgm:presLayoutVars>
          <dgm:bulletEnabled val="1"/>
        </dgm:presLayoutVars>
      </dgm:prSet>
      <dgm:spPr/>
    </dgm:pt>
    <dgm:pt modelId="{E90AEFAE-CDBF-4E77-9CB7-B0C6E8AE723D}" type="pres">
      <dgm:prSet presAssocID="{E67B7BBA-6541-4720-9553-FA4A8D569474}" presName="sibTrans" presStyleCnt="0"/>
      <dgm:spPr/>
    </dgm:pt>
    <dgm:pt modelId="{55A447A2-6827-41CE-B786-10E320671491}" type="pres">
      <dgm:prSet presAssocID="{15144FAC-AE28-4734-A658-FA734F75B128}" presName="textNode" presStyleLbl="node1" presStyleIdx="2" presStyleCnt="4">
        <dgm:presLayoutVars>
          <dgm:bulletEnabled val="1"/>
        </dgm:presLayoutVars>
      </dgm:prSet>
      <dgm:spPr/>
    </dgm:pt>
    <dgm:pt modelId="{BACA027F-B475-4CCC-9D0C-A2924283BEF1}" type="pres">
      <dgm:prSet presAssocID="{0F0D28AB-5B1A-4A7E-AE14-D0DDC7D22CF6}" presName="sibTrans" presStyleCnt="0"/>
      <dgm:spPr/>
    </dgm:pt>
    <dgm:pt modelId="{A69D45B8-66A7-4F03-9E74-248FFF135FA4}" type="pres">
      <dgm:prSet presAssocID="{8B030152-B255-4B59-8824-B88B1A87C6B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A3D630F-C8DF-4842-974E-8523BB341F80}" srcId="{39B9C7FC-D97C-4A79-8BCB-867731A5888E}" destId="{05B74E5E-ED30-4F8F-B8A1-4B0DA97EF11E}" srcOrd="0" destOrd="0" parTransId="{C013CAB6-79F1-4F73-86E7-8CE4B817401B}" sibTransId="{51AE61A2-4F37-4400-9587-AD42DA856131}"/>
    <dgm:cxn modelId="{F241F62B-C012-44B6-9FC9-3B7127AF0D79}" type="presOf" srcId="{05B74E5E-ED30-4F8F-B8A1-4B0DA97EF11E}" destId="{93ACF620-D42D-4230-AD56-7A22A356DA98}" srcOrd="0" destOrd="0" presId="urn:microsoft.com/office/officeart/2005/8/layout/hProcess9"/>
    <dgm:cxn modelId="{CEC69339-92B0-4AB8-86C8-EEDD0A2B7FB5}" srcId="{39B9C7FC-D97C-4A79-8BCB-867731A5888E}" destId="{8B030152-B255-4B59-8824-B88B1A87C6BC}" srcOrd="3" destOrd="0" parTransId="{4178666A-3106-44F4-B0BB-F3368C3B93F6}" sibTransId="{560AFAB4-7E24-4DEE-89F2-BBB450869605}"/>
    <dgm:cxn modelId="{33C37E8D-4FC2-4D73-BD64-4019BE914128}" type="presOf" srcId="{8B030152-B255-4B59-8824-B88B1A87C6BC}" destId="{A69D45B8-66A7-4F03-9E74-248FFF135FA4}" srcOrd="0" destOrd="0" presId="urn:microsoft.com/office/officeart/2005/8/layout/hProcess9"/>
    <dgm:cxn modelId="{2705DDA1-2690-410A-B634-455FBE09317A}" type="presOf" srcId="{39B9C7FC-D97C-4A79-8BCB-867731A5888E}" destId="{6F81F864-15E8-4A63-85B9-02883CB551BB}" srcOrd="0" destOrd="0" presId="urn:microsoft.com/office/officeart/2005/8/layout/hProcess9"/>
    <dgm:cxn modelId="{3DB3F6BE-E7DF-4E00-B0BC-944F28E102D8}" srcId="{39B9C7FC-D97C-4A79-8BCB-867731A5888E}" destId="{E56C3FCB-3D05-44D8-9ADB-8E6CAB5D01D6}" srcOrd="1" destOrd="0" parTransId="{58129C15-50A1-4373-959D-5846D3BC70AB}" sibTransId="{E67B7BBA-6541-4720-9553-FA4A8D569474}"/>
    <dgm:cxn modelId="{ADFA85C2-51AD-4967-8E97-482254930EDB}" type="presOf" srcId="{15144FAC-AE28-4734-A658-FA734F75B128}" destId="{55A447A2-6827-41CE-B786-10E320671491}" srcOrd="0" destOrd="0" presId="urn:microsoft.com/office/officeart/2005/8/layout/hProcess9"/>
    <dgm:cxn modelId="{DC1AC7DC-C2CB-434F-A1A3-C60C52D1CAA6}" type="presOf" srcId="{E56C3FCB-3D05-44D8-9ADB-8E6CAB5D01D6}" destId="{25362D5D-CF3D-4C99-A797-49A409AACF24}" srcOrd="0" destOrd="0" presId="urn:microsoft.com/office/officeart/2005/8/layout/hProcess9"/>
    <dgm:cxn modelId="{AAF199E9-9B44-470C-AD81-CE3C8241936A}" srcId="{39B9C7FC-D97C-4A79-8BCB-867731A5888E}" destId="{15144FAC-AE28-4734-A658-FA734F75B128}" srcOrd="2" destOrd="0" parTransId="{917B3ADE-B30E-4693-87D3-B95571742EBE}" sibTransId="{0F0D28AB-5B1A-4A7E-AE14-D0DDC7D22CF6}"/>
    <dgm:cxn modelId="{A3495403-A15E-4CB2-BBA1-D4C03F31B779}" type="presParOf" srcId="{6F81F864-15E8-4A63-85B9-02883CB551BB}" destId="{95CDF265-E34B-4C0C-9F8D-104B435928F8}" srcOrd="0" destOrd="0" presId="urn:microsoft.com/office/officeart/2005/8/layout/hProcess9"/>
    <dgm:cxn modelId="{F8F0A024-39F7-4C9F-A53F-E90C9E55FB83}" type="presParOf" srcId="{6F81F864-15E8-4A63-85B9-02883CB551BB}" destId="{4B7900BD-A635-4FC3-B1F0-34E0C285403A}" srcOrd="1" destOrd="0" presId="urn:microsoft.com/office/officeart/2005/8/layout/hProcess9"/>
    <dgm:cxn modelId="{856C0579-ED14-4313-8A71-C62673A443C5}" type="presParOf" srcId="{4B7900BD-A635-4FC3-B1F0-34E0C285403A}" destId="{93ACF620-D42D-4230-AD56-7A22A356DA98}" srcOrd="0" destOrd="0" presId="urn:microsoft.com/office/officeart/2005/8/layout/hProcess9"/>
    <dgm:cxn modelId="{2A62E4D6-C511-4482-88D9-1B738F8CA8F4}" type="presParOf" srcId="{4B7900BD-A635-4FC3-B1F0-34E0C285403A}" destId="{41163632-5112-49F3-9B14-864257B9EE20}" srcOrd="1" destOrd="0" presId="urn:microsoft.com/office/officeart/2005/8/layout/hProcess9"/>
    <dgm:cxn modelId="{FD209260-4B3A-498C-8843-BB8FD9A665FB}" type="presParOf" srcId="{4B7900BD-A635-4FC3-B1F0-34E0C285403A}" destId="{25362D5D-CF3D-4C99-A797-49A409AACF24}" srcOrd="2" destOrd="0" presId="urn:microsoft.com/office/officeart/2005/8/layout/hProcess9"/>
    <dgm:cxn modelId="{70F3C947-FE9F-469F-A932-9A70EAFB1A88}" type="presParOf" srcId="{4B7900BD-A635-4FC3-B1F0-34E0C285403A}" destId="{E90AEFAE-CDBF-4E77-9CB7-B0C6E8AE723D}" srcOrd="3" destOrd="0" presId="urn:microsoft.com/office/officeart/2005/8/layout/hProcess9"/>
    <dgm:cxn modelId="{8C9E2F4F-1581-4FB7-B0BD-F14D343ACA20}" type="presParOf" srcId="{4B7900BD-A635-4FC3-B1F0-34E0C285403A}" destId="{55A447A2-6827-41CE-B786-10E320671491}" srcOrd="4" destOrd="0" presId="urn:microsoft.com/office/officeart/2005/8/layout/hProcess9"/>
    <dgm:cxn modelId="{DDF0AF17-2B3B-4303-9E3D-C541534EAE13}" type="presParOf" srcId="{4B7900BD-A635-4FC3-B1F0-34E0C285403A}" destId="{BACA027F-B475-4CCC-9D0C-A2924283BEF1}" srcOrd="5" destOrd="0" presId="urn:microsoft.com/office/officeart/2005/8/layout/hProcess9"/>
    <dgm:cxn modelId="{011DF157-5527-42A1-80CB-94F173A5E429}" type="presParOf" srcId="{4B7900BD-A635-4FC3-B1F0-34E0C285403A}" destId="{A69D45B8-66A7-4F03-9E74-248FFF135FA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BA0E1-0B0B-48A4-A17A-2B345310FB9A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1F2811BC-E7A8-4F1B-9380-DF3089E0AD7A}">
      <dgm:prSet phldrT="[Text]"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Login</a:t>
          </a:r>
        </a:p>
      </dgm:t>
    </dgm:pt>
    <dgm:pt modelId="{D06C1D4D-C1C7-4E3A-AD5E-937EEE28F16B}" type="parTrans" cxnId="{657D3494-E8B2-490D-BE03-A237D08D934F}">
      <dgm:prSet/>
      <dgm:spPr/>
      <dgm:t>
        <a:bodyPr/>
        <a:lstStyle/>
        <a:p>
          <a:endParaRPr lang="en-IN"/>
        </a:p>
      </dgm:t>
    </dgm:pt>
    <dgm:pt modelId="{573D5FE5-0BEC-4068-9B38-AD0636FB2C72}" type="sibTrans" cxnId="{657D3494-E8B2-490D-BE03-A237D08D934F}">
      <dgm:prSet/>
      <dgm:spPr/>
      <dgm:t>
        <a:bodyPr/>
        <a:lstStyle/>
        <a:p>
          <a:endParaRPr lang="en-IN"/>
        </a:p>
      </dgm:t>
    </dgm:pt>
    <dgm:pt modelId="{E5FBC500-3918-4C4E-AD76-30B6499A88AA}">
      <dgm:prSet phldrT="[Text]"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Buy Products</a:t>
          </a:r>
        </a:p>
      </dgm:t>
    </dgm:pt>
    <dgm:pt modelId="{657C4E9F-3F98-468F-8655-48F1E79E079A}" type="parTrans" cxnId="{195E7B42-F80A-417C-ABB3-4E8286AAD822}">
      <dgm:prSet/>
      <dgm:spPr/>
      <dgm:t>
        <a:bodyPr/>
        <a:lstStyle/>
        <a:p>
          <a:endParaRPr lang="en-IN"/>
        </a:p>
      </dgm:t>
    </dgm:pt>
    <dgm:pt modelId="{E297CA79-242C-4210-B219-4D57BDC17E57}" type="sibTrans" cxnId="{195E7B42-F80A-417C-ABB3-4E8286AAD822}">
      <dgm:prSet/>
      <dgm:spPr/>
      <dgm:t>
        <a:bodyPr/>
        <a:lstStyle/>
        <a:p>
          <a:endParaRPr lang="en-IN"/>
        </a:p>
      </dgm:t>
    </dgm:pt>
    <dgm:pt modelId="{9C958C2A-49C8-478F-B0F6-C3FC5CE43454}">
      <dgm:prSet phldrT="[Text]"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View and Respond to Blogs</a:t>
          </a:r>
        </a:p>
      </dgm:t>
    </dgm:pt>
    <dgm:pt modelId="{9BCF33CA-AE0D-4159-B0CE-ACA16E1B5FDB}" type="parTrans" cxnId="{8336D6CD-7689-4CBD-81D9-A01430683DA5}">
      <dgm:prSet/>
      <dgm:spPr/>
      <dgm:t>
        <a:bodyPr/>
        <a:lstStyle/>
        <a:p>
          <a:endParaRPr lang="en-IN"/>
        </a:p>
      </dgm:t>
    </dgm:pt>
    <dgm:pt modelId="{2FC0F356-0628-4858-9BE1-FADAFA5BEBF2}" type="sibTrans" cxnId="{8336D6CD-7689-4CBD-81D9-A01430683DA5}">
      <dgm:prSet/>
      <dgm:spPr/>
      <dgm:t>
        <a:bodyPr/>
        <a:lstStyle/>
        <a:p>
          <a:endParaRPr lang="en-IN"/>
        </a:p>
      </dgm:t>
    </dgm:pt>
    <dgm:pt modelId="{A758163C-7245-44F6-AE6C-1CA955B8E559}">
      <dgm:prSet phldr="0"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Logout</a:t>
          </a:r>
        </a:p>
      </dgm:t>
    </dgm:pt>
    <dgm:pt modelId="{22B1BD32-50A4-47BA-85DE-C66841CDD7E6}" type="parTrans" cxnId="{1CF7E83F-7888-409B-B3F6-D4008B70E9C2}">
      <dgm:prSet/>
      <dgm:spPr/>
      <dgm:t>
        <a:bodyPr/>
        <a:lstStyle/>
        <a:p>
          <a:endParaRPr lang="en-IN"/>
        </a:p>
      </dgm:t>
    </dgm:pt>
    <dgm:pt modelId="{1ADBC253-F307-46BD-A347-435D2D9084A8}" type="sibTrans" cxnId="{1CF7E83F-7888-409B-B3F6-D4008B70E9C2}">
      <dgm:prSet/>
      <dgm:spPr/>
      <dgm:t>
        <a:bodyPr/>
        <a:lstStyle/>
        <a:p>
          <a:endParaRPr lang="en-IN"/>
        </a:p>
      </dgm:t>
    </dgm:pt>
    <dgm:pt modelId="{073E93ED-BA84-4CDD-91CA-7706040B338C}" type="pres">
      <dgm:prSet presAssocID="{F49BA0E1-0B0B-48A4-A17A-2B345310FB9A}" presName="CompostProcess" presStyleCnt="0">
        <dgm:presLayoutVars>
          <dgm:dir/>
          <dgm:resizeHandles val="exact"/>
        </dgm:presLayoutVars>
      </dgm:prSet>
      <dgm:spPr/>
    </dgm:pt>
    <dgm:pt modelId="{4E7B34A4-EB95-4573-8E0A-6A88417C0210}" type="pres">
      <dgm:prSet presAssocID="{F49BA0E1-0B0B-48A4-A17A-2B345310FB9A}" presName="arrow" presStyleLbl="bgShp" presStyleIdx="0" presStyleCnt="1"/>
      <dgm:spPr/>
    </dgm:pt>
    <dgm:pt modelId="{7D83E92E-9182-4261-9EB9-82776F66C921}" type="pres">
      <dgm:prSet presAssocID="{F49BA0E1-0B0B-48A4-A17A-2B345310FB9A}" presName="linearProcess" presStyleCnt="0"/>
      <dgm:spPr/>
    </dgm:pt>
    <dgm:pt modelId="{44E5A45E-CBD6-4715-A047-9885CAE334F3}" type="pres">
      <dgm:prSet presAssocID="{1F2811BC-E7A8-4F1B-9380-DF3089E0AD7A}" presName="textNode" presStyleLbl="node1" presStyleIdx="0" presStyleCnt="4">
        <dgm:presLayoutVars>
          <dgm:bulletEnabled val="1"/>
        </dgm:presLayoutVars>
      </dgm:prSet>
      <dgm:spPr/>
    </dgm:pt>
    <dgm:pt modelId="{C3874A23-7F67-47CB-9B41-4F516827AB89}" type="pres">
      <dgm:prSet presAssocID="{573D5FE5-0BEC-4068-9B38-AD0636FB2C72}" presName="sibTrans" presStyleCnt="0"/>
      <dgm:spPr/>
    </dgm:pt>
    <dgm:pt modelId="{3A08DE77-E46D-4BB9-AE5E-2D013F6FE27F}" type="pres">
      <dgm:prSet presAssocID="{E5FBC500-3918-4C4E-AD76-30B6499A88AA}" presName="textNode" presStyleLbl="node1" presStyleIdx="1" presStyleCnt="4">
        <dgm:presLayoutVars>
          <dgm:bulletEnabled val="1"/>
        </dgm:presLayoutVars>
      </dgm:prSet>
      <dgm:spPr/>
    </dgm:pt>
    <dgm:pt modelId="{948DCFFD-39EC-45D0-B220-5AAC0084DCDA}" type="pres">
      <dgm:prSet presAssocID="{E297CA79-242C-4210-B219-4D57BDC17E57}" presName="sibTrans" presStyleCnt="0"/>
      <dgm:spPr/>
    </dgm:pt>
    <dgm:pt modelId="{84AF5D98-B64F-4EC0-94F6-8D15325C6370}" type="pres">
      <dgm:prSet presAssocID="{9C958C2A-49C8-478F-B0F6-C3FC5CE43454}" presName="textNode" presStyleLbl="node1" presStyleIdx="2" presStyleCnt="4">
        <dgm:presLayoutVars>
          <dgm:bulletEnabled val="1"/>
        </dgm:presLayoutVars>
      </dgm:prSet>
      <dgm:spPr/>
    </dgm:pt>
    <dgm:pt modelId="{44650C96-2160-4DDF-AE52-A2C3825F054F}" type="pres">
      <dgm:prSet presAssocID="{2FC0F356-0628-4858-9BE1-FADAFA5BEBF2}" presName="sibTrans" presStyleCnt="0"/>
      <dgm:spPr/>
    </dgm:pt>
    <dgm:pt modelId="{F14021E8-7BFD-4FA8-B459-170EE9DCE9C1}" type="pres">
      <dgm:prSet presAssocID="{A758163C-7245-44F6-AE6C-1CA955B8E55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CF7E83F-7888-409B-B3F6-D4008B70E9C2}" srcId="{F49BA0E1-0B0B-48A4-A17A-2B345310FB9A}" destId="{A758163C-7245-44F6-AE6C-1CA955B8E559}" srcOrd="3" destOrd="0" parTransId="{22B1BD32-50A4-47BA-85DE-C66841CDD7E6}" sibTransId="{1ADBC253-F307-46BD-A347-435D2D9084A8}"/>
    <dgm:cxn modelId="{195E7B42-F80A-417C-ABB3-4E8286AAD822}" srcId="{F49BA0E1-0B0B-48A4-A17A-2B345310FB9A}" destId="{E5FBC500-3918-4C4E-AD76-30B6499A88AA}" srcOrd="1" destOrd="0" parTransId="{657C4E9F-3F98-468F-8655-48F1E79E079A}" sibTransId="{E297CA79-242C-4210-B219-4D57BDC17E57}"/>
    <dgm:cxn modelId="{1835BF4A-470B-4EC5-B802-4AA35D62AD4A}" type="presOf" srcId="{E5FBC500-3918-4C4E-AD76-30B6499A88AA}" destId="{3A08DE77-E46D-4BB9-AE5E-2D013F6FE27F}" srcOrd="0" destOrd="0" presId="urn:microsoft.com/office/officeart/2005/8/layout/hProcess9"/>
    <dgm:cxn modelId="{98A25354-44C5-43D9-88FF-78365105B4DE}" type="presOf" srcId="{9C958C2A-49C8-478F-B0F6-C3FC5CE43454}" destId="{84AF5D98-B64F-4EC0-94F6-8D15325C6370}" srcOrd="0" destOrd="0" presId="urn:microsoft.com/office/officeart/2005/8/layout/hProcess9"/>
    <dgm:cxn modelId="{775C3A8B-EA82-4AB5-89B4-6593FDE6821B}" type="presOf" srcId="{A758163C-7245-44F6-AE6C-1CA955B8E559}" destId="{F14021E8-7BFD-4FA8-B459-170EE9DCE9C1}" srcOrd="0" destOrd="0" presId="urn:microsoft.com/office/officeart/2005/8/layout/hProcess9"/>
    <dgm:cxn modelId="{657D3494-E8B2-490D-BE03-A237D08D934F}" srcId="{F49BA0E1-0B0B-48A4-A17A-2B345310FB9A}" destId="{1F2811BC-E7A8-4F1B-9380-DF3089E0AD7A}" srcOrd="0" destOrd="0" parTransId="{D06C1D4D-C1C7-4E3A-AD5E-937EEE28F16B}" sibTransId="{573D5FE5-0BEC-4068-9B38-AD0636FB2C72}"/>
    <dgm:cxn modelId="{1C2898C4-9052-465D-9B6A-1DAEE900899F}" type="presOf" srcId="{F49BA0E1-0B0B-48A4-A17A-2B345310FB9A}" destId="{073E93ED-BA84-4CDD-91CA-7706040B338C}" srcOrd="0" destOrd="0" presId="urn:microsoft.com/office/officeart/2005/8/layout/hProcess9"/>
    <dgm:cxn modelId="{8336D6CD-7689-4CBD-81D9-A01430683DA5}" srcId="{F49BA0E1-0B0B-48A4-A17A-2B345310FB9A}" destId="{9C958C2A-49C8-478F-B0F6-C3FC5CE43454}" srcOrd="2" destOrd="0" parTransId="{9BCF33CA-AE0D-4159-B0CE-ACA16E1B5FDB}" sibTransId="{2FC0F356-0628-4858-9BE1-FADAFA5BEBF2}"/>
    <dgm:cxn modelId="{A95650F1-D7CC-41F8-843B-FDD6633DEE86}" type="presOf" srcId="{1F2811BC-E7A8-4F1B-9380-DF3089E0AD7A}" destId="{44E5A45E-CBD6-4715-A047-9885CAE334F3}" srcOrd="0" destOrd="0" presId="urn:microsoft.com/office/officeart/2005/8/layout/hProcess9"/>
    <dgm:cxn modelId="{573A3512-D1F0-4CA8-A204-1492D456AB9B}" type="presParOf" srcId="{073E93ED-BA84-4CDD-91CA-7706040B338C}" destId="{4E7B34A4-EB95-4573-8E0A-6A88417C0210}" srcOrd="0" destOrd="0" presId="urn:microsoft.com/office/officeart/2005/8/layout/hProcess9"/>
    <dgm:cxn modelId="{E74ABA85-47F6-48B7-91B0-1866D3B67DE5}" type="presParOf" srcId="{073E93ED-BA84-4CDD-91CA-7706040B338C}" destId="{7D83E92E-9182-4261-9EB9-82776F66C921}" srcOrd="1" destOrd="0" presId="urn:microsoft.com/office/officeart/2005/8/layout/hProcess9"/>
    <dgm:cxn modelId="{A3D5A0F8-B3BA-47E3-8EAB-920824DDB0EE}" type="presParOf" srcId="{7D83E92E-9182-4261-9EB9-82776F66C921}" destId="{44E5A45E-CBD6-4715-A047-9885CAE334F3}" srcOrd="0" destOrd="0" presId="urn:microsoft.com/office/officeart/2005/8/layout/hProcess9"/>
    <dgm:cxn modelId="{857FD3DF-012C-4928-A98E-8D34F794ED3F}" type="presParOf" srcId="{7D83E92E-9182-4261-9EB9-82776F66C921}" destId="{C3874A23-7F67-47CB-9B41-4F516827AB89}" srcOrd="1" destOrd="0" presId="urn:microsoft.com/office/officeart/2005/8/layout/hProcess9"/>
    <dgm:cxn modelId="{F63C436D-0806-4680-86BA-23D41A3E6200}" type="presParOf" srcId="{7D83E92E-9182-4261-9EB9-82776F66C921}" destId="{3A08DE77-E46D-4BB9-AE5E-2D013F6FE27F}" srcOrd="2" destOrd="0" presId="urn:microsoft.com/office/officeart/2005/8/layout/hProcess9"/>
    <dgm:cxn modelId="{F6C26C19-E959-4E8E-9FF7-299FE8C7DF9C}" type="presParOf" srcId="{7D83E92E-9182-4261-9EB9-82776F66C921}" destId="{948DCFFD-39EC-45D0-B220-5AAC0084DCDA}" srcOrd="3" destOrd="0" presId="urn:microsoft.com/office/officeart/2005/8/layout/hProcess9"/>
    <dgm:cxn modelId="{DC1AA98E-6406-4BB8-84A9-57DAFF6CE1E3}" type="presParOf" srcId="{7D83E92E-9182-4261-9EB9-82776F66C921}" destId="{84AF5D98-B64F-4EC0-94F6-8D15325C6370}" srcOrd="4" destOrd="0" presId="urn:microsoft.com/office/officeart/2005/8/layout/hProcess9"/>
    <dgm:cxn modelId="{BD449131-C2B5-46E4-9C50-E638D0641373}" type="presParOf" srcId="{7D83E92E-9182-4261-9EB9-82776F66C921}" destId="{44650C96-2160-4DDF-AE52-A2C3825F054F}" srcOrd="5" destOrd="0" presId="urn:microsoft.com/office/officeart/2005/8/layout/hProcess9"/>
    <dgm:cxn modelId="{56994CFF-2BC8-4701-82E8-D84842E7605D}" type="presParOf" srcId="{7D83E92E-9182-4261-9EB9-82776F66C921}" destId="{F14021E8-7BFD-4FA8-B459-170EE9DCE9C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DF265-E34B-4C0C-9F8D-104B435928F8}">
      <dsp:nvSpPr>
        <dsp:cNvPr id="0" name=""/>
        <dsp:cNvSpPr/>
      </dsp:nvSpPr>
      <dsp:spPr>
        <a:xfrm>
          <a:off x="409470" y="0"/>
          <a:ext cx="4640660" cy="269085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ACF620-D42D-4230-AD56-7A22A356DA98}">
      <dsp:nvSpPr>
        <dsp:cNvPr id="0" name=""/>
        <dsp:cNvSpPr/>
      </dsp:nvSpPr>
      <dsp:spPr>
        <a:xfrm>
          <a:off x="2732" y="807255"/>
          <a:ext cx="1314249" cy="10763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Login</a:t>
          </a:r>
        </a:p>
      </dsp:txBody>
      <dsp:txXfrm>
        <a:off x="55275" y="859798"/>
        <a:ext cx="1209163" cy="971254"/>
      </dsp:txXfrm>
    </dsp:sp>
    <dsp:sp modelId="{25362D5D-CF3D-4C99-A797-49A409AACF24}">
      <dsp:nvSpPr>
        <dsp:cNvPr id="0" name=""/>
        <dsp:cNvSpPr/>
      </dsp:nvSpPr>
      <dsp:spPr>
        <a:xfrm>
          <a:off x="1382694" y="807255"/>
          <a:ext cx="1314249" cy="107634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65000"/>
                <a:lumMod val="110000"/>
              </a:schemeClr>
            </a:gs>
            <a:gs pos="88000">
              <a:schemeClr val="accent2">
                <a:hueOff val="-904150"/>
                <a:satOff val="-552"/>
                <a:lumOff val="215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Sell Products</a:t>
          </a:r>
        </a:p>
      </dsp:txBody>
      <dsp:txXfrm>
        <a:off x="1435237" y="859798"/>
        <a:ext cx="1209163" cy="971254"/>
      </dsp:txXfrm>
    </dsp:sp>
    <dsp:sp modelId="{55A447A2-6827-41CE-B786-10E320671491}">
      <dsp:nvSpPr>
        <dsp:cNvPr id="0" name=""/>
        <dsp:cNvSpPr/>
      </dsp:nvSpPr>
      <dsp:spPr>
        <a:xfrm>
          <a:off x="2762656" y="807255"/>
          <a:ext cx="1314249" cy="107634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65000"/>
                <a:lumMod val="110000"/>
              </a:schemeClr>
            </a:gs>
            <a:gs pos="88000">
              <a:schemeClr val="accent2">
                <a:hueOff val="-1808300"/>
                <a:satOff val="-1104"/>
                <a:lumOff val="431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View and Respond to Blogs </a:t>
          </a:r>
        </a:p>
      </dsp:txBody>
      <dsp:txXfrm>
        <a:off x="2815199" y="859798"/>
        <a:ext cx="1209163" cy="971254"/>
      </dsp:txXfrm>
    </dsp:sp>
    <dsp:sp modelId="{A69D45B8-66A7-4F03-9E74-248FFF135FA4}">
      <dsp:nvSpPr>
        <dsp:cNvPr id="0" name=""/>
        <dsp:cNvSpPr/>
      </dsp:nvSpPr>
      <dsp:spPr>
        <a:xfrm>
          <a:off x="4142618" y="807255"/>
          <a:ext cx="1314249" cy="107634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0"/>
                <a:satOff val="-1656"/>
                <a:lumOff val="64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Logout</a:t>
          </a:r>
        </a:p>
      </dsp:txBody>
      <dsp:txXfrm>
        <a:off x="4195161" y="859798"/>
        <a:ext cx="1209163" cy="97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B34A4-EB95-4573-8E0A-6A88417C0210}">
      <dsp:nvSpPr>
        <dsp:cNvPr id="0" name=""/>
        <dsp:cNvSpPr/>
      </dsp:nvSpPr>
      <dsp:spPr>
        <a:xfrm>
          <a:off x="414225" y="0"/>
          <a:ext cx="4694551" cy="267500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E5A45E-CBD6-4715-A047-9885CAE334F3}">
      <dsp:nvSpPr>
        <dsp:cNvPr id="0" name=""/>
        <dsp:cNvSpPr/>
      </dsp:nvSpPr>
      <dsp:spPr>
        <a:xfrm>
          <a:off x="2764" y="802500"/>
          <a:ext cx="1329511" cy="1070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Login</a:t>
          </a:r>
        </a:p>
      </dsp:txBody>
      <dsp:txXfrm>
        <a:off x="54997" y="854733"/>
        <a:ext cx="1225045" cy="965534"/>
      </dsp:txXfrm>
    </dsp:sp>
    <dsp:sp modelId="{3A08DE77-E46D-4BB9-AE5E-2D013F6FE27F}">
      <dsp:nvSpPr>
        <dsp:cNvPr id="0" name=""/>
        <dsp:cNvSpPr/>
      </dsp:nvSpPr>
      <dsp:spPr>
        <a:xfrm>
          <a:off x="1398751" y="802500"/>
          <a:ext cx="1329511" cy="107000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65000"/>
                <a:lumMod val="110000"/>
              </a:schemeClr>
            </a:gs>
            <a:gs pos="88000">
              <a:schemeClr val="accent2">
                <a:hueOff val="-904150"/>
                <a:satOff val="-552"/>
                <a:lumOff val="215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Buy Products</a:t>
          </a:r>
        </a:p>
      </dsp:txBody>
      <dsp:txXfrm>
        <a:off x="1450984" y="854733"/>
        <a:ext cx="1225045" cy="965534"/>
      </dsp:txXfrm>
    </dsp:sp>
    <dsp:sp modelId="{84AF5D98-B64F-4EC0-94F6-8D15325C6370}">
      <dsp:nvSpPr>
        <dsp:cNvPr id="0" name=""/>
        <dsp:cNvSpPr/>
      </dsp:nvSpPr>
      <dsp:spPr>
        <a:xfrm>
          <a:off x="2794738" y="802500"/>
          <a:ext cx="1329511" cy="107000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65000"/>
                <a:lumMod val="110000"/>
              </a:schemeClr>
            </a:gs>
            <a:gs pos="88000">
              <a:schemeClr val="accent2">
                <a:hueOff val="-1808300"/>
                <a:satOff val="-1104"/>
                <a:lumOff val="431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View and Respond to Blogs</a:t>
          </a:r>
        </a:p>
      </dsp:txBody>
      <dsp:txXfrm>
        <a:off x="2846971" y="854733"/>
        <a:ext cx="1225045" cy="965534"/>
      </dsp:txXfrm>
    </dsp:sp>
    <dsp:sp modelId="{F14021E8-7BFD-4FA8-B459-170EE9DCE9C1}">
      <dsp:nvSpPr>
        <dsp:cNvPr id="0" name=""/>
        <dsp:cNvSpPr/>
      </dsp:nvSpPr>
      <dsp:spPr>
        <a:xfrm>
          <a:off x="4190726" y="802500"/>
          <a:ext cx="1329511" cy="10700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65000"/>
                <a:lumMod val="110000"/>
              </a:schemeClr>
            </a:gs>
            <a:gs pos="88000">
              <a:schemeClr val="accent2">
                <a:hueOff val="-2712450"/>
                <a:satOff val="-1656"/>
                <a:lumOff val="6471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/>
              <a:cs typeface="Times New Roman"/>
            </a:rPr>
            <a:t>Logout</a:t>
          </a:r>
        </a:p>
      </dsp:txBody>
      <dsp:txXfrm>
        <a:off x="4242959" y="854733"/>
        <a:ext cx="1225045" cy="96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8BD2E8E-C25B-4185-88AB-A1D39B5CF78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37AA7A2-33F1-4D7A-B14D-C2E57889A5A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524B7E-AAB6-48D6-861A-8BEA8F4DA168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F0095A-BBB2-4285-BF29-0A0A45DB2A5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1DBDF07-4D2F-4F60-85EE-79707757B22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967ECC-81A6-43D3-A6E9-B9A4DA7C85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0CBEF53-BEE5-47F3-9B07-B4AA3D07DE3E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8D2D68F5-1457-4E93-99F6-36AB1FEA8F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519BEC-1A58-4484-80E0-67FAC0F3324B}" type="slidenum">
              <a:rPr lang="en-IN" altLang="en-US" sz="1400"/>
              <a:pPr>
                <a:spcBef>
                  <a:spcPct val="0"/>
                </a:spcBef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4D8BB67E-F7EC-4A16-A241-7D4410C63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B3A9452-2FB2-4BA6-B452-03BB4E856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7BB39BCB-524B-463F-9CA9-456EFFC34C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42D898-0041-4ED3-85D0-4BA73D655777}" type="slidenum">
              <a:rPr lang="en-IN" altLang="en-US" sz="1400"/>
              <a:pPr>
                <a:spcBef>
                  <a:spcPct val="0"/>
                </a:spcBef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FAB8E6D0-4907-4584-B9DD-806D43EC9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4EF6ACC-F375-43C0-9845-133C821C0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A3C7DC8B-0F25-466B-9FFD-59D3314B8D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2A7040-7FB4-46DE-B3F9-A48C8CDE8B5F}" type="slidenum">
              <a:rPr lang="en-IN" altLang="en-US" sz="1400"/>
              <a:pPr>
                <a:spcBef>
                  <a:spcPct val="0"/>
                </a:spcBef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695A8BB-C240-4584-B880-F181638D1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B24DC64-781B-4235-8939-B4E3277B3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D5A768EE-E613-42B6-9D9C-AADEB92A1F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D73567-1312-40C6-8378-826160F4B96F}" type="slidenum">
              <a:rPr lang="en-IN" altLang="en-US" sz="1400"/>
              <a:pPr>
                <a:spcBef>
                  <a:spcPct val="0"/>
                </a:spcBef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7334F5FF-1E65-4906-A78E-A67632D68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A35C533-E063-4286-B748-60E291E17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0615C197-3A99-40E3-91E9-9302446720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1F934B-08AC-4CE2-BFAE-56F3A38C8006}" type="slidenum">
              <a:rPr lang="en-IN" altLang="en-US" sz="1400"/>
              <a:pPr>
                <a:spcBef>
                  <a:spcPct val="0"/>
                </a:spcBef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4AE6A0E3-5AD1-4A52-8B71-352E8FE15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8CEF602-2BB0-434F-9328-B63D3FEBB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AF8D8909-519F-4E9E-8DFB-685F803768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B65311-2420-4D4C-89D8-6AA98EEC1C41}" type="slidenum">
              <a:rPr lang="en-IN" altLang="en-US" sz="1400"/>
              <a:pPr>
                <a:spcBef>
                  <a:spcPct val="0"/>
                </a:spcBef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76C480EC-DB22-4C51-AE23-5E90C69E3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5A0A17A-0BDD-4685-B851-DA974BC7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2C95C92-7984-48FC-89BE-2487DE0B84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97D3D2-7BE5-408B-B3E9-3AB69CAEDB97}" type="slidenum">
              <a:rPr lang="en-IN" altLang="en-US" sz="1400"/>
              <a:pPr>
                <a:spcBef>
                  <a:spcPct val="0"/>
                </a:spcBef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125A309-FB8F-4A0E-B0B1-FD8C5E8840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A29A3D4-6DCE-4111-9945-6C26F013D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917ECED6-1F93-4CC7-9D87-E595304332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23F4C7-DB1E-4101-A4B7-1911B68B832A}" type="slidenum">
              <a:rPr lang="en-IN" altLang="en-US" sz="1400"/>
              <a:pPr>
                <a:spcBef>
                  <a:spcPct val="0"/>
                </a:spcBef>
              </a:pPr>
              <a:t>7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BCF020CA-DA12-4706-984B-0889C87DB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23C999D5-2F21-4A90-AAA5-9FE78A850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CEE700E2-6DA4-44FC-B977-E725662F6E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DABA14-86FA-4D82-BC24-520C071A7E1B}" type="slidenum">
              <a:rPr lang="en-IN" altLang="en-US" sz="1400"/>
              <a:pPr>
                <a:spcBef>
                  <a:spcPct val="0"/>
                </a:spcBef>
              </a:pPr>
              <a:t>8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B51FD7F-13F8-4FC8-9EA4-E57F21B64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54093D0-0545-41D8-9B69-05AF5F466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F39CF7F3-B34C-4120-9255-ECC0C186BD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ADB41E-7F20-46A1-A6C1-12E9886FF1A5}" type="slidenum">
              <a:rPr lang="en-IN" altLang="en-US" sz="1400"/>
              <a:pPr>
                <a:spcBef>
                  <a:spcPct val="0"/>
                </a:spcBef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AA95FD90-D838-4264-8451-C34AA38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644C2D8-5407-4B8B-98A0-EA251299C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FC9B9D43-A866-4BA3-9B69-A695C8E14DEC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053060-E9A4-456E-B78D-2F5183E1C8A2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9B1FE1-1952-4526-85A1-5B4F1FAB756E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76F5C3BB-FE48-4774-85ED-10BCD8AB3260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385E9280-CBA6-4F92-9818-E4A559E04001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242DEA2-BE46-4811-B081-00A5DDAC3A14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43BB89D-95B9-47FD-BE07-5C1854DCE0E2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07009BE9-4364-4DF5-9BEC-70B18D41672B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09396743-A422-463A-8A81-B182AD2D3C9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84184FA5-463C-4EB8-965C-535E5F612AA9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23D67D6-C597-4DAE-93D3-7AB050EE9A3B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499C7E0-2210-4A6D-9118-1AA378E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4B3D1-9284-4806-9801-88E9F9C473EC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5F173FD-C277-40B2-98B3-DFEA7B50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7352BF8-BDED-4D7E-9DA1-574DBE3A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3227A-7E5C-41E2-BD5C-7DEF68D8C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26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BC4-E7CF-4DE0-88B3-2FDD52E9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E6142-04F1-4198-8903-D70FBBDEE3E0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0102-82D6-4ACB-8BDA-923600E2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40CD-7CA1-447B-8F59-24564141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59569-7924-494E-8A79-F4DA6B2B5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9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25E34-AFE0-41FB-A0C4-01FDBC321B30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3C811-B9A0-4BC1-97B4-85A88EA459B9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0F4A09-7990-4DD9-AEEC-58C1B4449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BAE8-2DE6-4561-9344-824FD986FABD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913AC9-D672-427D-8FF4-CF79D4496E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5B1602-6F66-4F24-944E-EA53D9349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1D51B7-85E5-4E2D-A889-5A5CB6DD03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08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A2C0-C246-40D7-A638-D9341135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02C22-852A-45F4-B852-4A47A8BA0900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3286-505C-4347-8435-8F391163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00B8-4048-49D3-BEB0-4E3B6C6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81854-AD12-4881-B227-B628BF626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49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F4DC54-D396-4670-A1B1-E16BFDC2C5E3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7C9FB-9376-4E90-838D-9CB04CF331C5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A8678A-3F1B-4A4D-9A1A-603C8D1FA2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01E4-0952-449D-BA7A-81836A65BAA6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CAE31F-5990-4265-B590-A56ED985C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0D1A4E-AEE0-4651-B26A-FD9C23078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AFB4097-0994-4E8E-97E7-C28340B6E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00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C8D201-737B-4882-B06A-B7A7C7D305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780DC-383E-46C5-ACA1-6711697DAC0C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E20B97-EF6A-4595-B533-4305B6BC85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C24EB1-891A-4C03-8920-99148A3A5F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4FD1C69-86CA-4BAB-ADCD-86BEE3B83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75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9B58-43E2-4922-851D-2E7CDDB7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AF111-83B0-4F32-B720-240F334321E2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20EC-BE9C-4F08-B0E0-C147E805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8BB0-1199-4943-822B-8F8739FD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BA6BB-DED1-4F19-8EC3-CF71D1D3E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9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ECA9-DD43-4141-817F-BCED45DD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5C8D-75FA-4016-8E6F-84EEEF9BDA0C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6703-2D44-4E2C-B5C3-1F6E10F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6B30-5108-4E5B-882C-11D2107C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0CB64-70CB-4744-8928-E5BE0F592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21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791A-0651-4BD9-8C73-14BAE596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D2D1-6803-49FA-A599-3CC33A74F549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5D8B-1A44-4601-AAC5-CCDAF430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E8D-1EB4-4AF6-AF03-6F2ED8AA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67988-BCB8-45E1-A18F-587CB44CC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4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2DC1-8ECE-4AD4-8BF3-F3E0F1D9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4172-DC44-4F15-B635-66D267ABB785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161A-8E3A-4583-9C2B-9C2931E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F2CB-7BCA-4D88-AB8A-908B63DF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D2B54-CB79-4807-9A7E-3C0847496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6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306C3A-2D89-4723-B648-17241AC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AA33-83E0-4172-B277-2BDF05AF9EAD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61F353-0027-47E5-AFB0-68433B4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2FC506-1579-4E0A-B113-BF4B032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E2735-F8B1-4A06-A469-514936BE7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1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575AF-01FE-4305-A6A7-4271FAC3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C19AE-618A-4557-B328-A405C7EAF70F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D9D97A-B23F-4536-ABF9-A67DDC9E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BBCC48-7ECF-4F9F-9406-8531E2A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9D22B-C2D3-47CD-B1CD-4A4B0E1C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8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B4BEF2-D3FD-4D0F-9ECC-3196F59D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0C6DD-8693-47FD-B1DD-5B6D9D85DBCA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31171F-1CA3-496D-B574-180D6C1D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099B3E-9647-4332-AC70-AF75E16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55222-5D3E-42F2-87C6-CB7B1305F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2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31657A-9C4B-4265-92AA-C543D996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6EE17-25D0-4918-A939-928E819C32F9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FF9889F-1EBC-402D-87D2-401666E0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1187F6-186A-4310-A96D-8AB78BA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FBEC9-973A-4D5B-8590-AF0A422E6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3EDC19-D17A-4990-A8CD-2C783D7E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A21A7-EA51-49A7-AD9D-1486E1CF4631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A045FB-381C-413C-BC6A-D9C1BF58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E01152-A6A8-4032-8CAC-F28F3BC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F052C-CEE4-4B4A-A041-799139963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F50F42-A444-4890-8781-53465523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97DC-1CDE-4F29-A0F1-3BBDF358F1E6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B5102A-4882-483F-8FB3-7A3BADBE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BFA79B-ED80-4A8C-8516-1060F1A8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D0AA3-0A67-42A7-BBA6-6E2610142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0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E183EBAD-05E4-4F8B-A329-102D0F18FEE4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F6D85BD-1B9B-4997-96A2-DCF046DA5D5F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AF0B1F-6BDD-4DF5-BBCB-02EEEFB6898D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5A1FC9-0CC4-4F2D-A55D-816763F2B8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D072BA5-134F-4CA5-9035-166466B33E0C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781FB67-6023-4911-BFAE-BC65C635A253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0294D4D-F295-4E1F-AB56-461554FE6A7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2150244-7134-4A90-ACC2-6861D942AFC6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726D601-A337-4430-B765-43EF4CF7A410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29218AC-FABB-4359-A40C-3DF2BF31B1F9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2EF252C-1FF5-4CB3-8AEE-A7C3EBF5BC51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EC84A415-6BFF-467A-89F2-AD788E60A8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2805AC0-E68F-4CD6-8AD9-BC786ACC39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746F-45B0-403F-A5AC-1BCEEA1AC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B6301D-6855-48DA-9323-71715A5FAC7A}" type="datetimeFigureOut">
              <a:rPr lang="en-US"/>
              <a:pPr>
                <a:defRPr/>
              </a:pPr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F4F6-E82D-499C-8D72-26364C8E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07B3-ACFA-4DCF-A0C5-7BE68F5C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fld id="{B3A74C32-D305-47C3-8D00-7D134AC5EF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9" r:id="rId11"/>
    <p:sldLayoutId id="2147483754" r:id="rId12"/>
    <p:sldLayoutId id="2147483760" r:id="rId13"/>
    <p:sldLayoutId id="2147483755" r:id="rId14"/>
    <p:sldLayoutId id="2147483756" r:id="rId15"/>
    <p:sldLayoutId id="2147483757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F1066B3-0E45-441B-A27D-6A6B7D1E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Crops  Assistance For Farmers</a:t>
            </a:r>
            <a:endParaRPr lang="en-US" u="sng" dirty="0">
              <a:solidFill>
                <a:srgbClr val="000000"/>
              </a:solidFill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Abdul Samad- 19104022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Sindura Dasi-19104015</a:t>
            </a:r>
            <a:endParaRPr lang="en-US" dirty="0">
              <a:solidFill>
                <a:srgbClr val="000000"/>
              </a:solidFill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Ekta Gujar-19104026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Prof. Nahid Shaikh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B0ECE0FE-F0F6-49B7-AB0B-2B9883C6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0441B2-F64A-42E8-AA58-7A360B742A86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1BDD91E2-3F1A-4B03-9E94-D411EAA88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8" y="2819999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7E47752-1C97-4435-B43F-8E337894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84EB7B0-B347-4D32-8964-CB1D27AB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6A919B2-E3DD-4A7F-ABFA-C771F5E8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B8A1A84-AAA9-4815-944B-159C041B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Problem Identified</a:t>
            </a:r>
            <a:r>
              <a:rPr lang="en-IN" alt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: </a:t>
            </a:r>
            <a:endParaRPr lang="en-IN" altLang="en-US" sz="240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4720"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Farmers not being able to access the market directly but through an agent.</a:t>
            </a:r>
          </a:p>
          <a:p>
            <a:pPr marL="934720"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Lack of awareness causing farmers to suffer great losses.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b="1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Solution Proposed</a:t>
            </a:r>
            <a:r>
              <a:rPr lang="en-IN" alt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:</a:t>
            </a:r>
          </a:p>
          <a:p>
            <a:pPr marL="934720"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Help the  farmers  to ensure great profit through direct farmer to customer communication.</a:t>
            </a:r>
            <a:endParaRPr lang="en-IN" altLang="en-US" sz="2400" dirty="0">
              <a:solidFill>
                <a:srgbClr val="000000"/>
              </a:solidFill>
              <a:latin typeface="Trebuchet MS"/>
              <a:ea typeface="华文新魏"/>
              <a:cs typeface="Times New Roman" panose="02020603050405020304" pitchFamily="18" charset="0"/>
            </a:endParaRPr>
          </a:p>
          <a:p>
            <a:pPr marL="934720" lvl="2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website that allows good farmer, customer communication</a:t>
            </a:r>
            <a:r>
              <a:rPr lang="en-US" altLang="zh-CN" sz="2400" dirty="0">
                <a:latin typeface="Trebuchet MS"/>
                <a:ea typeface="华文新魏"/>
              </a:rPr>
              <a:t>.</a:t>
            </a:r>
            <a:endParaRPr lang="en-IN" altLang="en-US" sz="2400">
              <a:solidFill>
                <a:srgbClr val="000000"/>
              </a:solidFill>
              <a:latin typeface="Trebuchet MS"/>
              <a:ea typeface="华文新魏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02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0B5D647-8BA2-41AF-B816-427EEDA9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6330E3E-3165-48F4-950C-11EA5138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allow farmers to reach the market directly.</a:t>
            </a:r>
          </a:p>
          <a:p>
            <a:pPr eaLnBrk="1" hangingPunct="1"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ensure a healthy communication relationship exists between the market and the farmers</a:t>
            </a:r>
          </a:p>
          <a:p>
            <a:pPr eaLnBrk="1" hangingPunct="1"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mprove the services of buyers and producers eliminating the middlemen between them.</a:t>
            </a:r>
          </a:p>
          <a:p>
            <a:pPr eaLnBrk="1" hangingPunct="1"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an efficient and user friendly system for the farmers and buyers.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22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249849A-7F32-4E00-B2A7-F98CA0D8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E6C4EB5-9471-412C-8033-25911BF1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the farming industry to help the farmers increase their profits.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expanded over multiple markets increasing the reach of farmers.</a:t>
            </a:r>
          </a:p>
          <a:p>
            <a:pPr marL="566420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provide various helpful tips to the farmers. </a:t>
            </a:r>
          </a:p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6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1684D58-2939-42EE-885E-FCA9EA46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528E92E-13F0-40E1-AA42-4EB481F6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51508"/>
            <a:ext cx="9070975" cy="459330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3422D-3608-4B6D-AEA9-A3D8CFC897DA}"/>
              </a:ext>
            </a:extLst>
          </p:cNvPr>
          <p:cNvSpPr txBox="1"/>
          <p:nvPr/>
        </p:nvSpPr>
        <p:spPr>
          <a:xfrm>
            <a:off x="642726" y="1524349"/>
            <a:ext cx="8924713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Login Module: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Farmer and Customer can login using valid credentials. </a:t>
            </a:r>
          </a:p>
          <a:p>
            <a:br>
              <a:rPr lang="en-US" dirty="0"/>
            </a:b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Farmer Module :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 these module farmers can display their productions. </a:t>
            </a:r>
          </a:p>
          <a:p>
            <a:br>
              <a:rPr lang="en-US" dirty="0"/>
            </a:b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Customer Module :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Customer can purchase products uploaded by farmers. </a:t>
            </a:r>
          </a:p>
          <a:p>
            <a:br>
              <a:rPr lang="en-US" dirty="0"/>
            </a:b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Review Module: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Customer can give feedback for products purchased by them.</a:t>
            </a:r>
            <a:r>
              <a:rPr lang="en-US" dirty="0">
                <a:latin typeface="Trebuchet MS"/>
              </a:rPr>
              <a:t> 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D35CB43-E051-415C-A1A6-46E38AC4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BC3B034-DA57-48DB-8D51-94804F40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8" y="1182086"/>
            <a:ext cx="9340425" cy="494196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Farmer and Customer can log into the system using valid credentials. 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</a:endParaRPr>
          </a:p>
          <a:p>
            <a:pPr marL="450850" indent="-342900"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Farmer can upload information about the product he  wants to sell. 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</a:endParaRPr>
          </a:p>
          <a:p>
            <a:pPr marL="450850" indent="-342900"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Customer can search and purchase for the product  according   to their needs. 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</a:endParaRPr>
          </a:p>
          <a:p>
            <a:pPr marL="450850" indent="-342900">
              <a:buFont typeface="Arial"/>
              <a:buChar char="•"/>
              <a:defRPr/>
            </a:pPr>
            <a:r>
              <a:rPr lang="en-IN" sz="2400" dirty="0">
                <a:latin typeface="Times New Roman"/>
                <a:cs typeface="Arial"/>
              </a:rPr>
              <a:t>Customer can give feedback of the product which they have purchased using review option. </a:t>
            </a:r>
            <a:endParaRPr lang="en-IN">
              <a:latin typeface="Times New Roman"/>
            </a:endParaRPr>
          </a:p>
          <a:p>
            <a:pPr marL="566420" indent="-45720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sz="24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6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8C7713D-C5ED-4044-BB40-EB7E9766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DF42690-608B-417D-BF90-059117744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>
                <a:latin typeface="Times New Roman"/>
                <a:cs typeface="Times New Roman"/>
              </a:rPr>
              <a:t>Frontend</a:t>
            </a:r>
            <a:r>
              <a:rPr lang="en-IN" altLang="en-US" sz="2400" dirty="0">
                <a:latin typeface="Times New Roman"/>
                <a:cs typeface="Times New Roman"/>
              </a:rPr>
              <a:t>- </a:t>
            </a:r>
            <a:r>
              <a:rPr lang="en-IN" sz="2400" dirty="0">
                <a:latin typeface="Times New Roman"/>
                <a:cs typeface="Times New Roman"/>
              </a:rPr>
              <a:t>HTML , CSS  &amp; JAVASCRIPT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b="1" dirty="0">
                <a:latin typeface="Times New Roman"/>
                <a:cs typeface="Times New Roman"/>
              </a:rPr>
              <a:t>Backend</a:t>
            </a:r>
            <a:r>
              <a:rPr lang="en-IN" altLang="en-US" sz="2400" dirty="0">
                <a:latin typeface="Times New Roman"/>
                <a:cs typeface="Times New Roman"/>
              </a:rPr>
              <a:t>-</a:t>
            </a:r>
            <a:r>
              <a:rPr lang="en-IN" sz="2400" dirty="0">
                <a:latin typeface="Times New Roman"/>
                <a:cs typeface="Times New Roman"/>
              </a:rPr>
              <a:t>MySQL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6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B56A848-43F0-4734-AE97-62C90802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1604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DejaVu Sans" charset="0"/>
              </a:rPr>
              <a:t>7. Block Diagram 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A837DEF-ED73-4024-8F04-E8548073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Diagram 22">
            <a:extLst>
              <a:ext uri="{FF2B5EF4-FFF2-40B4-BE49-F238E27FC236}">
                <a16:creationId xmlns:a16="http://schemas.microsoft.com/office/drawing/2014/main" id="{5FF53704-0740-4AFE-95C8-022AD56A1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662775"/>
              </p:ext>
            </p:extLst>
          </p:nvPr>
        </p:nvGraphicFramePr>
        <p:xfrm>
          <a:off x="1804108" y="1333934"/>
          <a:ext cx="5459601" cy="269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922" name="Diagram 22922">
            <a:extLst>
              <a:ext uri="{FF2B5EF4-FFF2-40B4-BE49-F238E27FC236}">
                <a16:creationId xmlns:a16="http://schemas.microsoft.com/office/drawing/2014/main" id="{DC582A42-101D-4138-909D-93C6D5607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38958"/>
              </p:ext>
            </p:extLst>
          </p:nvPr>
        </p:nvGraphicFramePr>
        <p:xfrm>
          <a:off x="1802817" y="4500947"/>
          <a:ext cx="5523002" cy="2675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362" name="Cylinder 23361">
            <a:extLst>
              <a:ext uri="{FF2B5EF4-FFF2-40B4-BE49-F238E27FC236}">
                <a16:creationId xmlns:a16="http://schemas.microsoft.com/office/drawing/2014/main" id="{E85F6B55-B820-4C1F-A14A-7DB3C3C8549F}"/>
              </a:ext>
            </a:extLst>
          </p:cNvPr>
          <p:cNvSpPr/>
          <p:nvPr/>
        </p:nvSpPr>
        <p:spPr>
          <a:xfrm>
            <a:off x="7768930" y="3475502"/>
            <a:ext cx="1172033" cy="1361934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Database</a:t>
            </a:r>
          </a:p>
        </p:txBody>
      </p:sp>
      <p:sp>
        <p:nvSpPr>
          <p:cNvPr id="23369" name="TextBox 23368">
            <a:extLst>
              <a:ext uri="{FF2B5EF4-FFF2-40B4-BE49-F238E27FC236}">
                <a16:creationId xmlns:a16="http://schemas.microsoft.com/office/drawing/2014/main" id="{224CFB65-FCBA-4128-9295-00425FE06B61}"/>
              </a:ext>
            </a:extLst>
          </p:cNvPr>
          <p:cNvSpPr txBox="1"/>
          <p:nvPr/>
        </p:nvSpPr>
        <p:spPr>
          <a:xfrm>
            <a:off x="504468" y="5533802"/>
            <a:ext cx="13800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Times New Roman"/>
                <a:cs typeface="Times New Roman"/>
              </a:rPr>
              <a:t>Customers</a:t>
            </a:r>
          </a:p>
        </p:txBody>
      </p:sp>
      <p:sp>
        <p:nvSpPr>
          <p:cNvPr id="23370" name="TextBox 23369">
            <a:extLst>
              <a:ext uri="{FF2B5EF4-FFF2-40B4-BE49-F238E27FC236}">
                <a16:creationId xmlns:a16="http://schemas.microsoft.com/office/drawing/2014/main" id="{80C52769-7A0B-49AD-B30C-B93554BEDBCC}"/>
              </a:ext>
            </a:extLst>
          </p:cNvPr>
          <p:cNvSpPr txBox="1"/>
          <p:nvPr/>
        </p:nvSpPr>
        <p:spPr>
          <a:xfrm>
            <a:off x="504811" y="2351366"/>
            <a:ext cx="13166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Times New Roman"/>
                <a:cs typeface="Times New Roman"/>
              </a:rPr>
              <a:t>Farmers</a:t>
            </a:r>
          </a:p>
        </p:txBody>
      </p:sp>
      <p:cxnSp>
        <p:nvCxnSpPr>
          <p:cNvPr id="23372" name="Connector: Elbow 23371">
            <a:extLst>
              <a:ext uri="{FF2B5EF4-FFF2-40B4-BE49-F238E27FC236}">
                <a16:creationId xmlns:a16="http://schemas.microsoft.com/office/drawing/2014/main" id="{CE48C52A-0EBB-41C8-A903-4ED37567F8F8}"/>
              </a:ext>
            </a:extLst>
          </p:cNvPr>
          <p:cNvCxnSpPr/>
          <p:nvPr/>
        </p:nvCxnSpPr>
        <p:spPr>
          <a:xfrm>
            <a:off x="7200199" y="2678166"/>
            <a:ext cx="565699" cy="1231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Connector: Elbow 972">
            <a:extLst>
              <a:ext uri="{FF2B5EF4-FFF2-40B4-BE49-F238E27FC236}">
                <a16:creationId xmlns:a16="http://schemas.microsoft.com/office/drawing/2014/main" id="{2B0FBDBA-F0C9-4560-82E1-E14F694492F5}"/>
              </a:ext>
            </a:extLst>
          </p:cNvPr>
          <p:cNvCxnSpPr>
            <a:cxnSpLocks/>
          </p:cNvCxnSpPr>
          <p:nvPr/>
        </p:nvCxnSpPr>
        <p:spPr>
          <a:xfrm flipV="1">
            <a:off x="7310404" y="4352500"/>
            <a:ext cx="454749" cy="158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3" name="Straight Arrow Connector 23372">
            <a:extLst>
              <a:ext uri="{FF2B5EF4-FFF2-40B4-BE49-F238E27FC236}">
                <a16:creationId xmlns:a16="http://schemas.microsoft.com/office/drawing/2014/main" id="{2CFA514A-BB8C-4F8D-BD7E-78423C2BC8A5}"/>
              </a:ext>
            </a:extLst>
          </p:cNvPr>
          <p:cNvCxnSpPr/>
          <p:nvPr/>
        </p:nvCxnSpPr>
        <p:spPr>
          <a:xfrm flipV="1">
            <a:off x="501702" y="2677300"/>
            <a:ext cx="1346384" cy="7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4" name="Straight Arrow Connector 23373">
            <a:extLst>
              <a:ext uri="{FF2B5EF4-FFF2-40B4-BE49-F238E27FC236}">
                <a16:creationId xmlns:a16="http://schemas.microsoft.com/office/drawing/2014/main" id="{EB05F404-E306-4F90-81C6-040BF3D2E66E}"/>
              </a:ext>
            </a:extLst>
          </p:cNvPr>
          <p:cNvCxnSpPr/>
          <p:nvPr/>
        </p:nvCxnSpPr>
        <p:spPr>
          <a:xfrm flipV="1">
            <a:off x="572815" y="5853937"/>
            <a:ext cx="1235433" cy="166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350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Sachin Y</cp:lastModifiedBy>
  <cp:revision>383</cp:revision>
  <cp:lastPrinted>1601-01-01T00:00:00Z</cp:lastPrinted>
  <dcterms:created xsi:type="dcterms:W3CDTF">2017-10-25T08:22:14Z</dcterms:created>
  <dcterms:modified xsi:type="dcterms:W3CDTF">2021-10-28T03:55:55Z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