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9" r:id="rId2"/>
    <p:sldId id="260" r:id="rId3"/>
    <p:sldId id="261" r:id="rId4"/>
    <p:sldId id="263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L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42"/>
  </p:normalViewPr>
  <p:slideViewPr>
    <p:cSldViewPr snapToGrid="0">
      <p:cViewPr varScale="1">
        <p:scale>
          <a:sx n="88" d="100"/>
          <a:sy n="88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3:33:38.517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0"/>
      <inkml:brushProperty name="anchorY" value="0"/>
      <inkml:brushProperty name="scaleFactor" value="0.5"/>
    </inkml:brush>
  </inkml:definitions>
  <inkml:trace contextRef="#ctx0" brushRef="#br0">8921 16866 24575,'0'-37'0,"0"8"0,0 3 0,-3-5 0,-5 7 0,0-11 0,1 11 0,5-3 0,0-1 0,-2-7 0,-1-5 0,-1-6 0,0-3 0,-1 3 0,1 2 0,-1 4 0,0 4 0,1 4 0,1 5 0,0 7 0,2 0 0,0 0 0,3 2 0,0-2 0,0 0 0,0-1 0,0-2 0,0-1 0,0 1 0,0 2 0,0 1 0,0 3 0,0 0 0,0 0 0,0 0 0,0 0 0,0-1 0,-2 1 0,-1 3 0,0-3 0,1 3 0,-1-1 0,0-2 0,0 1 0,0-2 0,0-1 0,0 1 0,0-1 0,-2 0 0,2-2 0,-1 0 0,-1 2 0,2 2 0,0 3 0,0-2 0,1 1 0,-2-1 0,1-1 0,0-1 0,3-2 0,0-2 0,0-1 0,0-1 0,-3 4 0,0-1 0,-1 4 0,2 0 0,2 0 0,0 2 0,0 1 0,0 2 0,0 0 0,0-2 0,0 0 0,0 0 0,0 2 0,0 1 0,0 0 0,0-2 0,0-3 0,0-1 0,0 0 0,0 4 0,0 3 0,0 1 0,0-1 0,0-1 0,0-1 0,0-1 0,0-1 0,0 2 0,0 0 0,0 0 0,0 1 0,2-2 0,0 2 0,0 1 0,3 2 0,-2 1 0,3-5 0,0 6 0,0-4 0,1 2 0,-2-2 0,3 1 0,-3 1 0,1 1 0,-2 0 0,4-3 0,-3 0 0,5-1 0,-1 3 0,2 0 0,-1 1 0,1-1 0,0 0 0,2-1 0,0 0 0,-3 2 0,-2 3 0,0-1 0,-1 0 0,3-1 0,-1 1 0,1 1 0,-1 0 0,1 1 0,2 0 0,2-2 0,3-1 0,2 0 0,-2 1 0,0 3 0,-4 2 0,-1-2 0,-1-1 0,0 0 0,0 0 0,-1 2 0,0 1 0,2 0 0,-1 0 0,3 0 0,-2-2 0,0-1 0,2 0 0,-2 0 0,3 2 0,-2 1 0,3 0 0,1 0 0,0 0 0,0 0 0,-3 0 0,2 0 0,-2 0 0,1 0 0,1 0 0,0-2 0,1-1 0,-1 0 0,-1 0 0,-1 2 0,-3 1 0,3-1 0,0-2 0,2 0 0,1 0 0,0 2 0,0-2 0,0 1 0,3-1 0,0 0 0,3 1 0,0-2 0,-2 1 0,-1 1 0,0 2 0,0 0 0,4-3 0,-1 0 0,0-1 0,0 2 0,1 2 0,2 0 0,5 0 0,4-3 0,6 0 0,4 0 0,1 0 0,-1 3 0,-1-3 0,-8 0 0,-4 0 0,-1 1 0,-2 2 0,7-2 0,6-1 0,2-2 0,1-1 0,-2 1 0,-2-1 0,0 0 0,4 2 0,4-2 0,5 2 0,4-3 0,0 0 0,-3 1 0,-2 0 0,-4 2 0,-2 0 0,1 0 0,-1 1 0,1-1 0,-2 0 0,-4 0 0,-4 0 0,-3 0 0,-4 1 0,-1 2 0,-3 1 0,0 0 0,1 0 0,1 0 0,-2 0 0,-4 0 0,0 0 0,0 0 0,3 0 0,1 0 0,3 0 0,2 0 0,2 0 0,-2 0 0,-3 0 0,-1 0 0,-5-3 0,0 0 0,0 0 0,1 0 0,3 0 0,1-1 0,1-1 0,2-1 0,-1 2 0,2 0 0,-2 0 0,-2 1 0,-3 0 0,-2 0 0,0 0 0,1-1 0,-1 1 0,0-2 0,1 2 0,-1 0 0,0-1 0,1 2 0,0-2 0,4 1 0,0 1 0,-1 2 0,-1 0 0,-3 0 0,3 0 0,2 0 0,4 0 0,4 0 0,1 0 0,7 0 0,5 0 0,5 0 0,0 0 0,-2 0 0,-3 0 0,-5 0 0,-1 0 0,-7 0 0,0 0 0,-4 2 0,-4 1 0,-1 0 0,-4 2 0,0-1 0,1-1 0,-4 2 0,1-2 0,-2 1 0,-2-2 0,0 0 0,-3 0 0,-3 1 0,1-1 0,0-2 0,-1 1 0,-1-1 0,0 0 0,0 0 0,2 0 0,-1 0 0,3 0 0,-1 0 0,2 0 0,1 0 0,1 0 0,3 0 0,-3 0 0,1 0 0,-2 0 0,-2 0 0,3 0 0,-1-2 0,-2-1 0,0 0 0,-2 0 0,-3 1 0,0 0 0,1-1 0,0 0 0,1 0 0,0-1 0,-3-1 0,0 0 0,-1 0 0,3-1 0,-1-3 0,3 1 0,8 3 0,-2 3 0,6 2 0,-5 0 0,1 0 0,4-3 0,3 0 0,0 0 0,-5-2 0,-2 2 0,-3 0 0,-1-2 0,1 1 0,0-2 0,3-1 0,1 1 0,-1 0 0,0 2 0,0-1 0,0 0 0,4-1 0,-1 2 0,0-1 0,0 1 0,1 0 0,0 2 0,3 2 0,2 0 0,3 0 0,-1 0 0,-3 0 0,-2 0 0,1 0 0,1 0 0,4 0 0,-1 0 0,-3 0 0,-1 0 0,-3 0 0,-1 0 0,0 0 0,0-3 0,1 0 0,0-3 0,-1 0 0,0 0 0,-2 1 0,-2-1 0,1-2 0,1 0 0,-1-3 0,-1 0 0,-2 0 0,-2-1 0,-1 2 0,-1-2 0,1 1 0,1-1 0,-1-2 0,0-1 0,-2-1 0,-1-1 0,-1 2 0,0 0 0,-1 0 0,-3 2 0,0-1 0,-2-1 0,-3 2 0,0-3 0,2 0 0,0 1 0,0-4 0,0-2 0,0-4 0,1-8 0,0-5 0,1-2 0,-2 4 0,0 4 0,1 0 0,0-3 0,0-4 0,2-3 0,0 0 0,-3 0 0,3 1 0,-3 5 0,3 0 0,1 3 0,-3 4 0,2 2 0,-3 4 0,0-1 0,1 1 0,0-1 0,-1 1 0,-1 3 0,-2 0 0,3 0 0,0-4 0,0-4 0,0 0 0,-1 0 0,1 4 0,0 0 0,0 4 0,-3 0 0,0 0 0,0-1 0,0-2 0,0-1 0,0 1 0,2 0 0,2-1 0,-1-2 0,-1 1 0,-2-3 0,0 0 0,0 1 0,0 0 0,0 3 0,0 0 0,0 1 0,0 2 0,0 1 0,0 0 0,0 2 0,0-2 0,0 0 0,0 0 0,0-6 0,0-2 0,0 0 0,0 0 0,0 3 0,0 2 0,0-1 0,0 1 0,0-4 0,0-2 0,0-3 0,0 1 0,0 2 0,0-2 0,0-1 0,0-4 0,0-7 0,0 0 0,0-1 0,0 0 0,0 2 0,0 0 0,0-2 0,0-1 0,0-5 0,0-9 0,0-2 0,0-3 0,0 5 0,0 6 0,0 0 0,0-2 0,0 1 0,0 1 0,0 2 0,0 1 0,0 0 0,0 4 0,0 2 0,0 7 0,0 4 0,0 5 0,0 4 0,0 1 0,0-1 0,0 0 0,0-4 0,0-4 0,0-2 0,0-3 0,0-2 0,0-2 0,0-4 0,0-5 0,0 0 0,0 1 0,0 4 0,0 0 0,0-4 0,0-2 0,0-2 0,0 3 0,0-1 0,0 0 0,0 1 0,0-4 0,0 1 0,0-1 0,0 0 0,0 8 0,0 1 0,0 1 0,0 2 0,0-3 0,0 3 0,0-2 0,0-1 0,0 1 0,0 0 0,0 4 0,-1-2 0,-3-5 0,0-2 0,1 0 0,1 2 0,2 6 0,0 5 0,0 7 0,0 7 0,0 5 0,0 4 0,0 1 0,0 2 0,0 1 0,0-1 0,0 0 0,0-1 0,0 0 0,0 0 0,0 0 0,0 0 0,0 1 0,0 0 0,0-1 0,0 1 0,0 1 0,0-2 0,0 1 0,0-2 0,0-1 0,0 1 0,0 0 0,0-1 0,0-1 0,0 0 0,0-2 0,0 1 0,0 1 0,0-3 0,0 1 0,0 0 0,0-3 0,0 2 0,0 0 0,0 3 0,0 2 0,0 1 0,0-1 0,0-2 0,0-3 0,0-3 0,0-5 0,0-3 0,0-1 0,0 2 0,0 7 0,0 0 0,0 2 0,0 2 0,0 1 0,0 4 0,0-1 0,0-2 0,0-2 0,0-2 0,0 3 0,0 0 0,0 1 0,0 1 0,0-3 0,0 2 0,0 0 0,0-2 0,-1-1 0,-2-1 0,0-2 0,0-4 0,1-3 0,2-4 0,0 0 0,0-1 0,0 1 0,0-6 0,0-4 0,0-4 0,0-4 0,0 3 0,-4 1 0,0 4 0,0-1 0,2 0 0,2 1 0,0 0 0,0 2 0,0 1 0,0 1 0,0 3 0,0 2 0,0 5 0,0 3 0,0 3 0,0 1 0,0 0 0,1-1 0,4-3 0,5-4 0,6-2 0,2-2 0,1 2 0,3-2 0,-3 2 0,2 4 0,-3 1 0,0 7 0,2 1 0,1-3 0,2 1 0,0 0 0,1 1 0,-1 4 0,-3 1 0,0 2 0,-1 0 0,-1 1 0,2 1 0,-2 2 0,0 2 0,2 1 0,1 1 0,1 2 0,5 1 0,8 0 0,6 0 0,8 0 0,0 0 0,1 0 0,-1 0 0,1 0 0,2 0 0,-1 0 0,0 0 0,-4 0 0,-4 0 0,-5 0 0,-6 0 0,-1 0 0,-2 0 0,-1 0 0,3 0 0,-3 0 0,0 0 0,-1 0 0,-6 0 0,-1 0 0,-3 0 0,0 0 0,3 0 0,0 0 0,3 0 0,3 0 0,2 0 0,4 0 0,0 0 0,1 0 0,-2 0 0,-3 0 0,0 0 0,-5 0 0,0 0 0,1 0 0,-1 0 0,0 0 0,2-3 0,2 0 0,1-2 0,0 0 0,-3 1 0,2-2 0,1 1 0,0 1 0,-1 1 0,-5 3 0,-4 0 0,-4-1 0,-1-2 0,-3 0 0,1 1 0,-1 1 0,-1 1 0,1 0 0,0-3 0,2 0 0,0 0 0,2 0 0,-2 3 0,0 0 0,1 0 0,-1 0 0,2 0 0,-2 0 0,0 0 0,-2 0 0,-2-1 0,1-1 0,-1-1 0,2 1 0,1 1 0,-1 1 0,2-1 0,-2-1 0,4-2 0,0 1 0,3 0 0,2 0 0,1 0 0,0 0 0,-3-1 0,-2 1 0,-3-1 0,-2 2 0,0 2 0,-1-1 0,4 1 0,1 0 0,1-2 0,-1 0 0,-1-1 0,1 0 0,0 0 0,2 0 0,-1 0 0,2 0 0,1 0 0,0 0 0,3-3 0,-1 0 0,4 0 0,-1-2 0,0 1 0,1 0 0,-1 1 0,0 0 0,0 0 0,1 1 0,2-4 0,2 3 0,0-3 0,-1 1 0,-3 1 0,3-2 0,1 0 0,0-1 0,-1 0 0,-3 2 0,-1 1 0,0 1 0,1 1 0,-1 3 0,0-3 0,1 2 0,-1-3 0,0-1 0,0 0 0,4-2 0,5 0 0,0-2 0,0 1 0,-5 1 0,-3 3 0,-1 2 0,0-2 0,-1 2 0,-1-2 0,-2-2 0,-2 0 0,2-2 0,-2-1 0,1 1 0,0-2 0,-3 1 0,-1 0 0,-2-3 0,-2-1 0,0 1 0,1-1 0,0 3 0,2-2 0,-2-3 0,-1-1 0,0-2 0,-1 0 0,-1-1 0,1-6 0,-1-1 0,1-4 0,1 0 0,0-1 0,0-2 0,-2-2 0,2-8 0,1-1 0,3-3 0,-1 4 0,-4 6 0,-3 5 0,-2 7 0,-1-1 0,0 5 0,0-6 0,-1-2 0,2-1 0,0-4 0,-1 1 0,-2-2 0,-1 0 0,0-3 0,0-2 0,0-4 0,0-4 0,0 0 0,0 0 0,0 1 0,0-3 0,0 2 0,0-3 0,0-1 0,0-3 0,0-5 0,-4-7 0,-1-7 0,1-9 0,0-3 0,3 1 0,0 5 0,-3 6 0,0 2 0,-4 5 0,1 8 0,2 11 0,-1 9 0,3 4 0,-3 5 0,2 2 0,1 0 0,0-1 0,3-1 0,0 3 0,0 2 0,0 3 0,0 1 0,0 2 0,0 1 0,0 2 0,0 1 0,0 0 0,0 1 0,-2 1 0,-1 1 0,-1-1 0,-1 2 0,1 1 0,-1 1 0,-1-1 0,0-2 0,-1 1 0,1-1 0,1 1 0,-1-1 0,1-1 0,-3 1 0,-3 2 0,2-2 0,-1 0 0,2-2 0,0 1 0,1 2 0,-1 2 0,1 0 0,-2 0 0,0-3 0,0-1 0,1-3 0,0 1 0,-1 0 0,2 0 0,-2 0 0,1-1 0,-2 0 0,-1 0 0,1 2 0,-2-2 0,1 3 0,2-1 0,-2 1 0,2 2 0,0 0 0,-1 1 0,0-1 0,-2 0 0,-3 1 0,1 0 0,-2 0 0,1 1 0,-3-1 0,1 0 0,-2 2 0,2 1 0,-1 3 0,1 2 0,3 0 0,-1 0 0,-5-2 0,-6-2 0,-3 1 0,0 3 0,6 1 0,0 0 0,2-2 0,1-1 0,0 0 0,0 0 0,0 2 0,0 2 0,0 2 0,-2 0 0,-1 0 0,-1 0 0,2 0 0,1 0 0,4 0 0,3 0 0,4 0 0,1 0 0,-8 0 0,-9 0 0,-3 0 0,-2 0 0,6 0 0,3 0 0,-5 0 0,-2 0 0,1 0 0,-2 0 0,0 0 0,-2 0 0,0-2 0,4-1 0,3 0 0,5 0 0,3 2 0,3 1 0,2 0 0,0 0 0,0 0 0,-2 0 0,2 0 0,-1 0 0,0 0 0,2 0 0,-1 0 0,-2 0 0,1 0 0,-3 0 0,-1 0 0,-1 0 0,-2 0 0,-2 0 0,-1 0 0,-1 0 0,4 0 0,1 0 0,3 0 0,4 0 0,0 0 0,3 0 0,1 0 0,-6 0 0,5 0 0,-6 0 0,5 0 0,-1 0 0,0 0 0,-1 0 0,-3 0 0,-2 0 0,0 0 0,-3 0 0,0 0 0,-1 2 0,-2 4 0,-1 3 0,-3 3 0,-4-3 0,-2 0 0,-3 0 0,-1 0 0,-1 0 0,-3 1 0,-1 0 0,3 0 0,0-1 0,3-2 0,2-2 0,0 0 0,-1 1 0,-5 1 0,-1 0 0,-1-3 0,1-1 0,1 0 0,-1 0 0,5 0 0,4-1 0,4-1 0,8 1 0,0 1 0,0 1 0,-1 1 0,-2 0 0,0 0 0,-1 0 0,1-2 0,-1-2 0,-3 1 0,-1 2 0,0-1 0,-3 2 0,2-2 0,-3 0 0,-4 0 0,3-1 0,-4 1 0,-1 0 0,0 0 0,-1-3 0,4 1 0,3 2 0,2 0 0,-2 0 0,-3-2 0,0 1 0,1 2 0,2-1 0,-1-1 0,-4 1 0,-10-1 0,-9 4 0,-5 1 0,2-4 0,7 2 0,3-2 0,3 2 0,-4 1 0,2-1 0,1 1 0,1-1 0,5-1 0,0-1 0,1-3 0,-1 0 0,0 3 0,4 0 0,1 0 0,1 0 0,-1-3 0,-4 0 0,0 0 0,0 0 0,1 2 0,-1 1 0,-4 1 0,0-2 0,-2-2 0,2 0 0,2 0 0,1 0 0,0 0 0,1 0 0,0 0 0,3 0 0,5 0 0,5 0 0,4 0 0,-1 0 0,4 0 0,2 0 0,6 0 0,0 0 0,-6 0 0,-23 0 0,-23-3 0,-10-4 0,-4-4 0,14-4 0,7 4 0,6 1 0,2 1 0,3 2 0,3-3 0,2 3 0,4 1 0,3 0 0,1 3 0,-2-3 0,-2 1 0,0-1 0,2-1 0,3 4 0,4-2 0,-3 2 0,1 0 0,-2 0 0,0 3 0,0 0 0,-2 0 0,-2 0 0,-5 0 0,-2 0 0,-1 0 0,-4 0 0,-5 0 0,2 0 0,1 0 0,0 0 0,0 0 0,-4 0 0,-9 0 0,-6 0 0,-2 0 0,-1 0 0,0 0 0,2 0 0,-5 0 0,3 0 0,10 0 0,3 0 0,5 0 0,0 0 0,1 0 0,7 0 0,7 0 0,5 0 0,1 0 0,-2 0 0,-2 0 0,3 3 0,3 0 0,2 0 0,1-1 0,-4 2 0,0-1 0,-1 3 0,-3 1 0,3-4 0,-2 2 0,-1-1 0,-1 1 0,1 1 0,4-1 0,5 1 0,3 2 0,1-3 0,-1 0 0,1 0 0,0 1 0,1 2 0,2 1 0,-1 0 0,1-1 0,-3 1 0,-1 1 0,3 0 0,1 1 0,3-3 0,4 0 0,0 0 0,6-1 0,1 1 0,-1-1 0,0 1 0,0 1 0,-1 1 0,2 0 0,-1 3 0,-1 4 0,-2 3 0,-2 3 0,1 1 0,-2-1 0,2 0 0,1-2 0,-1 1 0,0 4 0,1 3 0,1 1 0,1-2 0,2-5 0,-1 0 0,2 1 0,1-1 0,2 0 0,1 1 0,1-1 0,0 0 0,0 1 0,0-1 0,-2 0 0,-2 4 0,1 1 0,0 0 0,3-1 0,0-3 0,0-1 0,0 0 0,0 4 0,0 0 0,0 2 0,0-2 0,0 1 0,0 0 0,0 0 0,0-1 0,0-4 0,0-1 0,0-3 0,0 1 0,0-3 0,0 0 0,0 3 0,0-2 0,0-1 0,-2-6 0,-3-5 0,-13-4 0,-2-2 0,-7 0 0,9 0 0,3 0 0,4 0 0,2 0 0,-3 0 0,2 0 0,-3 0 0,-1 0 0,1 0 0,2 0 0,3 0 0,-1 0 0,-1 0 0,-1 0 0,-4 0 0,-5 0 0,-8 0 0,-7 0 0,-5 0 0,3 0 0,-3 0 0,-1 0 0,-6 0 0,-5 0 0,3 0 0,1 0 0,9 0 0,7 0 0,8 0 0,4-2 0,3-1 0,3-1 0,-2 2 0,3 2 0,-4-1 0,-4 1 0,-5 0 0,-6 0 0,-6-3 0,-3 0 0,-10 0 0,-6 1 0,-6 2 0,-14 0 0,-7 0 0,-12 0 0,-4 0 0,6 0 0,7 0 0,10 0 0,6 0 0,11 0 0,7 0 0,4 0 0,4 0 0,5 0 0,5 0 0,1 0 0,0 0 0,-2 0 0,0 3 0,1 1 0,5 2 0,0 5 0,-1-1 0,-8 0 0,-14-4 0,-45-6 0,34 0 0,-3 0 0,-6 0 0,0 0 0,3 0 0,2 0 0,-28-3 0,24-1 0,16-3 0,14 0 0,6 3 0,4-1 0,4 2 0,2 0 0,6-3 0,3 3 0,2-1 0,0 2 0,1 1 0,-3 1 0,-3 0 0,0 0 0,-1 0 0,1-1 0,0-2 0,0 0 0,-8-3 0,0 0 0,0 0 0,1 0 0,0 3 0,-1-2 0,-4 1 0,0-2 0,-1 0 0,-4 3 0,-1 1 0,-2 2 0,4 0 0,6 0 0,5-2 0,5-1 0,5 0 0,2 0 0,1 2 0,0 1 0,-2 0 0,-1-1 0,1 1 0,-3 0 0,2 0 0,-2 0 0,-1 0 0,2 0 0,3 0 0,-1 0 0,2 0 0,-5 0 0,0 0 0,0 0 0,-3 3 0,-4 2 0,-7 5 0,-6 6 0,0 2 0,0 1 0,0 0 0,-1-2 0,-2 0 0,0-3 0,5-2 0,5-2 0,-1 1 0,3 0 0,-1 1 0,-2-1 0,3 0 0,-3-3 0,-5 1 0,-1 0 0,-3-1 0,-5 1 0,-1 1 0,0-2 0,-2-1 0,2-1 0,0-3 0,-3 0 0,2-1 0,-3-2 0,-3 0 0,-1 0 0,-1 0 0,-2 0 0,1 0 0,0 0 0,-3 0 0,4 0 0,-4 0 0,2 0 0,3 0 0,2 0 0,3 0 0,2 0 0,0 0 0,0 0 0,1 0 0,0 0 0,3-3 0,2-3 0,-4-4 0,-1 0 0,-1-1 0,2 3 0,4 1 0,-1-3 0,-3 2 0,-1-2 0,-4-1 0,-8-2 0,-2-2 0,-10-2 0,-3 0 0,3 1 0,1 3 0,9 6 0,9 4 0,10-1 0,11 1 0,9-2 0,6-1 0,-13 3 0,-30-2 0,-16-2 0,-2-4 0,13-4 0,21 2 0,-3-1 0,-1 4 0,2 1 0,5 2 0,9 3 0,2-2 0,0 3 0,0 0 0,-3 2 0,2 1 0,1 0 0,3 0 0,5 0 0,3-2 0,0-1 0,-3 0 0,2 0 0,0 1 0,0-1 0,3 0 0,-1 0 0,1-1 0,-3 1 0,1 0 0,0-1 0,3 0 0,0-2 0,0 1 0,-1 2 0,-2 2 0,0 0 0,-3-2 0,-1 0 0,-2 0 0,-1 1 0,-3 2 0,-1 0 0,-2-3 0,-2 0 0,7-2 0,1 0 0,2-1 0,5 1 0,-3-1 0,2 0 0,1 3 0,0-1 0,1 1 0,1-1 0,3 1 0,1 2 0,2 1 0,0 0 0,-1 0 0,1 0 0,-1 0 0,-1 0 0,-4 0 0,0 0 0,-2 0 0,-5 0 0,-3 0 0,-2-2 0,4-1 0,-1-4 0,-1-2 0,-6-1 0,-2-3 0,4 1 0,2 0 0,4 3 0,-1 0 0,1 1 0,-1-1 0,1 0 0,-1-1 0,1 2 0,-1 0 0,-3 1 0,-1 0 0,0 1 0,1-1 0,3-1 0,1 1 0,-1-1 0,1 2 0,-1 0 0,1 0 0,-1 0 0,1-1 0,2 1 0,4 1 0,1 0 0,3 0 0,1 1 0,1 2 0,3-1 0,1-4 0,0 0 0,1-5 0,-3 3 0,-1-1 0,2 0 0,-2 1 0,1 0 0,0 1 0,-2 0 0,1-1 0,-1 2 0,-1-2 0,1 0 0,-1 0 0,1-2 0,1 1 0,-1 1 0,2-1 0,2-1 0,0 0 0,3-2 0,-1 1 0,0 1 0,0 0 0,0-3 0,1-1 0,2-2 0,-1-1 0,0 1 0,0 2 0,0 1 0,3 3 0,0 0 0,0-3 0,0-4 0,0-4 0,0-2 0,0 1 0,0 0 0,0-4 0,0 0 0,0-5 0,0 0 0,0 5 0,0 2 0,0 7 0,0 1 0,0 2 0,-1-2 0,-1 0 0,-1-1 0,0 1 0,1 1 0,1 2 0,1 2 0,0 0 0,0 2 0,0-1 0,0 2 0,0 1 0,0-5 0,0 3 0,0-6 0,0 0 0,0 0 0,0 0 0,0 1 0,0 5 0,0-3 0,0 1 0,0-3 0,0-3 0,0-6 0,0-7 0,0-6 0,0-1 0,0 6 0,0 8 0,0 4 0,0 0 0,2-2 0,1-6 0,1 0 0,-2 0 0,-2 3 0,0 5 0,0 3 0,0 3 0,0 3 0,0 0 0,2 3 0,0-3 0,1 5 0,1-7 0,-2 0 0,3-1 0,-1 1 0,-1 4 0,-1 0 0,-1 0 0,1 0 0,1-1 0,-1-3 0,2-5 0,-1-3 0,0-2 0,2 0 0,-2-5 0,3 0 0,0 0 0,-3 0 0,2 5 0,-2 0 0,2 2 0,0 1 0,0 0 0,3-1 0,3-1 0,3 0 0,0-3 0,0-2 0,0 1 0,2-2 0,-2 7 0,0-1 0,-3-2 0,1 3 0,2-3 0,1-1 0,1-2 0,3-1 0,2-3 0,2-2 0,2-2 0,1-8 0,1-1 0,4-6 0,2 1 0,0 6 0,3-4 0,1 1 0,3-2 0,1-3 0,-5 7 0,-3 3 0,-4 6 0,-4 10 0,-4 3 0,-5 3 0,-4 1 0,-1 1 0,-1 3 0,-3-1 0,4-3 0,0-3 0,0 0 0,0 1 0,-6 10 0,-3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066EE-D115-A94C-B982-2C69A6D78873}" type="datetimeFigureOut">
              <a:rPr lang="en-LK" smtClean="0"/>
              <a:t>2024-05-21</a:t>
            </a:fld>
            <a:endParaRPr lang="en-L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CBAD6-E939-6F49-A283-0758DD1F3607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543818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LK" dirty="0"/>
              <a:t>Find/draw the path from </a:t>
            </a:r>
            <a:r>
              <a:rPr lang="en-GB" dirty="0"/>
              <a:t>s</a:t>
            </a:r>
            <a:r>
              <a:rPr lang="en-LK" dirty="0"/>
              <a:t>egment 5 to segment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CBAD6-E939-6F49-A283-0758DD1F3607}" type="slidenum">
              <a:rPr lang="en-LK" smtClean="0"/>
              <a:t>8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518343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3C8EF-CA88-81F7-35D1-F5B583FEB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0C12D-7E54-E179-AC3A-C75035520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3B537-D474-5362-46AA-2E4B3A41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597A-F07D-D24D-BF3F-E2DD4745FD79}" type="datetimeFigureOut">
              <a:rPr lang="en-LK" smtClean="0"/>
              <a:t>2024-05-21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C7750-0AC6-306E-7890-6FF80F67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9416B-4E95-FD3C-9C61-802E8063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F5D2-A05B-574A-923B-00E04E3117FD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75862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F452-E853-3C61-EADB-216AF7F5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36FD0-A701-F3B9-F115-3BD90FE2B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D0D31-22F5-69C8-E204-51ADDDCDA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597A-F07D-D24D-BF3F-E2DD4745FD79}" type="datetimeFigureOut">
              <a:rPr lang="en-LK" smtClean="0"/>
              <a:t>2024-05-21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9003-1A90-87B4-9C15-3119ED27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17EF4-7885-5667-548D-BF612975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F5D2-A05B-574A-923B-00E04E3117FD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859272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EAA5AE-41D2-5655-779E-098D11E97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317DF-9117-02A9-3CB6-076D55E1A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FAA75-9B9F-5623-DB2A-09B06F8F2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597A-F07D-D24D-BF3F-E2DD4745FD79}" type="datetimeFigureOut">
              <a:rPr lang="en-LK" smtClean="0"/>
              <a:t>2024-05-21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823DE-AA7B-902E-81DF-EA8C2A31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564C9-2C0F-C47A-3FB1-FD3D9C3B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F5D2-A05B-574A-923B-00E04E3117FD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33244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0AAD-F1FF-1CEA-45B4-F1881CE0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84AE9-CC8E-21FA-C1FF-85AA88BA1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ED7D2-E909-4BB9-E966-D440AA1A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597A-F07D-D24D-BF3F-E2DD4745FD79}" type="datetimeFigureOut">
              <a:rPr lang="en-LK" smtClean="0"/>
              <a:t>2024-05-21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7A468-3D17-C05A-0DED-65B567194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B68BC-E49F-EB86-34F2-834A9979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F5D2-A05B-574A-923B-00E04E3117FD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51622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C211-DFAE-216F-60DC-FA091552C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68131-065F-2EAB-481C-1B3BD975F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44F19-096F-925C-8F90-5C290385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597A-F07D-D24D-BF3F-E2DD4745FD79}" type="datetimeFigureOut">
              <a:rPr lang="en-LK" smtClean="0"/>
              <a:t>2024-05-21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30C88-3122-9A68-E81A-96D71474C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30880-0F02-E06B-FD63-368B26D6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F5D2-A05B-574A-923B-00E04E3117FD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6532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8393-898A-7375-9460-8FA776B69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CB459-846E-8536-9E6E-F58D5FF80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5DFAD-2B69-34AB-5779-8963F1C03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EBE9D-DB1A-625D-CC32-B1C00D97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597A-F07D-D24D-BF3F-E2DD4745FD79}" type="datetimeFigureOut">
              <a:rPr lang="en-LK" smtClean="0"/>
              <a:t>2024-05-21</a:t>
            </a:fld>
            <a:endParaRPr lang="en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1FE89-E6C3-B905-3309-40079CEE6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D36C3-2977-D246-8445-F4C511F5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F5D2-A05B-574A-923B-00E04E3117FD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65536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C0E5-2CE5-F1EF-EFFC-9771C31B7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40148-CAB3-A03B-3B8D-BB41DA529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DD0EE-AD05-E2E8-00C5-BC2CFC6CF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668DC-BA96-F363-9E14-38264117A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1C6AC-62D7-A4C4-6D3B-559D0014F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DC2494-624B-B56C-87FA-DFD0C16A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597A-F07D-D24D-BF3F-E2DD4745FD79}" type="datetimeFigureOut">
              <a:rPr lang="en-LK" smtClean="0"/>
              <a:t>2024-05-21</a:t>
            </a:fld>
            <a:endParaRPr lang="en-L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6B08B7-398E-0552-6F22-664F09EF4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4116C4-749C-B414-7144-1AD9924B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F5D2-A05B-574A-923B-00E04E3117FD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02320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4BAA-2DB3-EBE6-56C2-0D2D080F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2C8A8-9D79-EE49-F8C7-342845410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597A-F07D-D24D-BF3F-E2DD4745FD79}" type="datetimeFigureOut">
              <a:rPr lang="en-LK" smtClean="0"/>
              <a:t>2024-05-21</a:t>
            </a:fld>
            <a:endParaRPr lang="en-L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24952-1075-7918-084D-126115A2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C3CC7-F77C-1594-8A25-58783704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F5D2-A05B-574A-923B-00E04E3117FD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26208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9AC30F-A437-60A6-4995-08425942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597A-F07D-D24D-BF3F-E2DD4745FD79}" type="datetimeFigureOut">
              <a:rPr lang="en-LK" smtClean="0"/>
              <a:t>2024-05-21</a:t>
            </a:fld>
            <a:endParaRPr lang="en-L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EE08C-AC7F-75D2-CF51-89876A5F8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B2BAA-0D62-D281-D07B-198BB471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F5D2-A05B-574A-923B-00E04E3117FD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95597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865EE-62B8-4215-7D53-281A511CC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4C4F-6700-FCE9-A318-ACA075F56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A064F-7D8F-93AF-0D4A-0C11CB72A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CD29F-C542-B62E-F857-D986DF38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597A-F07D-D24D-BF3F-E2DD4745FD79}" type="datetimeFigureOut">
              <a:rPr lang="en-LK" smtClean="0"/>
              <a:t>2024-05-21</a:t>
            </a:fld>
            <a:endParaRPr lang="en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C14C0-7490-865E-5239-B5A352D0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BA123-F673-FDFE-3D26-57BE7D94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F5D2-A05B-574A-923B-00E04E3117FD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637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3E4E-7065-D593-9D5A-57E243545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7D4D98-F6D7-27F7-7A82-5BE867381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DDD95-98F8-0B9A-F49F-4235A6A0D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1C0E3-5AB2-AC70-BB56-7FE07022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597A-F07D-D24D-BF3F-E2DD4745FD79}" type="datetimeFigureOut">
              <a:rPr lang="en-LK" smtClean="0"/>
              <a:t>2024-05-21</a:t>
            </a:fld>
            <a:endParaRPr lang="en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BFE9D-BA7E-6C35-0888-3457F6247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C2CAD-9A7A-5424-EFC3-FABB5D35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F5D2-A05B-574A-923B-00E04E3117FD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10403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6CC32B-ACF5-34A9-C420-EF58C27FD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DC0F1-B6CF-81CD-49C4-514A55FB5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3E5FF-A461-D559-72E1-027D58E8F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35597A-F07D-D24D-BF3F-E2DD4745FD79}" type="datetimeFigureOut">
              <a:rPr lang="en-LK" smtClean="0"/>
              <a:t>2024-05-21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81B47-DED2-2E50-FBC5-BA6380965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BCAB0-E301-FD47-2953-746F0CBBE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C2F5D2-A05B-574A-923B-00E04E3117FD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421774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241B66-1E22-BFFC-D9AD-042E1BE51346}"/>
              </a:ext>
            </a:extLst>
          </p:cNvPr>
          <p:cNvCxnSpPr/>
          <p:nvPr/>
        </p:nvCxnSpPr>
        <p:spPr>
          <a:xfrm>
            <a:off x="1571625" y="1271588"/>
            <a:ext cx="2657475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F1038EF-47F1-ABDE-9B0E-89E2B3148ED6}"/>
              </a:ext>
            </a:extLst>
          </p:cNvPr>
          <p:cNvCxnSpPr/>
          <p:nvPr/>
        </p:nvCxnSpPr>
        <p:spPr>
          <a:xfrm>
            <a:off x="1571625" y="2924176"/>
            <a:ext cx="2657475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A6C590-DE41-6747-D47C-66CCBB4CB698}"/>
              </a:ext>
            </a:extLst>
          </p:cNvPr>
          <p:cNvCxnSpPr>
            <a:cxnSpLocks/>
          </p:cNvCxnSpPr>
          <p:nvPr/>
        </p:nvCxnSpPr>
        <p:spPr>
          <a:xfrm>
            <a:off x="1695450" y="6076951"/>
            <a:ext cx="9991725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35BA89-7CDA-FF86-45B6-A9DBFBFF25CD}"/>
              </a:ext>
            </a:extLst>
          </p:cNvPr>
          <p:cNvCxnSpPr/>
          <p:nvPr/>
        </p:nvCxnSpPr>
        <p:spPr>
          <a:xfrm>
            <a:off x="7086600" y="914400"/>
            <a:ext cx="0" cy="251460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322932-2BAB-7128-D27A-ADBF76C92CBE}"/>
              </a:ext>
            </a:extLst>
          </p:cNvPr>
          <p:cNvCxnSpPr/>
          <p:nvPr/>
        </p:nvCxnSpPr>
        <p:spPr>
          <a:xfrm>
            <a:off x="10067925" y="900113"/>
            <a:ext cx="0" cy="251460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91BFFDC-F9E8-1275-2C92-DEA0D2203F78}"/>
              </a:ext>
            </a:extLst>
          </p:cNvPr>
          <p:cNvSpPr/>
          <p:nvPr/>
        </p:nvSpPr>
        <p:spPr>
          <a:xfrm>
            <a:off x="2393156" y="1918098"/>
            <a:ext cx="1014412" cy="3571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K" dirty="0">
                <a:solidFill>
                  <a:schemeClr val="tx1"/>
                </a:solidFill>
              </a:rPr>
              <a:t>B2: 200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50F7B-EC46-06AD-3113-C8F541BBA086}"/>
              </a:ext>
            </a:extLst>
          </p:cNvPr>
          <p:cNvSpPr/>
          <p:nvPr/>
        </p:nvSpPr>
        <p:spPr>
          <a:xfrm>
            <a:off x="2700338" y="4574382"/>
            <a:ext cx="1000126" cy="3571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K" dirty="0">
                <a:solidFill>
                  <a:schemeClr val="tx1"/>
                </a:solidFill>
              </a:rPr>
              <a:t>B5: 500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E3FAD-0E7A-CF22-EB8E-4EBB47BD2E0C}"/>
              </a:ext>
            </a:extLst>
          </p:cNvPr>
          <p:cNvSpPr/>
          <p:nvPr/>
        </p:nvSpPr>
        <p:spPr>
          <a:xfrm>
            <a:off x="8083154" y="1626394"/>
            <a:ext cx="988218" cy="3571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K" dirty="0">
                <a:solidFill>
                  <a:schemeClr val="tx1"/>
                </a:solidFill>
              </a:rPr>
              <a:t>B1: 100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FD9F39-0EAF-B062-A894-5019362AE3F5}"/>
              </a:ext>
            </a:extLst>
          </p:cNvPr>
          <p:cNvSpPr/>
          <p:nvPr/>
        </p:nvSpPr>
        <p:spPr>
          <a:xfrm>
            <a:off x="7991475" y="4641057"/>
            <a:ext cx="1000126" cy="3571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K" dirty="0">
                <a:solidFill>
                  <a:schemeClr val="tx1"/>
                </a:solidFill>
              </a:rPr>
              <a:t>B4: 400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8C08B0-542D-F806-CADA-E15FC7787640}"/>
              </a:ext>
            </a:extLst>
          </p:cNvPr>
          <p:cNvSpPr/>
          <p:nvPr/>
        </p:nvSpPr>
        <p:spPr>
          <a:xfrm>
            <a:off x="10296526" y="4612482"/>
            <a:ext cx="1000126" cy="3571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K" dirty="0">
                <a:solidFill>
                  <a:schemeClr val="tx1"/>
                </a:solidFill>
              </a:rPr>
              <a:t>B3: 300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E280D6-C827-66C1-27F6-27203A0FA815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871788" y="1271588"/>
            <a:ext cx="28574" cy="6465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5691CA-EB96-B9E2-1BF6-12A07BC3E20C}"/>
              </a:ext>
            </a:extLst>
          </p:cNvPr>
          <p:cNvCxnSpPr>
            <a:stCxn id="11" idx="2"/>
          </p:cNvCxnSpPr>
          <p:nvPr/>
        </p:nvCxnSpPr>
        <p:spPr>
          <a:xfrm>
            <a:off x="2900362" y="2275285"/>
            <a:ext cx="1" cy="6488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052488-2CF4-6584-360A-B7DC24C5E70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157538" y="4931569"/>
            <a:ext cx="42863" cy="11453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5ED338-803B-F4D9-25BB-0B6A4883463F}"/>
              </a:ext>
            </a:extLst>
          </p:cNvPr>
          <p:cNvCxnSpPr>
            <a:stCxn id="13" idx="0"/>
          </p:cNvCxnSpPr>
          <p:nvPr/>
        </p:nvCxnSpPr>
        <p:spPr>
          <a:xfrm flipV="1">
            <a:off x="3200401" y="3414713"/>
            <a:ext cx="0" cy="11596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EA2B878-333E-B83D-5D83-8BB2232C278D}"/>
              </a:ext>
            </a:extLst>
          </p:cNvPr>
          <p:cNvCxnSpPr/>
          <p:nvPr/>
        </p:nvCxnSpPr>
        <p:spPr>
          <a:xfrm flipV="1">
            <a:off x="3200401" y="3286125"/>
            <a:ext cx="3886199" cy="128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C30E6F-363B-98DC-EAD6-FE630905980F}"/>
              </a:ext>
            </a:extLst>
          </p:cNvPr>
          <p:cNvCxnSpPr>
            <a:cxnSpLocks/>
          </p:cNvCxnSpPr>
          <p:nvPr/>
        </p:nvCxnSpPr>
        <p:spPr>
          <a:xfrm>
            <a:off x="7086599" y="1799452"/>
            <a:ext cx="996554" cy="285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D3E132F-69E0-01AB-CEFC-C4A6A5402B26}"/>
              </a:ext>
            </a:extLst>
          </p:cNvPr>
          <p:cNvCxnSpPr>
            <a:cxnSpLocks/>
          </p:cNvCxnSpPr>
          <p:nvPr/>
        </p:nvCxnSpPr>
        <p:spPr>
          <a:xfrm>
            <a:off x="9079706" y="1789926"/>
            <a:ext cx="9882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E1D4D94-255B-86EF-9F96-4BEF9EA61ED3}"/>
              </a:ext>
            </a:extLst>
          </p:cNvPr>
          <p:cNvCxnSpPr>
            <a:endCxn id="16" idx="2"/>
          </p:cNvCxnSpPr>
          <p:nvPr/>
        </p:nvCxnSpPr>
        <p:spPr>
          <a:xfrm flipH="1" flipV="1">
            <a:off x="8491538" y="4998244"/>
            <a:ext cx="52387" cy="10787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2BADAED-E813-AB17-3149-CFBFCDCCBB37}"/>
              </a:ext>
            </a:extLst>
          </p:cNvPr>
          <p:cNvCxnSpPr>
            <a:endCxn id="17" idx="2"/>
          </p:cNvCxnSpPr>
          <p:nvPr/>
        </p:nvCxnSpPr>
        <p:spPr>
          <a:xfrm flipH="1" flipV="1">
            <a:off x="10796589" y="4969669"/>
            <a:ext cx="119061" cy="11072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B86054F-962C-CFB7-351B-392393C01E3B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8491538" y="3128963"/>
            <a:ext cx="52387" cy="15120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CB314C-3CEB-9ECB-11C5-C7D61713CB7C}"/>
              </a:ext>
            </a:extLst>
          </p:cNvPr>
          <p:cNvCxnSpPr/>
          <p:nvPr/>
        </p:nvCxnSpPr>
        <p:spPr>
          <a:xfrm>
            <a:off x="8543925" y="3128963"/>
            <a:ext cx="152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2F0B656-5A67-54D0-6C5B-98E82FF3FF00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0796589" y="3128963"/>
            <a:ext cx="0" cy="14835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61803E-D496-04FA-202C-956EE604A691}"/>
              </a:ext>
            </a:extLst>
          </p:cNvPr>
          <p:cNvCxnSpPr/>
          <p:nvPr/>
        </p:nvCxnSpPr>
        <p:spPr>
          <a:xfrm flipH="1">
            <a:off x="10067925" y="3128963"/>
            <a:ext cx="7286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E774777-EAC3-0530-B9FD-5BD139062965}"/>
              </a:ext>
            </a:extLst>
          </p:cNvPr>
          <p:cNvSpPr txBox="1"/>
          <p:nvPr/>
        </p:nvSpPr>
        <p:spPr>
          <a:xfrm>
            <a:off x="10236398" y="110097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b="1" dirty="0"/>
              <a:t>Segment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BD796B-DD01-0E48-1E28-F1197E4B705C}"/>
              </a:ext>
            </a:extLst>
          </p:cNvPr>
          <p:cNvSpPr txBox="1"/>
          <p:nvPr/>
        </p:nvSpPr>
        <p:spPr>
          <a:xfrm>
            <a:off x="5678686" y="11557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b="1" dirty="0"/>
              <a:t>Segment 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9273C0-F592-E698-6570-E45CE7E9ED40}"/>
              </a:ext>
            </a:extLst>
          </p:cNvPr>
          <p:cNvSpPr txBox="1"/>
          <p:nvPr/>
        </p:nvSpPr>
        <p:spPr>
          <a:xfrm>
            <a:off x="2080617" y="71401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b="1" dirty="0"/>
              <a:t>Segment 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932974-F2F2-6090-EF46-9EF8CFAB7A22}"/>
              </a:ext>
            </a:extLst>
          </p:cNvPr>
          <p:cNvSpPr txBox="1"/>
          <p:nvPr/>
        </p:nvSpPr>
        <p:spPr>
          <a:xfrm>
            <a:off x="1705571" y="302276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b="1" dirty="0"/>
              <a:t>Segment 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A222189-1871-4721-014D-F7A30D7D4A51}"/>
              </a:ext>
            </a:extLst>
          </p:cNvPr>
          <p:cNvSpPr txBox="1"/>
          <p:nvPr/>
        </p:nvSpPr>
        <p:spPr>
          <a:xfrm>
            <a:off x="4659511" y="619815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b="1" dirty="0"/>
              <a:t>Segment 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F8338A-BC91-6DAE-4427-9BBA1AEDFED9}"/>
              </a:ext>
            </a:extLst>
          </p:cNvPr>
          <p:cNvSpPr txBox="1"/>
          <p:nvPr/>
        </p:nvSpPr>
        <p:spPr>
          <a:xfrm>
            <a:off x="2921797" y="14275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DEC0AE-5EAF-9772-27CE-F23709615007}"/>
              </a:ext>
            </a:extLst>
          </p:cNvPr>
          <p:cNvSpPr txBox="1"/>
          <p:nvPr/>
        </p:nvSpPr>
        <p:spPr>
          <a:xfrm>
            <a:off x="2928891" y="246554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CF8909-BE7F-068F-F9D4-470E27E06313}"/>
              </a:ext>
            </a:extLst>
          </p:cNvPr>
          <p:cNvSpPr txBox="1"/>
          <p:nvPr/>
        </p:nvSpPr>
        <p:spPr>
          <a:xfrm>
            <a:off x="4873773" y="1713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4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22BB139-89A4-65D3-8B0B-747AED903552}"/>
              </a:ext>
            </a:extLst>
          </p:cNvPr>
          <p:cNvCxnSpPr>
            <a:stCxn id="11" idx="3"/>
          </p:cNvCxnSpPr>
          <p:nvPr/>
        </p:nvCxnSpPr>
        <p:spPr>
          <a:xfrm>
            <a:off x="3407568" y="2096692"/>
            <a:ext cx="3679032" cy="297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CA9518C-3E82-2555-34ED-909B255C5E41}"/>
              </a:ext>
            </a:extLst>
          </p:cNvPr>
          <p:cNvSpPr txBox="1"/>
          <p:nvPr/>
        </p:nvSpPr>
        <p:spPr>
          <a:xfrm>
            <a:off x="4660431" y="300502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D91AD0-73C6-6101-ACC3-DC4127D617A4}"/>
              </a:ext>
            </a:extLst>
          </p:cNvPr>
          <p:cNvSpPr txBox="1"/>
          <p:nvPr/>
        </p:nvSpPr>
        <p:spPr>
          <a:xfrm>
            <a:off x="3253519" y="53088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335953-3251-D8E9-C1FC-EE2A67A33A3E}"/>
              </a:ext>
            </a:extLst>
          </p:cNvPr>
          <p:cNvSpPr txBox="1"/>
          <p:nvPr/>
        </p:nvSpPr>
        <p:spPr>
          <a:xfrm>
            <a:off x="7488249" y="147655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7946CD-708C-0F85-3491-CE12C494C086}"/>
              </a:ext>
            </a:extLst>
          </p:cNvPr>
          <p:cNvSpPr txBox="1"/>
          <p:nvPr/>
        </p:nvSpPr>
        <p:spPr>
          <a:xfrm>
            <a:off x="9388354" y="14101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A798B6-8C72-F9AA-FC43-255C9A3110C0}"/>
              </a:ext>
            </a:extLst>
          </p:cNvPr>
          <p:cNvSpPr txBox="1"/>
          <p:nvPr/>
        </p:nvSpPr>
        <p:spPr>
          <a:xfrm>
            <a:off x="10988554" y="523613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AC60DF-B997-2013-46A0-FBE55D87D211}"/>
              </a:ext>
            </a:extLst>
          </p:cNvPr>
          <p:cNvSpPr txBox="1"/>
          <p:nvPr/>
        </p:nvSpPr>
        <p:spPr>
          <a:xfrm>
            <a:off x="10834505" y="368885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CC7474-00FB-7031-5F70-CFBF8DA1DC61}"/>
              </a:ext>
            </a:extLst>
          </p:cNvPr>
          <p:cNvSpPr txBox="1"/>
          <p:nvPr/>
        </p:nvSpPr>
        <p:spPr>
          <a:xfrm>
            <a:off x="8146988" y="54243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9A6D9E8-BCDC-DE8D-B354-1167B03611A2}"/>
              </a:ext>
            </a:extLst>
          </p:cNvPr>
          <p:cNvSpPr txBox="1"/>
          <p:nvPr/>
        </p:nvSpPr>
        <p:spPr>
          <a:xfrm>
            <a:off x="8083153" y="37310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1730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241B66-1E22-BFFC-D9AD-042E1BE51346}"/>
              </a:ext>
            </a:extLst>
          </p:cNvPr>
          <p:cNvCxnSpPr/>
          <p:nvPr/>
        </p:nvCxnSpPr>
        <p:spPr>
          <a:xfrm>
            <a:off x="1571625" y="1271588"/>
            <a:ext cx="2657475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F1038EF-47F1-ABDE-9B0E-89E2B3148ED6}"/>
              </a:ext>
            </a:extLst>
          </p:cNvPr>
          <p:cNvCxnSpPr/>
          <p:nvPr/>
        </p:nvCxnSpPr>
        <p:spPr>
          <a:xfrm>
            <a:off x="1571625" y="2924176"/>
            <a:ext cx="2657475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A6C590-DE41-6747-D47C-66CCBB4CB698}"/>
              </a:ext>
            </a:extLst>
          </p:cNvPr>
          <p:cNvCxnSpPr>
            <a:cxnSpLocks/>
          </p:cNvCxnSpPr>
          <p:nvPr/>
        </p:nvCxnSpPr>
        <p:spPr>
          <a:xfrm>
            <a:off x="1695450" y="6076951"/>
            <a:ext cx="9991725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35BA89-7CDA-FF86-45B6-A9DBFBFF25CD}"/>
              </a:ext>
            </a:extLst>
          </p:cNvPr>
          <p:cNvCxnSpPr/>
          <p:nvPr/>
        </p:nvCxnSpPr>
        <p:spPr>
          <a:xfrm>
            <a:off x="7086600" y="914400"/>
            <a:ext cx="0" cy="251460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322932-2BAB-7128-D27A-ADBF76C92CBE}"/>
              </a:ext>
            </a:extLst>
          </p:cNvPr>
          <p:cNvCxnSpPr/>
          <p:nvPr/>
        </p:nvCxnSpPr>
        <p:spPr>
          <a:xfrm>
            <a:off x="10067925" y="900113"/>
            <a:ext cx="0" cy="251460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91BFFDC-F9E8-1275-2C92-DEA0D2203F78}"/>
              </a:ext>
            </a:extLst>
          </p:cNvPr>
          <p:cNvSpPr/>
          <p:nvPr/>
        </p:nvSpPr>
        <p:spPr>
          <a:xfrm>
            <a:off x="2393156" y="1918098"/>
            <a:ext cx="1014412" cy="3571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K" dirty="0">
                <a:solidFill>
                  <a:schemeClr val="tx1"/>
                </a:solidFill>
              </a:rPr>
              <a:t>B2: 200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50F7B-EC46-06AD-3113-C8F541BBA086}"/>
              </a:ext>
            </a:extLst>
          </p:cNvPr>
          <p:cNvSpPr/>
          <p:nvPr/>
        </p:nvSpPr>
        <p:spPr>
          <a:xfrm>
            <a:off x="2700338" y="4574382"/>
            <a:ext cx="1000126" cy="3571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K" dirty="0">
                <a:solidFill>
                  <a:schemeClr val="tx1"/>
                </a:solidFill>
              </a:rPr>
              <a:t>B5: 500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E3FAD-0E7A-CF22-EB8E-4EBB47BD2E0C}"/>
              </a:ext>
            </a:extLst>
          </p:cNvPr>
          <p:cNvSpPr/>
          <p:nvPr/>
        </p:nvSpPr>
        <p:spPr>
          <a:xfrm>
            <a:off x="8083154" y="1626394"/>
            <a:ext cx="988218" cy="3571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K" dirty="0">
                <a:solidFill>
                  <a:schemeClr val="tx1"/>
                </a:solidFill>
              </a:rPr>
              <a:t>B1: 100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FD9F39-0EAF-B062-A894-5019362AE3F5}"/>
              </a:ext>
            </a:extLst>
          </p:cNvPr>
          <p:cNvSpPr/>
          <p:nvPr/>
        </p:nvSpPr>
        <p:spPr>
          <a:xfrm>
            <a:off x="7991475" y="4641057"/>
            <a:ext cx="1000126" cy="3571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K" dirty="0">
                <a:solidFill>
                  <a:schemeClr val="tx1"/>
                </a:solidFill>
              </a:rPr>
              <a:t>B4: 400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8C08B0-542D-F806-CADA-E15FC7787640}"/>
              </a:ext>
            </a:extLst>
          </p:cNvPr>
          <p:cNvSpPr/>
          <p:nvPr/>
        </p:nvSpPr>
        <p:spPr>
          <a:xfrm>
            <a:off x="10296526" y="4612482"/>
            <a:ext cx="1000126" cy="3571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K" dirty="0">
                <a:solidFill>
                  <a:schemeClr val="tx1"/>
                </a:solidFill>
              </a:rPr>
              <a:t>B3: 300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E280D6-C827-66C1-27F6-27203A0FA815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871788" y="1271588"/>
            <a:ext cx="28574" cy="6465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5691CA-EB96-B9E2-1BF6-12A07BC3E20C}"/>
              </a:ext>
            </a:extLst>
          </p:cNvPr>
          <p:cNvCxnSpPr>
            <a:stCxn id="11" idx="2"/>
          </p:cNvCxnSpPr>
          <p:nvPr/>
        </p:nvCxnSpPr>
        <p:spPr>
          <a:xfrm>
            <a:off x="2900362" y="2275285"/>
            <a:ext cx="1" cy="6488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052488-2CF4-6584-360A-B7DC24C5E70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157538" y="4931569"/>
            <a:ext cx="42863" cy="11453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5ED338-803B-F4D9-25BB-0B6A4883463F}"/>
              </a:ext>
            </a:extLst>
          </p:cNvPr>
          <p:cNvCxnSpPr>
            <a:stCxn id="13" idx="0"/>
          </p:cNvCxnSpPr>
          <p:nvPr/>
        </p:nvCxnSpPr>
        <p:spPr>
          <a:xfrm flipV="1">
            <a:off x="3200401" y="3414713"/>
            <a:ext cx="0" cy="11596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EA2B878-333E-B83D-5D83-8BB2232C278D}"/>
              </a:ext>
            </a:extLst>
          </p:cNvPr>
          <p:cNvCxnSpPr/>
          <p:nvPr/>
        </p:nvCxnSpPr>
        <p:spPr>
          <a:xfrm flipV="1">
            <a:off x="3200401" y="3286125"/>
            <a:ext cx="3886199" cy="128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C30E6F-363B-98DC-EAD6-FE630905980F}"/>
              </a:ext>
            </a:extLst>
          </p:cNvPr>
          <p:cNvCxnSpPr>
            <a:cxnSpLocks/>
          </p:cNvCxnSpPr>
          <p:nvPr/>
        </p:nvCxnSpPr>
        <p:spPr>
          <a:xfrm>
            <a:off x="7086599" y="1799452"/>
            <a:ext cx="996554" cy="285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D3E132F-69E0-01AB-CEFC-C4A6A5402B26}"/>
              </a:ext>
            </a:extLst>
          </p:cNvPr>
          <p:cNvCxnSpPr>
            <a:cxnSpLocks/>
          </p:cNvCxnSpPr>
          <p:nvPr/>
        </p:nvCxnSpPr>
        <p:spPr>
          <a:xfrm>
            <a:off x="9079706" y="1789926"/>
            <a:ext cx="9882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E1D4D94-255B-86EF-9F96-4BEF9EA61ED3}"/>
              </a:ext>
            </a:extLst>
          </p:cNvPr>
          <p:cNvCxnSpPr>
            <a:endCxn id="16" idx="2"/>
          </p:cNvCxnSpPr>
          <p:nvPr/>
        </p:nvCxnSpPr>
        <p:spPr>
          <a:xfrm flipH="1" flipV="1">
            <a:off x="8491538" y="4998244"/>
            <a:ext cx="52387" cy="10787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2BADAED-E813-AB17-3149-CFBFCDCCBB37}"/>
              </a:ext>
            </a:extLst>
          </p:cNvPr>
          <p:cNvCxnSpPr>
            <a:endCxn id="17" idx="2"/>
          </p:cNvCxnSpPr>
          <p:nvPr/>
        </p:nvCxnSpPr>
        <p:spPr>
          <a:xfrm flipH="1" flipV="1">
            <a:off x="10796589" y="4969669"/>
            <a:ext cx="119061" cy="11072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B86054F-962C-CFB7-351B-392393C01E3B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8491538" y="3128963"/>
            <a:ext cx="52387" cy="15120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CB314C-3CEB-9ECB-11C5-C7D61713CB7C}"/>
              </a:ext>
            </a:extLst>
          </p:cNvPr>
          <p:cNvCxnSpPr/>
          <p:nvPr/>
        </p:nvCxnSpPr>
        <p:spPr>
          <a:xfrm>
            <a:off x="8543925" y="3128963"/>
            <a:ext cx="152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2F0B656-5A67-54D0-6C5B-98E82FF3FF00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0796589" y="3128963"/>
            <a:ext cx="0" cy="14835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61803E-D496-04FA-202C-956EE604A691}"/>
              </a:ext>
            </a:extLst>
          </p:cNvPr>
          <p:cNvCxnSpPr/>
          <p:nvPr/>
        </p:nvCxnSpPr>
        <p:spPr>
          <a:xfrm flipH="1">
            <a:off x="10067925" y="3128963"/>
            <a:ext cx="7286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E774777-EAC3-0530-B9FD-5BD139062965}"/>
              </a:ext>
            </a:extLst>
          </p:cNvPr>
          <p:cNvSpPr txBox="1"/>
          <p:nvPr/>
        </p:nvSpPr>
        <p:spPr>
          <a:xfrm>
            <a:off x="10236398" y="110097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b="1" dirty="0"/>
              <a:t>Segment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BD796B-DD01-0E48-1E28-F1197E4B705C}"/>
              </a:ext>
            </a:extLst>
          </p:cNvPr>
          <p:cNvSpPr txBox="1"/>
          <p:nvPr/>
        </p:nvSpPr>
        <p:spPr>
          <a:xfrm>
            <a:off x="5678686" y="11557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b="1" dirty="0"/>
              <a:t>Segment 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9273C0-F592-E698-6570-E45CE7E9ED40}"/>
              </a:ext>
            </a:extLst>
          </p:cNvPr>
          <p:cNvSpPr txBox="1"/>
          <p:nvPr/>
        </p:nvSpPr>
        <p:spPr>
          <a:xfrm>
            <a:off x="2080617" y="71401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b="1" dirty="0"/>
              <a:t>Segment 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932974-F2F2-6090-EF46-9EF8CFAB7A22}"/>
              </a:ext>
            </a:extLst>
          </p:cNvPr>
          <p:cNvSpPr txBox="1"/>
          <p:nvPr/>
        </p:nvSpPr>
        <p:spPr>
          <a:xfrm>
            <a:off x="1705571" y="302276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b="1" dirty="0"/>
              <a:t>Segment 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A222189-1871-4721-014D-F7A30D7D4A51}"/>
              </a:ext>
            </a:extLst>
          </p:cNvPr>
          <p:cNvSpPr txBox="1"/>
          <p:nvPr/>
        </p:nvSpPr>
        <p:spPr>
          <a:xfrm>
            <a:off x="4659511" y="619815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b="1" dirty="0"/>
              <a:t>Segment 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F8338A-BC91-6DAE-4427-9BBA1AEDFED9}"/>
              </a:ext>
            </a:extLst>
          </p:cNvPr>
          <p:cNvSpPr txBox="1"/>
          <p:nvPr/>
        </p:nvSpPr>
        <p:spPr>
          <a:xfrm>
            <a:off x="2921797" y="14275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DEC0AE-5EAF-9772-27CE-F23709615007}"/>
              </a:ext>
            </a:extLst>
          </p:cNvPr>
          <p:cNvSpPr txBox="1"/>
          <p:nvPr/>
        </p:nvSpPr>
        <p:spPr>
          <a:xfrm>
            <a:off x="2928891" y="246554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CF8909-BE7F-068F-F9D4-470E27E06313}"/>
              </a:ext>
            </a:extLst>
          </p:cNvPr>
          <p:cNvSpPr txBox="1"/>
          <p:nvPr/>
        </p:nvSpPr>
        <p:spPr>
          <a:xfrm>
            <a:off x="4873773" y="1713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4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22BB139-89A4-65D3-8B0B-747AED903552}"/>
              </a:ext>
            </a:extLst>
          </p:cNvPr>
          <p:cNvCxnSpPr>
            <a:stCxn id="11" idx="3"/>
          </p:cNvCxnSpPr>
          <p:nvPr/>
        </p:nvCxnSpPr>
        <p:spPr>
          <a:xfrm>
            <a:off x="3407568" y="2096692"/>
            <a:ext cx="3679032" cy="297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CA9518C-3E82-2555-34ED-909B255C5E41}"/>
              </a:ext>
            </a:extLst>
          </p:cNvPr>
          <p:cNvSpPr txBox="1"/>
          <p:nvPr/>
        </p:nvSpPr>
        <p:spPr>
          <a:xfrm>
            <a:off x="4660431" y="300502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D91AD0-73C6-6101-ACC3-DC4127D617A4}"/>
              </a:ext>
            </a:extLst>
          </p:cNvPr>
          <p:cNvSpPr txBox="1"/>
          <p:nvPr/>
        </p:nvSpPr>
        <p:spPr>
          <a:xfrm>
            <a:off x="3253519" y="53088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335953-3251-D8E9-C1FC-EE2A67A33A3E}"/>
              </a:ext>
            </a:extLst>
          </p:cNvPr>
          <p:cNvSpPr txBox="1"/>
          <p:nvPr/>
        </p:nvSpPr>
        <p:spPr>
          <a:xfrm>
            <a:off x="7488249" y="147655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7946CD-708C-0F85-3491-CE12C494C086}"/>
              </a:ext>
            </a:extLst>
          </p:cNvPr>
          <p:cNvSpPr txBox="1"/>
          <p:nvPr/>
        </p:nvSpPr>
        <p:spPr>
          <a:xfrm>
            <a:off x="9388354" y="14101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A798B6-8C72-F9AA-FC43-255C9A3110C0}"/>
              </a:ext>
            </a:extLst>
          </p:cNvPr>
          <p:cNvSpPr txBox="1"/>
          <p:nvPr/>
        </p:nvSpPr>
        <p:spPr>
          <a:xfrm>
            <a:off x="10988554" y="523613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AC60DF-B997-2013-46A0-FBE55D87D211}"/>
              </a:ext>
            </a:extLst>
          </p:cNvPr>
          <p:cNvSpPr txBox="1"/>
          <p:nvPr/>
        </p:nvSpPr>
        <p:spPr>
          <a:xfrm>
            <a:off x="10834505" y="368885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CC7474-00FB-7031-5F70-CFBF8DA1DC61}"/>
              </a:ext>
            </a:extLst>
          </p:cNvPr>
          <p:cNvSpPr txBox="1"/>
          <p:nvPr/>
        </p:nvSpPr>
        <p:spPr>
          <a:xfrm>
            <a:off x="8146988" y="54243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9A6D9E8-BCDC-DE8D-B354-1167B03611A2}"/>
              </a:ext>
            </a:extLst>
          </p:cNvPr>
          <p:cNvSpPr txBox="1"/>
          <p:nvPr/>
        </p:nvSpPr>
        <p:spPr>
          <a:xfrm>
            <a:off x="8083153" y="37310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E5699-1B54-00F2-8EAF-BEBF7A7C05D2}"/>
              </a:ext>
            </a:extLst>
          </p:cNvPr>
          <p:cNvSpPr txBox="1"/>
          <p:nvPr/>
        </p:nvSpPr>
        <p:spPr>
          <a:xfrm>
            <a:off x="7961838" y="1170533"/>
            <a:ext cx="133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FF0000"/>
                </a:solidFill>
              </a:rPr>
              <a:t>Root Bridge</a:t>
            </a:r>
          </a:p>
        </p:txBody>
      </p:sp>
    </p:spTree>
    <p:extLst>
      <p:ext uri="{BB962C8B-B14F-4D97-AF65-F5344CB8AC3E}">
        <p14:creationId xmlns:p14="http://schemas.microsoft.com/office/powerpoint/2010/main" val="398271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241B66-1E22-BFFC-D9AD-042E1BE51346}"/>
              </a:ext>
            </a:extLst>
          </p:cNvPr>
          <p:cNvCxnSpPr/>
          <p:nvPr/>
        </p:nvCxnSpPr>
        <p:spPr>
          <a:xfrm>
            <a:off x="1571625" y="1271588"/>
            <a:ext cx="2657475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F1038EF-47F1-ABDE-9B0E-89E2B3148ED6}"/>
              </a:ext>
            </a:extLst>
          </p:cNvPr>
          <p:cNvCxnSpPr/>
          <p:nvPr/>
        </p:nvCxnSpPr>
        <p:spPr>
          <a:xfrm>
            <a:off x="1571625" y="2924176"/>
            <a:ext cx="2657475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A6C590-DE41-6747-D47C-66CCBB4CB698}"/>
              </a:ext>
            </a:extLst>
          </p:cNvPr>
          <p:cNvCxnSpPr>
            <a:cxnSpLocks/>
          </p:cNvCxnSpPr>
          <p:nvPr/>
        </p:nvCxnSpPr>
        <p:spPr>
          <a:xfrm>
            <a:off x="1695450" y="6076951"/>
            <a:ext cx="9991725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35BA89-7CDA-FF86-45B6-A9DBFBFF25CD}"/>
              </a:ext>
            </a:extLst>
          </p:cNvPr>
          <p:cNvCxnSpPr/>
          <p:nvPr/>
        </p:nvCxnSpPr>
        <p:spPr>
          <a:xfrm>
            <a:off x="7086600" y="914400"/>
            <a:ext cx="0" cy="251460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322932-2BAB-7128-D27A-ADBF76C92CBE}"/>
              </a:ext>
            </a:extLst>
          </p:cNvPr>
          <p:cNvCxnSpPr/>
          <p:nvPr/>
        </p:nvCxnSpPr>
        <p:spPr>
          <a:xfrm>
            <a:off x="10067925" y="900113"/>
            <a:ext cx="0" cy="251460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91BFFDC-F9E8-1275-2C92-DEA0D2203F78}"/>
              </a:ext>
            </a:extLst>
          </p:cNvPr>
          <p:cNvSpPr/>
          <p:nvPr/>
        </p:nvSpPr>
        <p:spPr>
          <a:xfrm>
            <a:off x="2393156" y="1918098"/>
            <a:ext cx="1014412" cy="3571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K" dirty="0">
                <a:solidFill>
                  <a:schemeClr val="tx1"/>
                </a:solidFill>
              </a:rPr>
              <a:t>B2: 200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50F7B-EC46-06AD-3113-C8F541BBA086}"/>
              </a:ext>
            </a:extLst>
          </p:cNvPr>
          <p:cNvSpPr/>
          <p:nvPr/>
        </p:nvSpPr>
        <p:spPr>
          <a:xfrm>
            <a:off x="2700338" y="4574382"/>
            <a:ext cx="1000126" cy="3571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K" dirty="0">
                <a:solidFill>
                  <a:schemeClr val="tx1"/>
                </a:solidFill>
              </a:rPr>
              <a:t>B5: 500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E3FAD-0E7A-CF22-EB8E-4EBB47BD2E0C}"/>
              </a:ext>
            </a:extLst>
          </p:cNvPr>
          <p:cNvSpPr/>
          <p:nvPr/>
        </p:nvSpPr>
        <p:spPr>
          <a:xfrm>
            <a:off x="8083154" y="1626394"/>
            <a:ext cx="988218" cy="3571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K" dirty="0">
                <a:solidFill>
                  <a:schemeClr val="tx1"/>
                </a:solidFill>
              </a:rPr>
              <a:t>B1: 100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FD9F39-0EAF-B062-A894-5019362AE3F5}"/>
              </a:ext>
            </a:extLst>
          </p:cNvPr>
          <p:cNvSpPr/>
          <p:nvPr/>
        </p:nvSpPr>
        <p:spPr>
          <a:xfrm>
            <a:off x="7991475" y="4641057"/>
            <a:ext cx="1000126" cy="3571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K" dirty="0">
                <a:solidFill>
                  <a:schemeClr val="tx1"/>
                </a:solidFill>
              </a:rPr>
              <a:t>B4: 400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8C08B0-542D-F806-CADA-E15FC7787640}"/>
              </a:ext>
            </a:extLst>
          </p:cNvPr>
          <p:cNvSpPr/>
          <p:nvPr/>
        </p:nvSpPr>
        <p:spPr>
          <a:xfrm>
            <a:off x="10296526" y="4612482"/>
            <a:ext cx="1000126" cy="3571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K" dirty="0">
                <a:solidFill>
                  <a:schemeClr val="tx1"/>
                </a:solidFill>
              </a:rPr>
              <a:t>B3: 300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E280D6-C827-66C1-27F6-27203A0FA815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871788" y="1271588"/>
            <a:ext cx="28574" cy="6465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5691CA-EB96-B9E2-1BF6-12A07BC3E20C}"/>
              </a:ext>
            </a:extLst>
          </p:cNvPr>
          <p:cNvCxnSpPr>
            <a:stCxn id="11" idx="2"/>
          </p:cNvCxnSpPr>
          <p:nvPr/>
        </p:nvCxnSpPr>
        <p:spPr>
          <a:xfrm>
            <a:off x="2900362" y="2275285"/>
            <a:ext cx="1" cy="6488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052488-2CF4-6584-360A-B7DC24C5E70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157538" y="4931569"/>
            <a:ext cx="42863" cy="11453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5ED338-803B-F4D9-25BB-0B6A4883463F}"/>
              </a:ext>
            </a:extLst>
          </p:cNvPr>
          <p:cNvCxnSpPr>
            <a:stCxn id="13" idx="0"/>
          </p:cNvCxnSpPr>
          <p:nvPr/>
        </p:nvCxnSpPr>
        <p:spPr>
          <a:xfrm flipV="1">
            <a:off x="3200401" y="3414713"/>
            <a:ext cx="0" cy="11596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EA2B878-333E-B83D-5D83-8BB2232C278D}"/>
              </a:ext>
            </a:extLst>
          </p:cNvPr>
          <p:cNvCxnSpPr/>
          <p:nvPr/>
        </p:nvCxnSpPr>
        <p:spPr>
          <a:xfrm flipV="1">
            <a:off x="3200401" y="3286125"/>
            <a:ext cx="3886199" cy="128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C30E6F-363B-98DC-EAD6-FE630905980F}"/>
              </a:ext>
            </a:extLst>
          </p:cNvPr>
          <p:cNvCxnSpPr>
            <a:cxnSpLocks/>
          </p:cNvCxnSpPr>
          <p:nvPr/>
        </p:nvCxnSpPr>
        <p:spPr>
          <a:xfrm>
            <a:off x="7086599" y="1799452"/>
            <a:ext cx="996554" cy="285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D3E132F-69E0-01AB-CEFC-C4A6A5402B26}"/>
              </a:ext>
            </a:extLst>
          </p:cNvPr>
          <p:cNvCxnSpPr>
            <a:cxnSpLocks/>
          </p:cNvCxnSpPr>
          <p:nvPr/>
        </p:nvCxnSpPr>
        <p:spPr>
          <a:xfrm>
            <a:off x="9079706" y="1789926"/>
            <a:ext cx="9882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E1D4D94-255B-86EF-9F96-4BEF9EA61ED3}"/>
              </a:ext>
            </a:extLst>
          </p:cNvPr>
          <p:cNvCxnSpPr>
            <a:endCxn id="16" idx="2"/>
          </p:cNvCxnSpPr>
          <p:nvPr/>
        </p:nvCxnSpPr>
        <p:spPr>
          <a:xfrm flipH="1" flipV="1">
            <a:off x="8491538" y="4998244"/>
            <a:ext cx="52387" cy="10787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2BADAED-E813-AB17-3149-CFBFCDCCBB37}"/>
              </a:ext>
            </a:extLst>
          </p:cNvPr>
          <p:cNvCxnSpPr>
            <a:endCxn id="17" idx="2"/>
          </p:cNvCxnSpPr>
          <p:nvPr/>
        </p:nvCxnSpPr>
        <p:spPr>
          <a:xfrm flipH="1" flipV="1">
            <a:off x="10796589" y="4969669"/>
            <a:ext cx="119061" cy="11072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B86054F-962C-CFB7-351B-392393C01E3B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8491538" y="3128963"/>
            <a:ext cx="52387" cy="15120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CB314C-3CEB-9ECB-11C5-C7D61713CB7C}"/>
              </a:ext>
            </a:extLst>
          </p:cNvPr>
          <p:cNvCxnSpPr/>
          <p:nvPr/>
        </p:nvCxnSpPr>
        <p:spPr>
          <a:xfrm>
            <a:off x="8543925" y="3128963"/>
            <a:ext cx="152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2F0B656-5A67-54D0-6C5B-98E82FF3FF00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0796589" y="3128963"/>
            <a:ext cx="0" cy="14835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61803E-D496-04FA-202C-956EE604A691}"/>
              </a:ext>
            </a:extLst>
          </p:cNvPr>
          <p:cNvCxnSpPr/>
          <p:nvPr/>
        </p:nvCxnSpPr>
        <p:spPr>
          <a:xfrm flipH="1">
            <a:off x="10067925" y="3128963"/>
            <a:ext cx="7286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E774777-EAC3-0530-B9FD-5BD139062965}"/>
              </a:ext>
            </a:extLst>
          </p:cNvPr>
          <p:cNvSpPr txBox="1"/>
          <p:nvPr/>
        </p:nvSpPr>
        <p:spPr>
          <a:xfrm>
            <a:off x="10236398" y="110097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b="1" dirty="0"/>
              <a:t>Segment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BD796B-DD01-0E48-1E28-F1197E4B705C}"/>
              </a:ext>
            </a:extLst>
          </p:cNvPr>
          <p:cNvSpPr txBox="1"/>
          <p:nvPr/>
        </p:nvSpPr>
        <p:spPr>
          <a:xfrm>
            <a:off x="5678686" y="11557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b="1" dirty="0"/>
              <a:t>Segment 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9273C0-F592-E698-6570-E45CE7E9ED40}"/>
              </a:ext>
            </a:extLst>
          </p:cNvPr>
          <p:cNvSpPr txBox="1"/>
          <p:nvPr/>
        </p:nvSpPr>
        <p:spPr>
          <a:xfrm>
            <a:off x="2080617" y="71401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b="1" dirty="0"/>
              <a:t>Segment 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932974-F2F2-6090-EF46-9EF8CFAB7A22}"/>
              </a:ext>
            </a:extLst>
          </p:cNvPr>
          <p:cNvSpPr txBox="1"/>
          <p:nvPr/>
        </p:nvSpPr>
        <p:spPr>
          <a:xfrm>
            <a:off x="1705571" y="302276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b="1" dirty="0"/>
              <a:t>Segment 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A222189-1871-4721-014D-F7A30D7D4A51}"/>
              </a:ext>
            </a:extLst>
          </p:cNvPr>
          <p:cNvSpPr txBox="1"/>
          <p:nvPr/>
        </p:nvSpPr>
        <p:spPr>
          <a:xfrm>
            <a:off x="4659511" y="619815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b="1" dirty="0"/>
              <a:t>Segment 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F8338A-BC91-6DAE-4427-9BBA1AEDFED9}"/>
              </a:ext>
            </a:extLst>
          </p:cNvPr>
          <p:cNvSpPr txBox="1"/>
          <p:nvPr/>
        </p:nvSpPr>
        <p:spPr>
          <a:xfrm>
            <a:off x="2921797" y="14275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DEC0AE-5EAF-9772-27CE-F23709615007}"/>
              </a:ext>
            </a:extLst>
          </p:cNvPr>
          <p:cNvSpPr txBox="1"/>
          <p:nvPr/>
        </p:nvSpPr>
        <p:spPr>
          <a:xfrm>
            <a:off x="2928891" y="246554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CF8909-BE7F-068F-F9D4-470E27E06313}"/>
              </a:ext>
            </a:extLst>
          </p:cNvPr>
          <p:cNvSpPr txBox="1"/>
          <p:nvPr/>
        </p:nvSpPr>
        <p:spPr>
          <a:xfrm>
            <a:off x="4873773" y="1713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4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22BB139-89A4-65D3-8B0B-747AED903552}"/>
              </a:ext>
            </a:extLst>
          </p:cNvPr>
          <p:cNvCxnSpPr>
            <a:stCxn id="11" idx="3"/>
          </p:cNvCxnSpPr>
          <p:nvPr/>
        </p:nvCxnSpPr>
        <p:spPr>
          <a:xfrm>
            <a:off x="3407568" y="2096692"/>
            <a:ext cx="3679032" cy="297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CA9518C-3E82-2555-34ED-909B255C5E41}"/>
              </a:ext>
            </a:extLst>
          </p:cNvPr>
          <p:cNvSpPr txBox="1"/>
          <p:nvPr/>
        </p:nvSpPr>
        <p:spPr>
          <a:xfrm>
            <a:off x="4660431" y="300502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D91AD0-73C6-6101-ACC3-DC4127D617A4}"/>
              </a:ext>
            </a:extLst>
          </p:cNvPr>
          <p:cNvSpPr txBox="1"/>
          <p:nvPr/>
        </p:nvSpPr>
        <p:spPr>
          <a:xfrm>
            <a:off x="3253519" y="53088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335953-3251-D8E9-C1FC-EE2A67A33A3E}"/>
              </a:ext>
            </a:extLst>
          </p:cNvPr>
          <p:cNvSpPr txBox="1"/>
          <p:nvPr/>
        </p:nvSpPr>
        <p:spPr>
          <a:xfrm>
            <a:off x="7488249" y="147655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7946CD-708C-0F85-3491-CE12C494C086}"/>
              </a:ext>
            </a:extLst>
          </p:cNvPr>
          <p:cNvSpPr txBox="1"/>
          <p:nvPr/>
        </p:nvSpPr>
        <p:spPr>
          <a:xfrm>
            <a:off x="9388354" y="14101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A798B6-8C72-F9AA-FC43-255C9A3110C0}"/>
              </a:ext>
            </a:extLst>
          </p:cNvPr>
          <p:cNvSpPr txBox="1"/>
          <p:nvPr/>
        </p:nvSpPr>
        <p:spPr>
          <a:xfrm>
            <a:off x="10988554" y="523613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AC60DF-B997-2013-46A0-FBE55D87D211}"/>
              </a:ext>
            </a:extLst>
          </p:cNvPr>
          <p:cNvSpPr txBox="1"/>
          <p:nvPr/>
        </p:nvSpPr>
        <p:spPr>
          <a:xfrm>
            <a:off x="10834505" y="368885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CC7474-00FB-7031-5F70-CFBF8DA1DC61}"/>
              </a:ext>
            </a:extLst>
          </p:cNvPr>
          <p:cNvSpPr txBox="1"/>
          <p:nvPr/>
        </p:nvSpPr>
        <p:spPr>
          <a:xfrm>
            <a:off x="8146988" y="54243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9A6D9E8-BCDC-DE8D-B354-1167B03611A2}"/>
              </a:ext>
            </a:extLst>
          </p:cNvPr>
          <p:cNvSpPr txBox="1"/>
          <p:nvPr/>
        </p:nvSpPr>
        <p:spPr>
          <a:xfrm>
            <a:off x="8083153" y="37310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E5699-1B54-00F2-8EAF-BEBF7A7C05D2}"/>
              </a:ext>
            </a:extLst>
          </p:cNvPr>
          <p:cNvSpPr txBox="1"/>
          <p:nvPr/>
        </p:nvSpPr>
        <p:spPr>
          <a:xfrm>
            <a:off x="7961838" y="1170533"/>
            <a:ext cx="133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FF0000"/>
                </a:solidFill>
              </a:rPr>
              <a:t>Root Bridge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E08045-DE8D-2543-4F1B-AA0C55C0A90F}"/>
              </a:ext>
            </a:extLst>
          </p:cNvPr>
          <p:cNvSpPr/>
          <p:nvPr/>
        </p:nvSpPr>
        <p:spPr>
          <a:xfrm>
            <a:off x="3407568" y="1983581"/>
            <a:ext cx="266529" cy="261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F64119-9383-7B5D-04C4-0173C43F59C9}"/>
              </a:ext>
            </a:extLst>
          </p:cNvPr>
          <p:cNvSpPr/>
          <p:nvPr/>
        </p:nvSpPr>
        <p:spPr>
          <a:xfrm>
            <a:off x="3085149" y="4391025"/>
            <a:ext cx="266529" cy="261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416BD1-B803-319F-D1C0-7AFBFBB0E3CD}"/>
              </a:ext>
            </a:extLst>
          </p:cNvPr>
          <p:cNvSpPr/>
          <p:nvPr/>
        </p:nvSpPr>
        <p:spPr>
          <a:xfrm>
            <a:off x="10664088" y="4415375"/>
            <a:ext cx="266529" cy="261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CCBB82-695F-A953-AD6B-BA0D3B6079B2}"/>
              </a:ext>
            </a:extLst>
          </p:cNvPr>
          <p:cNvSpPr/>
          <p:nvPr/>
        </p:nvSpPr>
        <p:spPr>
          <a:xfrm>
            <a:off x="8361485" y="4449487"/>
            <a:ext cx="266529" cy="261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DFC9A9-7CBE-407B-93AE-3F46DBAEF8C9}"/>
              </a:ext>
            </a:extLst>
          </p:cNvPr>
          <p:cNvSpPr/>
          <p:nvPr/>
        </p:nvSpPr>
        <p:spPr>
          <a:xfrm>
            <a:off x="302418" y="207169"/>
            <a:ext cx="266529" cy="261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C46D61-1AC5-FCB5-6FF4-1B04B34E37F2}"/>
              </a:ext>
            </a:extLst>
          </p:cNvPr>
          <p:cNvSpPr txBox="1"/>
          <p:nvPr/>
        </p:nvSpPr>
        <p:spPr>
          <a:xfrm>
            <a:off x="748265" y="130616"/>
            <a:ext cx="110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FF0000"/>
                </a:solidFill>
              </a:rPr>
              <a:t>Root Port</a:t>
            </a:r>
          </a:p>
        </p:txBody>
      </p:sp>
    </p:spTree>
    <p:extLst>
      <p:ext uri="{BB962C8B-B14F-4D97-AF65-F5344CB8AC3E}">
        <p14:creationId xmlns:p14="http://schemas.microsoft.com/office/powerpoint/2010/main" val="13643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241B66-1E22-BFFC-D9AD-042E1BE51346}"/>
              </a:ext>
            </a:extLst>
          </p:cNvPr>
          <p:cNvCxnSpPr/>
          <p:nvPr/>
        </p:nvCxnSpPr>
        <p:spPr>
          <a:xfrm>
            <a:off x="1571625" y="1271588"/>
            <a:ext cx="2657475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F1038EF-47F1-ABDE-9B0E-89E2B3148ED6}"/>
              </a:ext>
            </a:extLst>
          </p:cNvPr>
          <p:cNvCxnSpPr/>
          <p:nvPr/>
        </p:nvCxnSpPr>
        <p:spPr>
          <a:xfrm>
            <a:off x="1571625" y="2924176"/>
            <a:ext cx="2657475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A6C590-DE41-6747-D47C-66CCBB4CB698}"/>
              </a:ext>
            </a:extLst>
          </p:cNvPr>
          <p:cNvCxnSpPr>
            <a:cxnSpLocks/>
          </p:cNvCxnSpPr>
          <p:nvPr/>
        </p:nvCxnSpPr>
        <p:spPr>
          <a:xfrm>
            <a:off x="1695450" y="6076951"/>
            <a:ext cx="9991725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35BA89-7CDA-FF86-45B6-A9DBFBFF25CD}"/>
              </a:ext>
            </a:extLst>
          </p:cNvPr>
          <p:cNvCxnSpPr/>
          <p:nvPr/>
        </p:nvCxnSpPr>
        <p:spPr>
          <a:xfrm>
            <a:off x="7086600" y="914400"/>
            <a:ext cx="0" cy="251460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322932-2BAB-7128-D27A-ADBF76C92CBE}"/>
              </a:ext>
            </a:extLst>
          </p:cNvPr>
          <p:cNvCxnSpPr/>
          <p:nvPr/>
        </p:nvCxnSpPr>
        <p:spPr>
          <a:xfrm>
            <a:off x="10067925" y="900113"/>
            <a:ext cx="0" cy="251460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91BFFDC-F9E8-1275-2C92-DEA0D2203F78}"/>
              </a:ext>
            </a:extLst>
          </p:cNvPr>
          <p:cNvSpPr/>
          <p:nvPr/>
        </p:nvSpPr>
        <p:spPr>
          <a:xfrm>
            <a:off x="2393156" y="1918098"/>
            <a:ext cx="1014412" cy="3571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K" dirty="0">
                <a:solidFill>
                  <a:schemeClr val="tx1"/>
                </a:solidFill>
              </a:rPr>
              <a:t>B2: 200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50F7B-EC46-06AD-3113-C8F541BBA086}"/>
              </a:ext>
            </a:extLst>
          </p:cNvPr>
          <p:cNvSpPr/>
          <p:nvPr/>
        </p:nvSpPr>
        <p:spPr>
          <a:xfrm>
            <a:off x="2700338" y="4574382"/>
            <a:ext cx="1000126" cy="3571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K" dirty="0">
                <a:solidFill>
                  <a:schemeClr val="tx1"/>
                </a:solidFill>
              </a:rPr>
              <a:t>B5: 500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E3FAD-0E7A-CF22-EB8E-4EBB47BD2E0C}"/>
              </a:ext>
            </a:extLst>
          </p:cNvPr>
          <p:cNvSpPr/>
          <p:nvPr/>
        </p:nvSpPr>
        <p:spPr>
          <a:xfrm>
            <a:off x="8083154" y="1626394"/>
            <a:ext cx="988218" cy="3571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K" dirty="0">
                <a:solidFill>
                  <a:schemeClr val="tx1"/>
                </a:solidFill>
              </a:rPr>
              <a:t>B1: 100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FD9F39-0EAF-B062-A894-5019362AE3F5}"/>
              </a:ext>
            </a:extLst>
          </p:cNvPr>
          <p:cNvSpPr/>
          <p:nvPr/>
        </p:nvSpPr>
        <p:spPr>
          <a:xfrm>
            <a:off x="7991475" y="4641057"/>
            <a:ext cx="1000126" cy="3571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K" dirty="0">
                <a:solidFill>
                  <a:schemeClr val="tx1"/>
                </a:solidFill>
              </a:rPr>
              <a:t>B4: 400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8C08B0-542D-F806-CADA-E15FC7787640}"/>
              </a:ext>
            </a:extLst>
          </p:cNvPr>
          <p:cNvSpPr/>
          <p:nvPr/>
        </p:nvSpPr>
        <p:spPr>
          <a:xfrm>
            <a:off x="10296526" y="4612482"/>
            <a:ext cx="1000126" cy="3571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K" dirty="0">
                <a:solidFill>
                  <a:schemeClr val="tx1"/>
                </a:solidFill>
              </a:rPr>
              <a:t>B3: 300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E280D6-C827-66C1-27F6-27203A0FA815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871788" y="1271588"/>
            <a:ext cx="28574" cy="6465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5691CA-EB96-B9E2-1BF6-12A07BC3E20C}"/>
              </a:ext>
            </a:extLst>
          </p:cNvPr>
          <p:cNvCxnSpPr>
            <a:stCxn id="11" idx="2"/>
          </p:cNvCxnSpPr>
          <p:nvPr/>
        </p:nvCxnSpPr>
        <p:spPr>
          <a:xfrm>
            <a:off x="2900362" y="2275285"/>
            <a:ext cx="1" cy="6488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052488-2CF4-6584-360A-B7DC24C5E70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157538" y="4931569"/>
            <a:ext cx="42863" cy="11453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5ED338-803B-F4D9-25BB-0B6A4883463F}"/>
              </a:ext>
            </a:extLst>
          </p:cNvPr>
          <p:cNvCxnSpPr>
            <a:stCxn id="13" idx="0"/>
          </p:cNvCxnSpPr>
          <p:nvPr/>
        </p:nvCxnSpPr>
        <p:spPr>
          <a:xfrm flipV="1">
            <a:off x="3200401" y="3414713"/>
            <a:ext cx="0" cy="11596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EA2B878-333E-B83D-5D83-8BB2232C278D}"/>
              </a:ext>
            </a:extLst>
          </p:cNvPr>
          <p:cNvCxnSpPr/>
          <p:nvPr/>
        </p:nvCxnSpPr>
        <p:spPr>
          <a:xfrm flipV="1">
            <a:off x="3200401" y="3286125"/>
            <a:ext cx="3886199" cy="128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C30E6F-363B-98DC-EAD6-FE630905980F}"/>
              </a:ext>
            </a:extLst>
          </p:cNvPr>
          <p:cNvCxnSpPr>
            <a:cxnSpLocks/>
          </p:cNvCxnSpPr>
          <p:nvPr/>
        </p:nvCxnSpPr>
        <p:spPr>
          <a:xfrm>
            <a:off x="7086599" y="1799452"/>
            <a:ext cx="996554" cy="285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D3E132F-69E0-01AB-CEFC-C4A6A5402B26}"/>
              </a:ext>
            </a:extLst>
          </p:cNvPr>
          <p:cNvCxnSpPr>
            <a:cxnSpLocks/>
          </p:cNvCxnSpPr>
          <p:nvPr/>
        </p:nvCxnSpPr>
        <p:spPr>
          <a:xfrm>
            <a:off x="9079706" y="1789926"/>
            <a:ext cx="9882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E1D4D94-255B-86EF-9F96-4BEF9EA61ED3}"/>
              </a:ext>
            </a:extLst>
          </p:cNvPr>
          <p:cNvCxnSpPr>
            <a:endCxn id="16" idx="2"/>
          </p:cNvCxnSpPr>
          <p:nvPr/>
        </p:nvCxnSpPr>
        <p:spPr>
          <a:xfrm flipH="1" flipV="1">
            <a:off x="8491538" y="4998244"/>
            <a:ext cx="52387" cy="10787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2BADAED-E813-AB17-3149-CFBFCDCCBB37}"/>
              </a:ext>
            </a:extLst>
          </p:cNvPr>
          <p:cNvCxnSpPr>
            <a:endCxn id="17" idx="2"/>
          </p:cNvCxnSpPr>
          <p:nvPr/>
        </p:nvCxnSpPr>
        <p:spPr>
          <a:xfrm flipH="1" flipV="1">
            <a:off x="10796589" y="4969669"/>
            <a:ext cx="119061" cy="11072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B86054F-962C-CFB7-351B-392393C01E3B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8491538" y="3128963"/>
            <a:ext cx="52387" cy="15120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CB314C-3CEB-9ECB-11C5-C7D61713CB7C}"/>
              </a:ext>
            </a:extLst>
          </p:cNvPr>
          <p:cNvCxnSpPr/>
          <p:nvPr/>
        </p:nvCxnSpPr>
        <p:spPr>
          <a:xfrm>
            <a:off x="8543925" y="3128963"/>
            <a:ext cx="152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2F0B656-5A67-54D0-6C5B-98E82FF3FF00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0796589" y="3128963"/>
            <a:ext cx="0" cy="14835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61803E-D496-04FA-202C-956EE604A691}"/>
              </a:ext>
            </a:extLst>
          </p:cNvPr>
          <p:cNvCxnSpPr/>
          <p:nvPr/>
        </p:nvCxnSpPr>
        <p:spPr>
          <a:xfrm flipH="1">
            <a:off x="10067925" y="3128963"/>
            <a:ext cx="7286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E774777-EAC3-0530-B9FD-5BD139062965}"/>
              </a:ext>
            </a:extLst>
          </p:cNvPr>
          <p:cNvSpPr txBox="1"/>
          <p:nvPr/>
        </p:nvSpPr>
        <p:spPr>
          <a:xfrm>
            <a:off x="10236398" y="110097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b="1" dirty="0"/>
              <a:t>Segment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BD796B-DD01-0E48-1E28-F1197E4B705C}"/>
              </a:ext>
            </a:extLst>
          </p:cNvPr>
          <p:cNvSpPr txBox="1"/>
          <p:nvPr/>
        </p:nvSpPr>
        <p:spPr>
          <a:xfrm>
            <a:off x="5678686" y="11557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b="1" dirty="0"/>
              <a:t>Segment 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9273C0-F592-E698-6570-E45CE7E9ED40}"/>
              </a:ext>
            </a:extLst>
          </p:cNvPr>
          <p:cNvSpPr txBox="1"/>
          <p:nvPr/>
        </p:nvSpPr>
        <p:spPr>
          <a:xfrm>
            <a:off x="2080617" y="71401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b="1" dirty="0"/>
              <a:t>Segment 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932974-F2F2-6090-EF46-9EF8CFAB7A22}"/>
              </a:ext>
            </a:extLst>
          </p:cNvPr>
          <p:cNvSpPr txBox="1"/>
          <p:nvPr/>
        </p:nvSpPr>
        <p:spPr>
          <a:xfrm>
            <a:off x="1705571" y="302276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b="1" dirty="0"/>
              <a:t>Segment 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A222189-1871-4721-014D-F7A30D7D4A51}"/>
              </a:ext>
            </a:extLst>
          </p:cNvPr>
          <p:cNvSpPr txBox="1"/>
          <p:nvPr/>
        </p:nvSpPr>
        <p:spPr>
          <a:xfrm>
            <a:off x="4659511" y="619815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b="1" dirty="0"/>
              <a:t>Segment 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F8338A-BC91-6DAE-4427-9BBA1AEDFED9}"/>
              </a:ext>
            </a:extLst>
          </p:cNvPr>
          <p:cNvSpPr txBox="1"/>
          <p:nvPr/>
        </p:nvSpPr>
        <p:spPr>
          <a:xfrm>
            <a:off x="2921797" y="14275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DEC0AE-5EAF-9772-27CE-F23709615007}"/>
              </a:ext>
            </a:extLst>
          </p:cNvPr>
          <p:cNvSpPr txBox="1"/>
          <p:nvPr/>
        </p:nvSpPr>
        <p:spPr>
          <a:xfrm>
            <a:off x="2928891" y="246554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CF8909-BE7F-068F-F9D4-470E27E06313}"/>
              </a:ext>
            </a:extLst>
          </p:cNvPr>
          <p:cNvSpPr txBox="1"/>
          <p:nvPr/>
        </p:nvSpPr>
        <p:spPr>
          <a:xfrm>
            <a:off x="4873773" y="1713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4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22BB139-89A4-65D3-8B0B-747AED903552}"/>
              </a:ext>
            </a:extLst>
          </p:cNvPr>
          <p:cNvCxnSpPr>
            <a:stCxn id="11" idx="3"/>
          </p:cNvCxnSpPr>
          <p:nvPr/>
        </p:nvCxnSpPr>
        <p:spPr>
          <a:xfrm>
            <a:off x="3407568" y="2096692"/>
            <a:ext cx="3679032" cy="297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CA9518C-3E82-2555-34ED-909B255C5E41}"/>
              </a:ext>
            </a:extLst>
          </p:cNvPr>
          <p:cNvSpPr txBox="1"/>
          <p:nvPr/>
        </p:nvSpPr>
        <p:spPr>
          <a:xfrm>
            <a:off x="4660431" y="300502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D91AD0-73C6-6101-ACC3-DC4127D617A4}"/>
              </a:ext>
            </a:extLst>
          </p:cNvPr>
          <p:cNvSpPr txBox="1"/>
          <p:nvPr/>
        </p:nvSpPr>
        <p:spPr>
          <a:xfrm>
            <a:off x="3253519" y="53088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335953-3251-D8E9-C1FC-EE2A67A33A3E}"/>
              </a:ext>
            </a:extLst>
          </p:cNvPr>
          <p:cNvSpPr txBox="1"/>
          <p:nvPr/>
        </p:nvSpPr>
        <p:spPr>
          <a:xfrm>
            <a:off x="7488249" y="147655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7946CD-708C-0F85-3491-CE12C494C086}"/>
              </a:ext>
            </a:extLst>
          </p:cNvPr>
          <p:cNvSpPr txBox="1"/>
          <p:nvPr/>
        </p:nvSpPr>
        <p:spPr>
          <a:xfrm>
            <a:off x="9388354" y="14101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A798B6-8C72-F9AA-FC43-255C9A3110C0}"/>
              </a:ext>
            </a:extLst>
          </p:cNvPr>
          <p:cNvSpPr txBox="1"/>
          <p:nvPr/>
        </p:nvSpPr>
        <p:spPr>
          <a:xfrm>
            <a:off x="10988554" y="523613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AC60DF-B997-2013-46A0-FBE55D87D211}"/>
              </a:ext>
            </a:extLst>
          </p:cNvPr>
          <p:cNvSpPr txBox="1"/>
          <p:nvPr/>
        </p:nvSpPr>
        <p:spPr>
          <a:xfrm>
            <a:off x="10834505" y="368885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CC7474-00FB-7031-5F70-CFBF8DA1DC61}"/>
              </a:ext>
            </a:extLst>
          </p:cNvPr>
          <p:cNvSpPr txBox="1"/>
          <p:nvPr/>
        </p:nvSpPr>
        <p:spPr>
          <a:xfrm>
            <a:off x="8146988" y="54243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9A6D9E8-BCDC-DE8D-B354-1167B03611A2}"/>
              </a:ext>
            </a:extLst>
          </p:cNvPr>
          <p:cNvSpPr txBox="1"/>
          <p:nvPr/>
        </p:nvSpPr>
        <p:spPr>
          <a:xfrm>
            <a:off x="8083153" y="37310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E5699-1B54-00F2-8EAF-BEBF7A7C05D2}"/>
              </a:ext>
            </a:extLst>
          </p:cNvPr>
          <p:cNvSpPr txBox="1"/>
          <p:nvPr/>
        </p:nvSpPr>
        <p:spPr>
          <a:xfrm>
            <a:off x="7961838" y="1170533"/>
            <a:ext cx="133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FF0000"/>
                </a:solidFill>
              </a:rPr>
              <a:t>Root Bridge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E08045-DE8D-2543-4F1B-AA0C55C0A90F}"/>
              </a:ext>
            </a:extLst>
          </p:cNvPr>
          <p:cNvSpPr/>
          <p:nvPr/>
        </p:nvSpPr>
        <p:spPr>
          <a:xfrm>
            <a:off x="3407568" y="1983581"/>
            <a:ext cx="266529" cy="261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F64119-9383-7B5D-04C4-0173C43F59C9}"/>
              </a:ext>
            </a:extLst>
          </p:cNvPr>
          <p:cNvSpPr/>
          <p:nvPr/>
        </p:nvSpPr>
        <p:spPr>
          <a:xfrm>
            <a:off x="3085149" y="4391025"/>
            <a:ext cx="266529" cy="261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416BD1-B803-319F-D1C0-7AFBFBB0E3CD}"/>
              </a:ext>
            </a:extLst>
          </p:cNvPr>
          <p:cNvSpPr/>
          <p:nvPr/>
        </p:nvSpPr>
        <p:spPr>
          <a:xfrm>
            <a:off x="10664088" y="4415375"/>
            <a:ext cx="266529" cy="261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CCBB82-695F-A953-AD6B-BA0D3B6079B2}"/>
              </a:ext>
            </a:extLst>
          </p:cNvPr>
          <p:cNvSpPr/>
          <p:nvPr/>
        </p:nvSpPr>
        <p:spPr>
          <a:xfrm>
            <a:off x="8361485" y="4449487"/>
            <a:ext cx="266529" cy="261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DFC9A9-7CBE-407B-93AE-3F46DBAEF8C9}"/>
              </a:ext>
            </a:extLst>
          </p:cNvPr>
          <p:cNvSpPr/>
          <p:nvPr/>
        </p:nvSpPr>
        <p:spPr>
          <a:xfrm>
            <a:off x="302418" y="207169"/>
            <a:ext cx="266529" cy="261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C46D61-1AC5-FCB5-6FF4-1B04B34E37F2}"/>
              </a:ext>
            </a:extLst>
          </p:cNvPr>
          <p:cNvSpPr txBox="1"/>
          <p:nvPr/>
        </p:nvSpPr>
        <p:spPr>
          <a:xfrm>
            <a:off x="748265" y="130616"/>
            <a:ext cx="110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FF0000"/>
                </a:solidFill>
              </a:rPr>
              <a:t>Root Port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A25B1A-1951-D380-BA8C-FB832445D81E}"/>
              </a:ext>
            </a:extLst>
          </p:cNvPr>
          <p:cNvSpPr txBox="1"/>
          <p:nvPr/>
        </p:nvSpPr>
        <p:spPr>
          <a:xfrm>
            <a:off x="8008875" y="2011351"/>
            <a:ext cx="1417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0070C0"/>
                </a:solidFill>
              </a:rPr>
              <a:t>Designated </a:t>
            </a:r>
          </a:p>
          <a:p>
            <a:r>
              <a:rPr lang="en-LK" dirty="0">
                <a:solidFill>
                  <a:srgbClr val="0070C0"/>
                </a:solidFill>
              </a:rPr>
              <a:t>Bridge for </a:t>
            </a:r>
          </a:p>
          <a:p>
            <a:r>
              <a:rPr lang="en-LK" dirty="0">
                <a:solidFill>
                  <a:srgbClr val="0070C0"/>
                </a:solidFill>
              </a:rPr>
              <a:t>segment 1 &amp;</a:t>
            </a:r>
          </a:p>
          <a:p>
            <a:r>
              <a:rPr lang="en-GB" dirty="0">
                <a:solidFill>
                  <a:srgbClr val="0070C0"/>
                </a:solidFill>
              </a:rPr>
              <a:t>S</a:t>
            </a:r>
            <a:r>
              <a:rPr lang="en-LK" dirty="0">
                <a:solidFill>
                  <a:srgbClr val="0070C0"/>
                </a:solidFill>
              </a:rPr>
              <a:t>egment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C6E19F-948E-E3AD-39D6-B9F5C28E4B5C}"/>
              </a:ext>
            </a:extLst>
          </p:cNvPr>
          <p:cNvSpPr txBox="1"/>
          <p:nvPr/>
        </p:nvSpPr>
        <p:spPr>
          <a:xfrm>
            <a:off x="944189" y="1511409"/>
            <a:ext cx="1417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0070C0"/>
                </a:solidFill>
              </a:rPr>
              <a:t>Designated </a:t>
            </a:r>
          </a:p>
          <a:p>
            <a:r>
              <a:rPr lang="en-LK" dirty="0">
                <a:solidFill>
                  <a:srgbClr val="0070C0"/>
                </a:solidFill>
              </a:rPr>
              <a:t>Bridge for </a:t>
            </a:r>
          </a:p>
          <a:p>
            <a:r>
              <a:rPr lang="en-LK" dirty="0">
                <a:solidFill>
                  <a:srgbClr val="0070C0"/>
                </a:solidFill>
              </a:rPr>
              <a:t>segment 3 &amp;</a:t>
            </a:r>
          </a:p>
          <a:p>
            <a:r>
              <a:rPr lang="en-GB" dirty="0">
                <a:solidFill>
                  <a:srgbClr val="0070C0"/>
                </a:solidFill>
              </a:rPr>
              <a:t>S</a:t>
            </a:r>
            <a:r>
              <a:rPr lang="en-LK" dirty="0">
                <a:solidFill>
                  <a:srgbClr val="0070C0"/>
                </a:solidFill>
              </a:rPr>
              <a:t>egment 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F876DB-537D-A240-BFBE-5563F59DF95E}"/>
              </a:ext>
            </a:extLst>
          </p:cNvPr>
          <p:cNvSpPr txBox="1"/>
          <p:nvPr/>
        </p:nvSpPr>
        <p:spPr>
          <a:xfrm>
            <a:off x="6389094" y="4469904"/>
            <a:ext cx="1417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0070C0"/>
                </a:solidFill>
              </a:rPr>
              <a:t>Designated </a:t>
            </a:r>
          </a:p>
          <a:p>
            <a:r>
              <a:rPr lang="en-LK" dirty="0">
                <a:solidFill>
                  <a:srgbClr val="0070C0"/>
                </a:solidFill>
              </a:rPr>
              <a:t>Bridge for </a:t>
            </a:r>
          </a:p>
          <a:p>
            <a:r>
              <a:rPr lang="en-LK" dirty="0">
                <a:solidFill>
                  <a:srgbClr val="0070C0"/>
                </a:solidFill>
              </a:rPr>
              <a:t>segment 5</a:t>
            </a:r>
          </a:p>
        </p:txBody>
      </p:sp>
    </p:spTree>
    <p:extLst>
      <p:ext uri="{BB962C8B-B14F-4D97-AF65-F5344CB8AC3E}">
        <p14:creationId xmlns:p14="http://schemas.microsoft.com/office/powerpoint/2010/main" val="248427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241B66-1E22-BFFC-D9AD-042E1BE51346}"/>
              </a:ext>
            </a:extLst>
          </p:cNvPr>
          <p:cNvCxnSpPr/>
          <p:nvPr/>
        </p:nvCxnSpPr>
        <p:spPr>
          <a:xfrm>
            <a:off x="1571625" y="1271588"/>
            <a:ext cx="2657475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F1038EF-47F1-ABDE-9B0E-89E2B3148ED6}"/>
              </a:ext>
            </a:extLst>
          </p:cNvPr>
          <p:cNvCxnSpPr/>
          <p:nvPr/>
        </p:nvCxnSpPr>
        <p:spPr>
          <a:xfrm>
            <a:off x="1571625" y="2924176"/>
            <a:ext cx="2657475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A6C590-DE41-6747-D47C-66CCBB4CB698}"/>
              </a:ext>
            </a:extLst>
          </p:cNvPr>
          <p:cNvCxnSpPr>
            <a:cxnSpLocks/>
          </p:cNvCxnSpPr>
          <p:nvPr/>
        </p:nvCxnSpPr>
        <p:spPr>
          <a:xfrm>
            <a:off x="1695450" y="6076951"/>
            <a:ext cx="9991725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35BA89-7CDA-FF86-45B6-A9DBFBFF25CD}"/>
              </a:ext>
            </a:extLst>
          </p:cNvPr>
          <p:cNvCxnSpPr/>
          <p:nvPr/>
        </p:nvCxnSpPr>
        <p:spPr>
          <a:xfrm>
            <a:off x="7086600" y="914400"/>
            <a:ext cx="0" cy="251460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322932-2BAB-7128-D27A-ADBF76C92CBE}"/>
              </a:ext>
            </a:extLst>
          </p:cNvPr>
          <p:cNvCxnSpPr/>
          <p:nvPr/>
        </p:nvCxnSpPr>
        <p:spPr>
          <a:xfrm>
            <a:off x="10067925" y="900113"/>
            <a:ext cx="0" cy="251460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91BFFDC-F9E8-1275-2C92-DEA0D2203F78}"/>
              </a:ext>
            </a:extLst>
          </p:cNvPr>
          <p:cNvSpPr/>
          <p:nvPr/>
        </p:nvSpPr>
        <p:spPr>
          <a:xfrm>
            <a:off x="2393156" y="1918098"/>
            <a:ext cx="1014412" cy="3571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K" dirty="0">
                <a:solidFill>
                  <a:schemeClr val="tx1"/>
                </a:solidFill>
              </a:rPr>
              <a:t>B2: 200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50F7B-EC46-06AD-3113-C8F541BBA086}"/>
              </a:ext>
            </a:extLst>
          </p:cNvPr>
          <p:cNvSpPr/>
          <p:nvPr/>
        </p:nvSpPr>
        <p:spPr>
          <a:xfrm>
            <a:off x="2700338" y="4574382"/>
            <a:ext cx="1000126" cy="3571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K" dirty="0">
                <a:solidFill>
                  <a:schemeClr val="tx1"/>
                </a:solidFill>
              </a:rPr>
              <a:t>B5: 500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E3FAD-0E7A-CF22-EB8E-4EBB47BD2E0C}"/>
              </a:ext>
            </a:extLst>
          </p:cNvPr>
          <p:cNvSpPr/>
          <p:nvPr/>
        </p:nvSpPr>
        <p:spPr>
          <a:xfrm>
            <a:off x="8083154" y="1626394"/>
            <a:ext cx="988218" cy="3571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K" dirty="0">
                <a:solidFill>
                  <a:schemeClr val="tx1"/>
                </a:solidFill>
              </a:rPr>
              <a:t>B1: 100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FD9F39-0EAF-B062-A894-5019362AE3F5}"/>
              </a:ext>
            </a:extLst>
          </p:cNvPr>
          <p:cNvSpPr/>
          <p:nvPr/>
        </p:nvSpPr>
        <p:spPr>
          <a:xfrm>
            <a:off x="7991475" y="4641057"/>
            <a:ext cx="1000126" cy="3571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K" dirty="0">
                <a:solidFill>
                  <a:schemeClr val="tx1"/>
                </a:solidFill>
              </a:rPr>
              <a:t>B4: 400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8C08B0-542D-F806-CADA-E15FC7787640}"/>
              </a:ext>
            </a:extLst>
          </p:cNvPr>
          <p:cNvSpPr/>
          <p:nvPr/>
        </p:nvSpPr>
        <p:spPr>
          <a:xfrm>
            <a:off x="10296526" y="4612482"/>
            <a:ext cx="1000126" cy="3571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K" dirty="0">
                <a:solidFill>
                  <a:schemeClr val="tx1"/>
                </a:solidFill>
              </a:rPr>
              <a:t>B3: 300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E280D6-C827-66C1-27F6-27203A0FA815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871788" y="1271588"/>
            <a:ext cx="28574" cy="6465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5691CA-EB96-B9E2-1BF6-12A07BC3E20C}"/>
              </a:ext>
            </a:extLst>
          </p:cNvPr>
          <p:cNvCxnSpPr>
            <a:stCxn id="11" idx="2"/>
          </p:cNvCxnSpPr>
          <p:nvPr/>
        </p:nvCxnSpPr>
        <p:spPr>
          <a:xfrm>
            <a:off x="2900362" y="2275285"/>
            <a:ext cx="1" cy="6488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052488-2CF4-6584-360A-B7DC24C5E70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157538" y="4931569"/>
            <a:ext cx="42863" cy="11453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5ED338-803B-F4D9-25BB-0B6A4883463F}"/>
              </a:ext>
            </a:extLst>
          </p:cNvPr>
          <p:cNvCxnSpPr>
            <a:stCxn id="13" idx="0"/>
          </p:cNvCxnSpPr>
          <p:nvPr/>
        </p:nvCxnSpPr>
        <p:spPr>
          <a:xfrm flipV="1">
            <a:off x="3200401" y="3414713"/>
            <a:ext cx="0" cy="11596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EA2B878-333E-B83D-5D83-8BB2232C278D}"/>
              </a:ext>
            </a:extLst>
          </p:cNvPr>
          <p:cNvCxnSpPr/>
          <p:nvPr/>
        </p:nvCxnSpPr>
        <p:spPr>
          <a:xfrm flipV="1">
            <a:off x="3200401" y="3286125"/>
            <a:ext cx="3886199" cy="128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C30E6F-363B-98DC-EAD6-FE630905980F}"/>
              </a:ext>
            </a:extLst>
          </p:cNvPr>
          <p:cNvCxnSpPr>
            <a:cxnSpLocks/>
          </p:cNvCxnSpPr>
          <p:nvPr/>
        </p:nvCxnSpPr>
        <p:spPr>
          <a:xfrm>
            <a:off x="7086599" y="1799452"/>
            <a:ext cx="996554" cy="285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D3E132F-69E0-01AB-CEFC-C4A6A5402B26}"/>
              </a:ext>
            </a:extLst>
          </p:cNvPr>
          <p:cNvCxnSpPr>
            <a:cxnSpLocks/>
          </p:cNvCxnSpPr>
          <p:nvPr/>
        </p:nvCxnSpPr>
        <p:spPr>
          <a:xfrm>
            <a:off x="9079706" y="1789926"/>
            <a:ext cx="9882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E1D4D94-255B-86EF-9F96-4BEF9EA61ED3}"/>
              </a:ext>
            </a:extLst>
          </p:cNvPr>
          <p:cNvCxnSpPr>
            <a:endCxn id="16" idx="2"/>
          </p:cNvCxnSpPr>
          <p:nvPr/>
        </p:nvCxnSpPr>
        <p:spPr>
          <a:xfrm flipH="1" flipV="1">
            <a:off x="8491538" y="4998244"/>
            <a:ext cx="52387" cy="10787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2BADAED-E813-AB17-3149-CFBFCDCCBB37}"/>
              </a:ext>
            </a:extLst>
          </p:cNvPr>
          <p:cNvCxnSpPr>
            <a:endCxn id="17" idx="2"/>
          </p:cNvCxnSpPr>
          <p:nvPr/>
        </p:nvCxnSpPr>
        <p:spPr>
          <a:xfrm flipH="1" flipV="1">
            <a:off x="10796589" y="4969669"/>
            <a:ext cx="119061" cy="11072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B86054F-962C-CFB7-351B-392393C01E3B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8491538" y="3128963"/>
            <a:ext cx="52387" cy="15120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CB314C-3CEB-9ECB-11C5-C7D61713CB7C}"/>
              </a:ext>
            </a:extLst>
          </p:cNvPr>
          <p:cNvCxnSpPr/>
          <p:nvPr/>
        </p:nvCxnSpPr>
        <p:spPr>
          <a:xfrm>
            <a:off x="8543925" y="3128963"/>
            <a:ext cx="152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2F0B656-5A67-54D0-6C5B-98E82FF3FF00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0796589" y="3128963"/>
            <a:ext cx="0" cy="14835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61803E-D496-04FA-202C-956EE604A691}"/>
              </a:ext>
            </a:extLst>
          </p:cNvPr>
          <p:cNvCxnSpPr/>
          <p:nvPr/>
        </p:nvCxnSpPr>
        <p:spPr>
          <a:xfrm flipH="1">
            <a:off x="10067925" y="3128963"/>
            <a:ext cx="7286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E774777-EAC3-0530-B9FD-5BD139062965}"/>
              </a:ext>
            </a:extLst>
          </p:cNvPr>
          <p:cNvSpPr txBox="1"/>
          <p:nvPr/>
        </p:nvSpPr>
        <p:spPr>
          <a:xfrm>
            <a:off x="10236398" y="110097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b="1" dirty="0"/>
              <a:t>Segment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BD796B-DD01-0E48-1E28-F1197E4B705C}"/>
              </a:ext>
            </a:extLst>
          </p:cNvPr>
          <p:cNvSpPr txBox="1"/>
          <p:nvPr/>
        </p:nvSpPr>
        <p:spPr>
          <a:xfrm>
            <a:off x="5678686" y="11557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b="1" dirty="0"/>
              <a:t>Segment 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9273C0-F592-E698-6570-E45CE7E9ED40}"/>
              </a:ext>
            </a:extLst>
          </p:cNvPr>
          <p:cNvSpPr txBox="1"/>
          <p:nvPr/>
        </p:nvSpPr>
        <p:spPr>
          <a:xfrm>
            <a:off x="2080617" y="71401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b="1" dirty="0"/>
              <a:t>Segment 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932974-F2F2-6090-EF46-9EF8CFAB7A22}"/>
              </a:ext>
            </a:extLst>
          </p:cNvPr>
          <p:cNvSpPr txBox="1"/>
          <p:nvPr/>
        </p:nvSpPr>
        <p:spPr>
          <a:xfrm>
            <a:off x="1705571" y="302276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b="1" dirty="0"/>
              <a:t>Segment 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A222189-1871-4721-014D-F7A30D7D4A51}"/>
              </a:ext>
            </a:extLst>
          </p:cNvPr>
          <p:cNvSpPr txBox="1"/>
          <p:nvPr/>
        </p:nvSpPr>
        <p:spPr>
          <a:xfrm>
            <a:off x="4659511" y="619815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b="1" dirty="0"/>
              <a:t>Segment 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F8338A-BC91-6DAE-4427-9BBA1AEDFED9}"/>
              </a:ext>
            </a:extLst>
          </p:cNvPr>
          <p:cNvSpPr txBox="1"/>
          <p:nvPr/>
        </p:nvSpPr>
        <p:spPr>
          <a:xfrm>
            <a:off x="2921797" y="14275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DEC0AE-5EAF-9772-27CE-F23709615007}"/>
              </a:ext>
            </a:extLst>
          </p:cNvPr>
          <p:cNvSpPr txBox="1"/>
          <p:nvPr/>
        </p:nvSpPr>
        <p:spPr>
          <a:xfrm>
            <a:off x="2928891" y="246554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CF8909-BE7F-068F-F9D4-470E27E06313}"/>
              </a:ext>
            </a:extLst>
          </p:cNvPr>
          <p:cNvSpPr txBox="1"/>
          <p:nvPr/>
        </p:nvSpPr>
        <p:spPr>
          <a:xfrm>
            <a:off x="4873773" y="1713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4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22BB139-89A4-65D3-8B0B-747AED903552}"/>
              </a:ext>
            </a:extLst>
          </p:cNvPr>
          <p:cNvCxnSpPr>
            <a:stCxn id="11" idx="3"/>
          </p:cNvCxnSpPr>
          <p:nvPr/>
        </p:nvCxnSpPr>
        <p:spPr>
          <a:xfrm>
            <a:off x="3407568" y="2096692"/>
            <a:ext cx="3679032" cy="297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CA9518C-3E82-2555-34ED-909B255C5E41}"/>
              </a:ext>
            </a:extLst>
          </p:cNvPr>
          <p:cNvSpPr txBox="1"/>
          <p:nvPr/>
        </p:nvSpPr>
        <p:spPr>
          <a:xfrm>
            <a:off x="4660431" y="300502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D91AD0-73C6-6101-ACC3-DC4127D617A4}"/>
              </a:ext>
            </a:extLst>
          </p:cNvPr>
          <p:cNvSpPr txBox="1"/>
          <p:nvPr/>
        </p:nvSpPr>
        <p:spPr>
          <a:xfrm>
            <a:off x="3253519" y="53088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335953-3251-D8E9-C1FC-EE2A67A33A3E}"/>
              </a:ext>
            </a:extLst>
          </p:cNvPr>
          <p:cNvSpPr txBox="1"/>
          <p:nvPr/>
        </p:nvSpPr>
        <p:spPr>
          <a:xfrm>
            <a:off x="7488249" y="147655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7946CD-708C-0F85-3491-CE12C494C086}"/>
              </a:ext>
            </a:extLst>
          </p:cNvPr>
          <p:cNvSpPr txBox="1"/>
          <p:nvPr/>
        </p:nvSpPr>
        <p:spPr>
          <a:xfrm>
            <a:off x="9388354" y="14101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A798B6-8C72-F9AA-FC43-255C9A3110C0}"/>
              </a:ext>
            </a:extLst>
          </p:cNvPr>
          <p:cNvSpPr txBox="1"/>
          <p:nvPr/>
        </p:nvSpPr>
        <p:spPr>
          <a:xfrm>
            <a:off x="10988554" y="523613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AC60DF-B997-2013-46A0-FBE55D87D211}"/>
              </a:ext>
            </a:extLst>
          </p:cNvPr>
          <p:cNvSpPr txBox="1"/>
          <p:nvPr/>
        </p:nvSpPr>
        <p:spPr>
          <a:xfrm>
            <a:off x="10834505" y="368885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CC7474-00FB-7031-5F70-CFBF8DA1DC61}"/>
              </a:ext>
            </a:extLst>
          </p:cNvPr>
          <p:cNvSpPr txBox="1"/>
          <p:nvPr/>
        </p:nvSpPr>
        <p:spPr>
          <a:xfrm>
            <a:off x="8146988" y="54243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9A6D9E8-BCDC-DE8D-B354-1167B03611A2}"/>
              </a:ext>
            </a:extLst>
          </p:cNvPr>
          <p:cNvSpPr txBox="1"/>
          <p:nvPr/>
        </p:nvSpPr>
        <p:spPr>
          <a:xfrm>
            <a:off x="8083153" y="37310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E5699-1B54-00F2-8EAF-BEBF7A7C05D2}"/>
              </a:ext>
            </a:extLst>
          </p:cNvPr>
          <p:cNvSpPr txBox="1"/>
          <p:nvPr/>
        </p:nvSpPr>
        <p:spPr>
          <a:xfrm>
            <a:off x="7961838" y="1170533"/>
            <a:ext cx="133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FF0000"/>
                </a:solidFill>
              </a:rPr>
              <a:t>Root Bridge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E08045-DE8D-2543-4F1B-AA0C55C0A90F}"/>
              </a:ext>
            </a:extLst>
          </p:cNvPr>
          <p:cNvSpPr/>
          <p:nvPr/>
        </p:nvSpPr>
        <p:spPr>
          <a:xfrm>
            <a:off x="3407568" y="1983581"/>
            <a:ext cx="266529" cy="261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F64119-9383-7B5D-04C4-0173C43F59C9}"/>
              </a:ext>
            </a:extLst>
          </p:cNvPr>
          <p:cNvSpPr/>
          <p:nvPr/>
        </p:nvSpPr>
        <p:spPr>
          <a:xfrm>
            <a:off x="3085149" y="4391025"/>
            <a:ext cx="266529" cy="261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416BD1-B803-319F-D1C0-7AFBFBB0E3CD}"/>
              </a:ext>
            </a:extLst>
          </p:cNvPr>
          <p:cNvSpPr/>
          <p:nvPr/>
        </p:nvSpPr>
        <p:spPr>
          <a:xfrm>
            <a:off x="10664088" y="4415375"/>
            <a:ext cx="266529" cy="261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CCBB82-695F-A953-AD6B-BA0D3B6079B2}"/>
              </a:ext>
            </a:extLst>
          </p:cNvPr>
          <p:cNvSpPr/>
          <p:nvPr/>
        </p:nvSpPr>
        <p:spPr>
          <a:xfrm>
            <a:off x="8361485" y="4449487"/>
            <a:ext cx="266529" cy="261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DFC9A9-7CBE-407B-93AE-3F46DBAEF8C9}"/>
              </a:ext>
            </a:extLst>
          </p:cNvPr>
          <p:cNvSpPr/>
          <p:nvPr/>
        </p:nvSpPr>
        <p:spPr>
          <a:xfrm>
            <a:off x="302418" y="207169"/>
            <a:ext cx="266529" cy="261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C46D61-1AC5-FCB5-6FF4-1B04B34E37F2}"/>
              </a:ext>
            </a:extLst>
          </p:cNvPr>
          <p:cNvSpPr txBox="1"/>
          <p:nvPr/>
        </p:nvSpPr>
        <p:spPr>
          <a:xfrm>
            <a:off x="748265" y="130616"/>
            <a:ext cx="110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FF0000"/>
                </a:solidFill>
              </a:rPr>
              <a:t>Root Port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A25B1A-1951-D380-BA8C-FB832445D81E}"/>
              </a:ext>
            </a:extLst>
          </p:cNvPr>
          <p:cNvSpPr txBox="1"/>
          <p:nvPr/>
        </p:nvSpPr>
        <p:spPr>
          <a:xfrm>
            <a:off x="8207065" y="2096215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0070C0"/>
                </a:solidFill>
              </a:rPr>
              <a:t>DB 1,2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C6E19F-948E-E3AD-39D6-B9F5C28E4B5C}"/>
              </a:ext>
            </a:extLst>
          </p:cNvPr>
          <p:cNvSpPr txBox="1"/>
          <p:nvPr/>
        </p:nvSpPr>
        <p:spPr>
          <a:xfrm>
            <a:off x="1342046" y="192048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0070C0"/>
                </a:solidFill>
              </a:rPr>
              <a:t>DB 3,4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F876DB-537D-A240-BFBE-5563F59DF95E}"/>
              </a:ext>
            </a:extLst>
          </p:cNvPr>
          <p:cNvSpPr txBox="1"/>
          <p:nvPr/>
        </p:nvSpPr>
        <p:spPr>
          <a:xfrm>
            <a:off x="8988711" y="465296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0070C0"/>
                </a:solidFill>
              </a:rPr>
              <a:t>DB 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B697C7-377B-1258-A313-9988FD3EF4A6}"/>
              </a:ext>
            </a:extLst>
          </p:cNvPr>
          <p:cNvSpPr/>
          <p:nvPr/>
        </p:nvSpPr>
        <p:spPr>
          <a:xfrm>
            <a:off x="2788531" y="1750101"/>
            <a:ext cx="266529" cy="2619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2CA585-6379-BEBA-0529-8A95EE6C632E}"/>
              </a:ext>
            </a:extLst>
          </p:cNvPr>
          <p:cNvSpPr/>
          <p:nvPr/>
        </p:nvSpPr>
        <p:spPr>
          <a:xfrm>
            <a:off x="2783781" y="2171816"/>
            <a:ext cx="266529" cy="2619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8D31001-F780-BC05-BD8A-66049DD7F91E}"/>
              </a:ext>
            </a:extLst>
          </p:cNvPr>
          <p:cNvSpPr/>
          <p:nvPr/>
        </p:nvSpPr>
        <p:spPr>
          <a:xfrm>
            <a:off x="7888172" y="1674017"/>
            <a:ext cx="266529" cy="2619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0894A7-94D6-51CA-E636-4E5F076ADDF1}"/>
              </a:ext>
            </a:extLst>
          </p:cNvPr>
          <p:cNvSpPr/>
          <p:nvPr/>
        </p:nvSpPr>
        <p:spPr>
          <a:xfrm>
            <a:off x="9039396" y="1674016"/>
            <a:ext cx="266529" cy="2619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370427-06E6-B220-49B9-7C568536BF05}"/>
              </a:ext>
            </a:extLst>
          </p:cNvPr>
          <p:cNvSpPr/>
          <p:nvPr/>
        </p:nvSpPr>
        <p:spPr>
          <a:xfrm>
            <a:off x="8356829" y="4902996"/>
            <a:ext cx="266529" cy="2619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35A677-2951-6403-9A15-73C2864E9B25}"/>
              </a:ext>
            </a:extLst>
          </p:cNvPr>
          <p:cNvSpPr txBox="1"/>
          <p:nvPr/>
        </p:nvSpPr>
        <p:spPr>
          <a:xfrm>
            <a:off x="1823732" y="1303228"/>
            <a:ext cx="1521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200" dirty="0">
                <a:solidFill>
                  <a:srgbClr val="00B050"/>
                </a:solidFill>
              </a:rPr>
              <a:t>Designated </a:t>
            </a:r>
          </a:p>
          <a:p>
            <a:r>
              <a:rPr lang="en-LK" sz="1200" dirty="0">
                <a:solidFill>
                  <a:srgbClr val="00B050"/>
                </a:solidFill>
              </a:rPr>
              <a:t>Port for </a:t>
            </a:r>
          </a:p>
          <a:p>
            <a:r>
              <a:rPr lang="en-GB" sz="1200" dirty="0">
                <a:solidFill>
                  <a:srgbClr val="00B050"/>
                </a:solidFill>
              </a:rPr>
              <a:t>S</a:t>
            </a:r>
            <a:r>
              <a:rPr lang="en-LK" sz="1200" dirty="0">
                <a:solidFill>
                  <a:srgbClr val="00B050"/>
                </a:solidFill>
              </a:rPr>
              <a:t>egment 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767798-FF0D-B742-E7EE-22E29A2AA0E1}"/>
              </a:ext>
            </a:extLst>
          </p:cNvPr>
          <p:cNvSpPr txBox="1"/>
          <p:nvPr/>
        </p:nvSpPr>
        <p:spPr>
          <a:xfrm>
            <a:off x="1820572" y="2270365"/>
            <a:ext cx="1521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200" dirty="0">
                <a:solidFill>
                  <a:srgbClr val="00B050"/>
                </a:solidFill>
              </a:rPr>
              <a:t>Designated </a:t>
            </a:r>
          </a:p>
          <a:p>
            <a:r>
              <a:rPr lang="en-LK" sz="1200" dirty="0">
                <a:solidFill>
                  <a:srgbClr val="00B050"/>
                </a:solidFill>
              </a:rPr>
              <a:t>Port for </a:t>
            </a:r>
          </a:p>
          <a:p>
            <a:r>
              <a:rPr lang="en-GB" sz="1200" dirty="0">
                <a:solidFill>
                  <a:srgbClr val="00B050"/>
                </a:solidFill>
              </a:rPr>
              <a:t>S</a:t>
            </a:r>
            <a:r>
              <a:rPr lang="en-LK" sz="1200" dirty="0">
                <a:solidFill>
                  <a:srgbClr val="00B050"/>
                </a:solidFill>
              </a:rPr>
              <a:t>egment 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3C9D3C-8DA4-377A-EB19-279539C24DCA}"/>
              </a:ext>
            </a:extLst>
          </p:cNvPr>
          <p:cNvSpPr txBox="1"/>
          <p:nvPr/>
        </p:nvSpPr>
        <p:spPr>
          <a:xfrm>
            <a:off x="7277596" y="2142592"/>
            <a:ext cx="1521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200" dirty="0">
                <a:solidFill>
                  <a:srgbClr val="00B050"/>
                </a:solidFill>
              </a:rPr>
              <a:t>Designated </a:t>
            </a:r>
          </a:p>
          <a:p>
            <a:r>
              <a:rPr lang="en-LK" sz="1200" dirty="0">
                <a:solidFill>
                  <a:srgbClr val="00B050"/>
                </a:solidFill>
              </a:rPr>
              <a:t>Port for </a:t>
            </a:r>
          </a:p>
          <a:p>
            <a:r>
              <a:rPr lang="en-GB" sz="1200" dirty="0">
                <a:solidFill>
                  <a:srgbClr val="00B050"/>
                </a:solidFill>
              </a:rPr>
              <a:t>S</a:t>
            </a:r>
            <a:r>
              <a:rPr lang="en-LK" sz="1200" dirty="0">
                <a:solidFill>
                  <a:srgbClr val="00B050"/>
                </a:solidFill>
              </a:rPr>
              <a:t>egment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C104BF-A1B8-D0A9-075A-C20A6D7ADC1E}"/>
              </a:ext>
            </a:extLst>
          </p:cNvPr>
          <p:cNvSpPr txBox="1"/>
          <p:nvPr/>
        </p:nvSpPr>
        <p:spPr>
          <a:xfrm>
            <a:off x="8968062" y="2083598"/>
            <a:ext cx="1521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200" dirty="0">
                <a:solidFill>
                  <a:srgbClr val="00B050"/>
                </a:solidFill>
              </a:rPr>
              <a:t>Designated </a:t>
            </a:r>
          </a:p>
          <a:p>
            <a:r>
              <a:rPr lang="en-LK" sz="1200" dirty="0">
                <a:solidFill>
                  <a:srgbClr val="00B050"/>
                </a:solidFill>
              </a:rPr>
              <a:t>Port for </a:t>
            </a:r>
          </a:p>
          <a:p>
            <a:r>
              <a:rPr lang="en-GB" sz="1200" dirty="0">
                <a:solidFill>
                  <a:srgbClr val="00B050"/>
                </a:solidFill>
              </a:rPr>
              <a:t>S</a:t>
            </a:r>
            <a:r>
              <a:rPr lang="en-LK" sz="1200" dirty="0">
                <a:solidFill>
                  <a:srgbClr val="00B050"/>
                </a:solidFill>
              </a:rPr>
              <a:t>egment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A0B69C-844D-F363-CDE0-25A8860F228E}"/>
              </a:ext>
            </a:extLst>
          </p:cNvPr>
          <p:cNvSpPr txBox="1"/>
          <p:nvPr/>
        </p:nvSpPr>
        <p:spPr>
          <a:xfrm>
            <a:off x="8659810" y="5127785"/>
            <a:ext cx="1521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200" dirty="0">
                <a:solidFill>
                  <a:srgbClr val="00B050"/>
                </a:solidFill>
              </a:rPr>
              <a:t>Designated </a:t>
            </a:r>
          </a:p>
          <a:p>
            <a:r>
              <a:rPr lang="en-LK" sz="1200" dirty="0">
                <a:solidFill>
                  <a:srgbClr val="00B050"/>
                </a:solidFill>
              </a:rPr>
              <a:t>Port for </a:t>
            </a:r>
          </a:p>
          <a:p>
            <a:r>
              <a:rPr lang="en-GB" sz="1200" dirty="0">
                <a:solidFill>
                  <a:srgbClr val="00B050"/>
                </a:solidFill>
              </a:rPr>
              <a:t>S</a:t>
            </a:r>
            <a:r>
              <a:rPr lang="en-LK" sz="1200" dirty="0">
                <a:solidFill>
                  <a:srgbClr val="00B050"/>
                </a:solidFill>
              </a:rPr>
              <a:t>egment 5</a:t>
            </a:r>
          </a:p>
        </p:txBody>
      </p:sp>
    </p:spTree>
    <p:extLst>
      <p:ext uri="{BB962C8B-B14F-4D97-AF65-F5344CB8AC3E}">
        <p14:creationId xmlns:p14="http://schemas.microsoft.com/office/powerpoint/2010/main" val="4166211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241B66-1E22-BFFC-D9AD-042E1BE51346}"/>
              </a:ext>
            </a:extLst>
          </p:cNvPr>
          <p:cNvCxnSpPr/>
          <p:nvPr/>
        </p:nvCxnSpPr>
        <p:spPr>
          <a:xfrm>
            <a:off x="1571625" y="1271588"/>
            <a:ext cx="2657475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F1038EF-47F1-ABDE-9B0E-89E2B3148ED6}"/>
              </a:ext>
            </a:extLst>
          </p:cNvPr>
          <p:cNvCxnSpPr/>
          <p:nvPr/>
        </p:nvCxnSpPr>
        <p:spPr>
          <a:xfrm>
            <a:off x="1571625" y="2924176"/>
            <a:ext cx="2657475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A6C590-DE41-6747-D47C-66CCBB4CB698}"/>
              </a:ext>
            </a:extLst>
          </p:cNvPr>
          <p:cNvCxnSpPr>
            <a:cxnSpLocks/>
          </p:cNvCxnSpPr>
          <p:nvPr/>
        </p:nvCxnSpPr>
        <p:spPr>
          <a:xfrm>
            <a:off x="1695450" y="6076951"/>
            <a:ext cx="9991725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35BA89-7CDA-FF86-45B6-A9DBFBFF25CD}"/>
              </a:ext>
            </a:extLst>
          </p:cNvPr>
          <p:cNvCxnSpPr/>
          <p:nvPr/>
        </p:nvCxnSpPr>
        <p:spPr>
          <a:xfrm>
            <a:off x="7086600" y="914400"/>
            <a:ext cx="0" cy="251460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322932-2BAB-7128-D27A-ADBF76C92CBE}"/>
              </a:ext>
            </a:extLst>
          </p:cNvPr>
          <p:cNvCxnSpPr/>
          <p:nvPr/>
        </p:nvCxnSpPr>
        <p:spPr>
          <a:xfrm>
            <a:off x="10067925" y="900113"/>
            <a:ext cx="0" cy="251460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91BFFDC-F9E8-1275-2C92-DEA0D2203F78}"/>
              </a:ext>
            </a:extLst>
          </p:cNvPr>
          <p:cNvSpPr/>
          <p:nvPr/>
        </p:nvSpPr>
        <p:spPr>
          <a:xfrm>
            <a:off x="2393156" y="1918098"/>
            <a:ext cx="1014412" cy="3571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K" dirty="0">
                <a:solidFill>
                  <a:schemeClr val="tx1"/>
                </a:solidFill>
              </a:rPr>
              <a:t>B2: 200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50F7B-EC46-06AD-3113-C8F541BBA086}"/>
              </a:ext>
            </a:extLst>
          </p:cNvPr>
          <p:cNvSpPr/>
          <p:nvPr/>
        </p:nvSpPr>
        <p:spPr>
          <a:xfrm>
            <a:off x="2700338" y="4574382"/>
            <a:ext cx="1000126" cy="3571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K" dirty="0">
                <a:solidFill>
                  <a:schemeClr val="tx1"/>
                </a:solidFill>
              </a:rPr>
              <a:t>B5: 500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E3FAD-0E7A-CF22-EB8E-4EBB47BD2E0C}"/>
              </a:ext>
            </a:extLst>
          </p:cNvPr>
          <p:cNvSpPr/>
          <p:nvPr/>
        </p:nvSpPr>
        <p:spPr>
          <a:xfrm>
            <a:off x="8083154" y="1626394"/>
            <a:ext cx="988218" cy="3571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K" dirty="0">
                <a:solidFill>
                  <a:schemeClr val="tx1"/>
                </a:solidFill>
              </a:rPr>
              <a:t>B1: 100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FD9F39-0EAF-B062-A894-5019362AE3F5}"/>
              </a:ext>
            </a:extLst>
          </p:cNvPr>
          <p:cNvSpPr/>
          <p:nvPr/>
        </p:nvSpPr>
        <p:spPr>
          <a:xfrm>
            <a:off x="7991475" y="4641057"/>
            <a:ext cx="1000126" cy="3571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K" dirty="0">
                <a:solidFill>
                  <a:schemeClr val="tx1"/>
                </a:solidFill>
              </a:rPr>
              <a:t>B4: 400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8C08B0-542D-F806-CADA-E15FC7787640}"/>
              </a:ext>
            </a:extLst>
          </p:cNvPr>
          <p:cNvSpPr/>
          <p:nvPr/>
        </p:nvSpPr>
        <p:spPr>
          <a:xfrm>
            <a:off x="10296526" y="4612482"/>
            <a:ext cx="1000126" cy="3571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K" dirty="0">
                <a:solidFill>
                  <a:schemeClr val="tx1"/>
                </a:solidFill>
              </a:rPr>
              <a:t>B3: 300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E280D6-C827-66C1-27F6-27203A0FA815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871788" y="1271588"/>
            <a:ext cx="28574" cy="6465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5691CA-EB96-B9E2-1BF6-12A07BC3E20C}"/>
              </a:ext>
            </a:extLst>
          </p:cNvPr>
          <p:cNvCxnSpPr>
            <a:stCxn id="11" idx="2"/>
          </p:cNvCxnSpPr>
          <p:nvPr/>
        </p:nvCxnSpPr>
        <p:spPr>
          <a:xfrm>
            <a:off x="2900362" y="2275285"/>
            <a:ext cx="1" cy="6488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052488-2CF4-6584-360A-B7DC24C5E70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157538" y="4931569"/>
            <a:ext cx="42863" cy="11453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5ED338-803B-F4D9-25BB-0B6A4883463F}"/>
              </a:ext>
            </a:extLst>
          </p:cNvPr>
          <p:cNvCxnSpPr>
            <a:stCxn id="13" idx="0"/>
          </p:cNvCxnSpPr>
          <p:nvPr/>
        </p:nvCxnSpPr>
        <p:spPr>
          <a:xfrm flipV="1">
            <a:off x="3200401" y="3414713"/>
            <a:ext cx="0" cy="11596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EA2B878-333E-B83D-5D83-8BB2232C278D}"/>
              </a:ext>
            </a:extLst>
          </p:cNvPr>
          <p:cNvCxnSpPr/>
          <p:nvPr/>
        </p:nvCxnSpPr>
        <p:spPr>
          <a:xfrm flipV="1">
            <a:off x="3200401" y="3286125"/>
            <a:ext cx="3886199" cy="128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C30E6F-363B-98DC-EAD6-FE630905980F}"/>
              </a:ext>
            </a:extLst>
          </p:cNvPr>
          <p:cNvCxnSpPr>
            <a:cxnSpLocks/>
          </p:cNvCxnSpPr>
          <p:nvPr/>
        </p:nvCxnSpPr>
        <p:spPr>
          <a:xfrm>
            <a:off x="7086599" y="1799452"/>
            <a:ext cx="996554" cy="285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D3E132F-69E0-01AB-CEFC-C4A6A5402B26}"/>
              </a:ext>
            </a:extLst>
          </p:cNvPr>
          <p:cNvCxnSpPr>
            <a:cxnSpLocks/>
          </p:cNvCxnSpPr>
          <p:nvPr/>
        </p:nvCxnSpPr>
        <p:spPr>
          <a:xfrm>
            <a:off x="9079706" y="1789926"/>
            <a:ext cx="9882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E1D4D94-255B-86EF-9F96-4BEF9EA61ED3}"/>
              </a:ext>
            </a:extLst>
          </p:cNvPr>
          <p:cNvCxnSpPr>
            <a:endCxn id="16" idx="2"/>
          </p:cNvCxnSpPr>
          <p:nvPr/>
        </p:nvCxnSpPr>
        <p:spPr>
          <a:xfrm flipH="1" flipV="1">
            <a:off x="8491538" y="4998244"/>
            <a:ext cx="52387" cy="10787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2BADAED-E813-AB17-3149-CFBFCDCCBB37}"/>
              </a:ext>
            </a:extLst>
          </p:cNvPr>
          <p:cNvCxnSpPr>
            <a:endCxn id="17" idx="2"/>
          </p:cNvCxnSpPr>
          <p:nvPr/>
        </p:nvCxnSpPr>
        <p:spPr>
          <a:xfrm flipH="1" flipV="1">
            <a:off x="10796589" y="4969669"/>
            <a:ext cx="119061" cy="11072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B86054F-962C-CFB7-351B-392393C01E3B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8491538" y="3128963"/>
            <a:ext cx="52387" cy="15120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CB314C-3CEB-9ECB-11C5-C7D61713CB7C}"/>
              </a:ext>
            </a:extLst>
          </p:cNvPr>
          <p:cNvCxnSpPr/>
          <p:nvPr/>
        </p:nvCxnSpPr>
        <p:spPr>
          <a:xfrm>
            <a:off x="8543925" y="3128963"/>
            <a:ext cx="152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2F0B656-5A67-54D0-6C5B-98E82FF3FF00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0796589" y="3128963"/>
            <a:ext cx="0" cy="14835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61803E-D496-04FA-202C-956EE604A691}"/>
              </a:ext>
            </a:extLst>
          </p:cNvPr>
          <p:cNvCxnSpPr/>
          <p:nvPr/>
        </p:nvCxnSpPr>
        <p:spPr>
          <a:xfrm flipH="1">
            <a:off x="10067925" y="3128963"/>
            <a:ext cx="7286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E774777-EAC3-0530-B9FD-5BD139062965}"/>
              </a:ext>
            </a:extLst>
          </p:cNvPr>
          <p:cNvSpPr txBox="1"/>
          <p:nvPr/>
        </p:nvSpPr>
        <p:spPr>
          <a:xfrm>
            <a:off x="10236398" y="110097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b="1" dirty="0"/>
              <a:t>Segment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BD796B-DD01-0E48-1E28-F1197E4B705C}"/>
              </a:ext>
            </a:extLst>
          </p:cNvPr>
          <p:cNvSpPr txBox="1"/>
          <p:nvPr/>
        </p:nvSpPr>
        <p:spPr>
          <a:xfrm>
            <a:off x="5678686" y="11557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b="1" dirty="0"/>
              <a:t>Segment 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9273C0-F592-E698-6570-E45CE7E9ED40}"/>
              </a:ext>
            </a:extLst>
          </p:cNvPr>
          <p:cNvSpPr txBox="1"/>
          <p:nvPr/>
        </p:nvSpPr>
        <p:spPr>
          <a:xfrm>
            <a:off x="2080617" y="71401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b="1" dirty="0"/>
              <a:t>Segment 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932974-F2F2-6090-EF46-9EF8CFAB7A22}"/>
              </a:ext>
            </a:extLst>
          </p:cNvPr>
          <p:cNvSpPr txBox="1"/>
          <p:nvPr/>
        </p:nvSpPr>
        <p:spPr>
          <a:xfrm>
            <a:off x="1705571" y="302276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b="1" dirty="0"/>
              <a:t>Segment 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A222189-1871-4721-014D-F7A30D7D4A51}"/>
              </a:ext>
            </a:extLst>
          </p:cNvPr>
          <p:cNvSpPr txBox="1"/>
          <p:nvPr/>
        </p:nvSpPr>
        <p:spPr>
          <a:xfrm>
            <a:off x="4659511" y="619815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b="1" dirty="0"/>
              <a:t>Segment 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F8338A-BC91-6DAE-4427-9BBA1AEDFED9}"/>
              </a:ext>
            </a:extLst>
          </p:cNvPr>
          <p:cNvSpPr txBox="1"/>
          <p:nvPr/>
        </p:nvSpPr>
        <p:spPr>
          <a:xfrm>
            <a:off x="2921797" y="14275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DEC0AE-5EAF-9772-27CE-F23709615007}"/>
              </a:ext>
            </a:extLst>
          </p:cNvPr>
          <p:cNvSpPr txBox="1"/>
          <p:nvPr/>
        </p:nvSpPr>
        <p:spPr>
          <a:xfrm>
            <a:off x="2928891" y="246554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CF8909-BE7F-068F-F9D4-470E27E06313}"/>
              </a:ext>
            </a:extLst>
          </p:cNvPr>
          <p:cNvSpPr txBox="1"/>
          <p:nvPr/>
        </p:nvSpPr>
        <p:spPr>
          <a:xfrm>
            <a:off x="4873773" y="1713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4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22BB139-89A4-65D3-8B0B-747AED903552}"/>
              </a:ext>
            </a:extLst>
          </p:cNvPr>
          <p:cNvCxnSpPr>
            <a:stCxn id="11" idx="3"/>
          </p:cNvCxnSpPr>
          <p:nvPr/>
        </p:nvCxnSpPr>
        <p:spPr>
          <a:xfrm>
            <a:off x="3407568" y="2096692"/>
            <a:ext cx="3679032" cy="297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CA9518C-3E82-2555-34ED-909B255C5E41}"/>
              </a:ext>
            </a:extLst>
          </p:cNvPr>
          <p:cNvSpPr txBox="1"/>
          <p:nvPr/>
        </p:nvSpPr>
        <p:spPr>
          <a:xfrm>
            <a:off x="4660431" y="300502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D91AD0-73C6-6101-ACC3-DC4127D617A4}"/>
              </a:ext>
            </a:extLst>
          </p:cNvPr>
          <p:cNvSpPr txBox="1"/>
          <p:nvPr/>
        </p:nvSpPr>
        <p:spPr>
          <a:xfrm>
            <a:off x="3253519" y="53088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335953-3251-D8E9-C1FC-EE2A67A33A3E}"/>
              </a:ext>
            </a:extLst>
          </p:cNvPr>
          <p:cNvSpPr txBox="1"/>
          <p:nvPr/>
        </p:nvSpPr>
        <p:spPr>
          <a:xfrm>
            <a:off x="7488249" y="147655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7946CD-708C-0F85-3491-CE12C494C086}"/>
              </a:ext>
            </a:extLst>
          </p:cNvPr>
          <p:cNvSpPr txBox="1"/>
          <p:nvPr/>
        </p:nvSpPr>
        <p:spPr>
          <a:xfrm>
            <a:off x="9388354" y="14101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A798B6-8C72-F9AA-FC43-255C9A3110C0}"/>
              </a:ext>
            </a:extLst>
          </p:cNvPr>
          <p:cNvSpPr txBox="1"/>
          <p:nvPr/>
        </p:nvSpPr>
        <p:spPr>
          <a:xfrm>
            <a:off x="10988554" y="523613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AC60DF-B997-2013-46A0-FBE55D87D211}"/>
              </a:ext>
            </a:extLst>
          </p:cNvPr>
          <p:cNvSpPr txBox="1"/>
          <p:nvPr/>
        </p:nvSpPr>
        <p:spPr>
          <a:xfrm>
            <a:off x="10834505" y="368885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CC7474-00FB-7031-5F70-CFBF8DA1DC61}"/>
              </a:ext>
            </a:extLst>
          </p:cNvPr>
          <p:cNvSpPr txBox="1"/>
          <p:nvPr/>
        </p:nvSpPr>
        <p:spPr>
          <a:xfrm>
            <a:off x="8146988" y="54243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9A6D9E8-BCDC-DE8D-B354-1167B03611A2}"/>
              </a:ext>
            </a:extLst>
          </p:cNvPr>
          <p:cNvSpPr txBox="1"/>
          <p:nvPr/>
        </p:nvSpPr>
        <p:spPr>
          <a:xfrm>
            <a:off x="8083153" y="37310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E5699-1B54-00F2-8EAF-BEBF7A7C05D2}"/>
              </a:ext>
            </a:extLst>
          </p:cNvPr>
          <p:cNvSpPr txBox="1"/>
          <p:nvPr/>
        </p:nvSpPr>
        <p:spPr>
          <a:xfrm>
            <a:off x="7961838" y="1170533"/>
            <a:ext cx="133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FF0000"/>
                </a:solidFill>
              </a:rPr>
              <a:t>Root Bridge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E08045-DE8D-2543-4F1B-AA0C55C0A90F}"/>
              </a:ext>
            </a:extLst>
          </p:cNvPr>
          <p:cNvSpPr/>
          <p:nvPr/>
        </p:nvSpPr>
        <p:spPr>
          <a:xfrm>
            <a:off x="3407568" y="1983581"/>
            <a:ext cx="266529" cy="261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F64119-9383-7B5D-04C4-0173C43F59C9}"/>
              </a:ext>
            </a:extLst>
          </p:cNvPr>
          <p:cNvSpPr/>
          <p:nvPr/>
        </p:nvSpPr>
        <p:spPr>
          <a:xfrm>
            <a:off x="3085149" y="4391025"/>
            <a:ext cx="266529" cy="261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416BD1-B803-319F-D1C0-7AFBFBB0E3CD}"/>
              </a:ext>
            </a:extLst>
          </p:cNvPr>
          <p:cNvSpPr/>
          <p:nvPr/>
        </p:nvSpPr>
        <p:spPr>
          <a:xfrm>
            <a:off x="10664088" y="4415375"/>
            <a:ext cx="266529" cy="261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CCBB82-695F-A953-AD6B-BA0D3B6079B2}"/>
              </a:ext>
            </a:extLst>
          </p:cNvPr>
          <p:cNvSpPr/>
          <p:nvPr/>
        </p:nvSpPr>
        <p:spPr>
          <a:xfrm>
            <a:off x="8361485" y="4449487"/>
            <a:ext cx="266529" cy="261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DFC9A9-7CBE-407B-93AE-3F46DBAEF8C9}"/>
              </a:ext>
            </a:extLst>
          </p:cNvPr>
          <p:cNvSpPr/>
          <p:nvPr/>
        </p:nvSpPr>
        <p:spPr>
          <a:xfrm>
            <a:off x="302418" y="207169"/>
            <a:ext cx="266529" cy="261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C46D61-1AC5-FCB5-6FF4-1B04B34E37F2}"/>
              </a:ext>
            </a:extLst>
          </p:cNvPr>
          <p:cNvSpPr txBox="1"/>
          <p:nvPr/>
        </p:nvSpPr>
        <p:spPr>
          <a:xfrm>
            <a:off x="748265" y="130616"/>
            <a:ext cx="110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FF0000"/>
                </a:solidFill>
              </a:rPr>
              <a:t>Root Port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A25B1A-1951-D380-BA8C-FB832445D81E}"/>
              </a:ext>
            </a:extLst>
          </p:cNvPr>
          <p:cNvSpPr txBox="1"/>
          <p:nvPr/>
        </p:nvSpPr>
        <p:spPr>
          <a:xfrm>
            <a:off x="8207065" y="2096215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0070C0"/>
                </a:solidFill>
              </a:rPr>
              <a:t>DB 1,2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C6E19F-948E-E3AD-39D6-B9F5C28E4B5C}"/>
              </a:ext>
            </a:extLst>
          </p:cNvPr>
          <p:cNvSpPr txBox="1"/>
          <p:nvPr/>
        </p:nvSpPr>
        <p:spPr>
          <a:xfrm>
            <a:off x="1342046" y="192048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0070C0"/>
                </a:solidFill>
              </a:rPr>
              <a:t>DB 3,4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F876DB-537D-A240-BFBE-5563F59DF95E}"/>
              </a:ext>
            </a:extLst>
          </p:cNvPr>
          <p:cNvSpPr txBox="1"/>
          <p:nvPr/>
        </p:nvSpPr>
        <p:spPr>
          <a:xfrm>
            <a:off x="8988711" y="465296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0070C0"/>
                </a:solidFill>
              </a:rPr>
              <a:t>DB 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B697C7-377B-1258-A313-9988FD3EF4A6}"/>
              </a:ext>
            </a:extLst>
          </p:cNvPr>
          <p:cNvSpPr/>
          <p:nvPr/>
        </p:nvSpPr>
        <p:spPr>
          <a:xfrm>
            <a:off x="2788531" y="1750101"/>
            <a:ext cx="266529" cy="2619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2CA585-6379-BEBA-0529-8A95EE6C632E}"/>
              </a:ext>
            </a:extLst>
          </p:cNvPr>
          <p:cNvSpPr/>
          <p:nvPr/>
        </p:nvSpPr>
        <p:spPr>
          <a:xfrm>
            <a:off x="2783781" y="2171816"/>
            <a:ext cx="266529" cy="2619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8D31001-F780-BC05-BD8A-66049DD7F91E}"/>
              </a:ext>
            </a:extLst>
          </p:cNvPr>
          <p:cNvSpPr/>
          <p:nvPr/>
        </p:nvSpPr>
        <p:spPr>
          <a:xfrm>
            <a:off x="7888172" y="1674017"/>
            <a:ext cx="266529" cy="2619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0894A7-94D6-51CA-E636-4E5F076ADDF1}"/>
              </a:ext>
            </a:extLst>
          </p:cNvPr>
          <p:cNvSpPr/>
          <p:nvPr/>
        </p:nvSpPr>
        <p:spPr>
          <a:xfrm>
            <a:off x="9039396" y="1674016"/>
            <a:ext cx="266529" cy="2619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370427-06E6-B220-49B9-7C568536BF05}"/>
              </a:ext>
            </a:extLst>
          </p:cNvPr>
          <p:cNvSpPr/>
          <p:nvPr/>
        </p:nvSpPr>
        <p:spPr>
          <a:xfrm>
            <a:off x="8356829" y="4902996"/>
            <a:ext cx="266529" cy="2619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35A677-2951-6403-9A15-73C2864E9B25}"/>
              </a:ext>
            </a:extLst>
          </p:cNvPr>
          <p:cNvSpPr txBox="1"/>
          <p:nvPr/>
        </p:nvSpPr>
        <p:spPr>
          <a:xfrm>
            <a:off x="2136813" y="1531204"/>
            <a:ext cx="66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DP 3</a:t>
            </a:r>
            <a:endParaRPr lang="en-LK" dirty="0"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F7905A-EFBE-02E7-E661-F5A525BFB324}"/>
              </a:ext>
            </a:extLst>
          </p:cNvPr>
          <p:cNvSpPr txBox="1"/>
          <p:nvPr/>
        </p:nvSpPr>
        <p:spPr>
          <a:xfrm>
            <a:off x="2182372" y="2355475"/>
            <a:ext cx="66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DP 4</a:t>
            </a:r>
            <a:endParaRPr lang="en-LK" dirty="0">
              <a:solidFill>
                <a:srgbClr val="00B05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B8FF4D-C199-AA0F-9127-05F75683D312}"/>
              </a:ext>
            </a:extLst>
          </p:cNvPr>
          <p:cNvSpPr txBox="1"/>
          <p:nvPr/>
        </p:nvSpPr>
        <p:spPr>
          <a:xfrm>
            <a:off x="7490779" y="1998044"/>
            <a:ext cx="66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DP 2</a:t>
            </a:r>
            <a:endParaRPr lang="en-LK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1DA9C0-3430-3A58-1126-6C42EDC83E16}"/>
              </a:ext>
            </a:extLst>
          </p:cNvPr>
          <p:cNvSpPr txBox="1"/>
          <p:nvPr/>
        </p:nvSpPr>
        <p:spPr>
          <a:xfrm>
            <a:off x="9136598" y="2024717"/>
            <a:ext cx="66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DP 1</a:t>
            </a:r>
            <a:endParaRPr lang="en-LK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74AA10-85D0-CCE5-5B3B-D866B34E4E02}"/>
              </a:ext>
            </a:extLst>
          </p:cNvPr>
          <p:cNvSpPr txBox="1"/>
          <p:nvPr/>
        </p:nvSpPr>
        <p:spPr>
          <a:xfrm>
            <a:off x="8546392" y="5110376"/>
            <a:ext cx="66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DP 5</a:t>
            </a:r>
            <a:endParaRPr lang="en-LK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11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241B66-1E22-BFFC-D9AD-042E1BE51346}"/>
              </a:ext>
            </a:extLst>
          </p:cNvPr>
          <p:cNvCxnSpPr/>
          <p:nvPr/>
        </p:nvCxnSpPr>
        <p:spPr>
          <a:xfrm>
            <a:off x="1571625" y="1271588"/>
            <a:ext cx="2657475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F1038EF-47F1-ABDE-9B0E-89E2B3148ED6}"/>
              </a:ext>
            </a:extLst>
          </p:cNvPr>
          <p:cNvCxnSpPr/>
          <p:nvPr/>
        </p:nvCxnSpPr>
        <p:spPr>
          <a:xfrm>
            <a:off x="1571625" y="2924176"/>
            <a:ext cx="2657475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A6C590-DE41-6747-D47C-66CCBB4CB698}"/>
              </a:ext>
            </a:extLst>
          </p:cNvPr>
          <p:cNvCxnSpPr>
            <a:cxnSpLocks/>
          </p:cNvCxnSpPr>
          <p:nvPr/>
        </p:nvCxnSpPr>
        <p:spPr>
          <a:xfrm>
            <a:off x="1695450" y="6076951"/>
            <a:ext cx="9991725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35BA89-7CDA-FF86-45B6-A9DBFBFF25CD}"/>
              </a:ext>
            </a:extLst>
          </p:cNvPr>
          <p:cNvCxnSpPr/>
          <p:nvPr/>
        </p:nvCxnSpPr>
        <p:spPr>
          <a:xfrm>
            <a:off x="7086600" y="914400"/>
            <a:ext cx="0" cy="251460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322932-2BAB-7128-D27A-ADBF76C92CBE}"/>
              </a:ext>
            </a:extLst>
          </p:cNvPr>
          <p:cNvCxnSpPr/>
          <p:nvPr/>
        </p:nvCxnSpPr>
        <p:spPr>
          <a:xfrm>
            <a:off x="10067925" y="900113"/>
            <a:ext cx="0" cy="251460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91BFFDC-F9E8-1275-2C92-DEA0D2203F78}"/>
              </a:ext>
            </a:extLst>
          </p:cNvPr>
          <p:cNvSpPr/>
          <p:nvPr/>
        </p:nvSpPr>
        <p:spPr>
          <a:xfrm>
            <a:off x="2393156" y="1918098"/>
            <a:ext cx="1014412" cy="3571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K" dirty="0">
                <a:solidFill>
                  <a:schemeClr val="tx1"/>
                </a:solidFill>
              </a:rPr>
              <a:t>B2: 200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50F7B-EC46-06AD-3113-C8F541BBA086}"/>
              </a:ext>
            </a:extLst>
          </p:cNvPr>
          <p:cNvSpPr/>
          <p:nvPr/>
        </p:nvSpPr>
        <p:spPr>
          <a:xfrm>
            <a:off x="2700338" y="4574382"/>
            <a:ext cx="1000126" cy="3571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K" dirty="0">
                <a:solidFill>
                  <a:schemeClr val="tx1"/>
                </a:solidFill>
              </a:rPr>
              <a:t>B5: 500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E3FAD-0E7A-CF22-EB8E-4EBB47BD2E0C}"/>
              </a:ext>
            </a:extLst>
          </p:cNvPr>
          <p:cNvSpPr/>
          <p:nvPr/>
        </p:nvSpPr>
        <p:spPr>
          <a:xfrm>
            <a:off x="8083154" y="1626394"/>
            <a:ext cx="988218" cy="3571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K" dirty="0">
                <a:solidFill>
                  <a:schemeClr val="tx1"/>
                </a:solidFill>
              </a:rPr>
              <a:t>B1: 100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FD9F39-0EAF-B062-A894-5019362AE3F5}"/>
              </a:ext>
            </a:extLst>
          </p:cNvPr>
          <p:cNvSpPr/>
          <p:nvPr/>
        </p:nvSpPr>
        <p:spPr>
          <a:xfrm>
            <a:off x="7991475" y="4641057"/>
            <a:ext cx="1000126" cy="3571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K" dirty="0">
                <a:solidFill>
                  <a:schemeClr val="tx1"/>
                </a:solidFill>
              </a:rPr>
              <a:t>B4: 400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8C08B0-542D-F806-CADA-E15FC7787640}"/>
              </a:ext>
            </a:extLst>
          </p:cNvPr>
          <p:cNvSpPr/>
          <p:nvPr/>
        </p:nvSpPr>
        <p:spPr>
          <a:xfrm>
            <a:off x="10296526" y="4612482"/>
            <a:ext cx="1000126" cy="3571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K" dirty="0">
                <a:solidFill>
                  <a:schemeClr val="tx1"/>
                </a:solidFill>
              </a:rPr>
              <a:t>B3: 300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E280D6-C827-66C1-27F6-27203A0FA815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871788" y="1271588"/>
            <a:ext cx="28574" cy="6465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5691CA-EB96-B9E2-1BF6-12A07BC3E20C}"/>
              </a:ext>
            </a:extLst>
          </p:cNvPr>
          <p:cNvCxnSpPr>
            <a:stCxn id="11" idx="2"/>
          </p:cNvCxnSpPr>
          <p:nvPr/>
        </p:nvCxnSpPr>
        <p:spPr>
          <a:xfrm>
            <a:off x="2900362" y="2275285"/>
            <a:ext cx="1" cy="6488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052488-2CF4-6584-360A-B7DC24C5E70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157538" y="4931569"/>
            <a:ext cx="42863" cy="11453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5ED338-803B-F4D9-25BB-0B6A4883463F}"/>
              </a:ext>
            </a:extLst>
          </p:cNvPr>
          <p:cNvCxnSpPr>
            <a:stCxn id="13" idx="0"/>
          </p:cNvCxnSpPr>
          <p:nvPr/>
        </p:nvCxnSpPr>
        <p:spPr>
          <a:xfrm flipV="1">
            <a:off x="3200401" y="3414713"/>
            <a:ext cx="0" cy="11596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EA2B878-333E-B83D-5D83-8BB2232C278D}"/>
              </a:ext>
            </a:extLst>
          </p:cNvPr>
          <p:cNvCxnSpPr/>
          <p:nvPr/>
        </p:nvCxnSpPr>
        <p:spPr>
          <a:xfrm flipV="1">
            <a:off x="3200401" y="3286125"/>
            <a:ext cx="3886199" cy="128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C30E6F-363B-98DC-EAD6-FE630905980F}"/>
              </a:ext>
            </a:extLst>
          </p:cNvPr>
          <p:cNvCxnSpPr>
            <a:cxnSpLocks/>
          </p:cNvCxnSpPr>
          <p:nvPr/>
        </p:nvCxnSpPr>
        <p:spPr>
          <a:xfrm>
            <a:off x="7086599" y="1799452"/>
            <a:ext cx="996554" cy="285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D3E132F-69E0-01AB-CEFC-C4A6A5402B26}"/>
              </a:ext>
            </a:extLst>
          </p:cNvPr>
          <p:cNvCxnSpPr>
            <a:cxnSpLocks/>
          </p:cNvCxnSpPr>
          <p:nvPr/>
        </p:nvCxnSpPr>
        <p:spPr>
          <a:xfrm>
            <a:off x="9079706" y="1789926"/>
            <a:ext cx="9882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E1D4D94-255B-86EF-9F96-4BEF9EA61ED3}"/>
              </a:ext>
            </a:extLst>
          </p:cNvPr>
          <p:cNvCxnSpPr>
            <a:endCxn id="16" idx="2"/>
          </p:cNvCxnSpPr>
          <p:nvPr/>
        </p:nvCxnSpPr>
        <p:spPr>
          <a:xfrm flipH="1" flipV="1">
            <a:off x="8491538" y="4998244"/>
            <a:ext cx="52387" cy="10787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2BADAED-E813-AB17-3149-CFBFCDCCBB37}"/>
              </a:ext>
            </a:extLst>
          </p:cNvPr>
          <p:cNvCxnSpPr>
            <a:endCxn id="17" idx="2"/>
          </p:cNvCxnSpPr>
          <p:nvPr/>
        </p:nvCxnSpPr>
        <p:spPr>
          <a:xfrm flipH="1" flipV="1">
            <a:off x="10796589" y="4969669"/>
            <a:ext cx="119061" cy="11072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B86054F-962C-CFB7-351B-392393C01E3B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8491538" y="3128963"/>
            <a:ext cx="52387" cy="15120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CB314C-3CEB-9ECB-11C5-C7D61713CB7C}"/>
              </a:ext>
            </a:extLst>
          </p:cNvPr>
          <p:cNvCxnSpPr/>
          <p:nvPr/>
        </p:nvCxnSpPr>
        <p:spPr>
          <a:xfrm>
            <a:off x="8543925" y="3128963"/>
            <a:ext cx="152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2F0B656-5A67-54D0-6C5B-98E82FF3FF00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0796589" y="3128963"/>
            <a:ext cx="0" cy="14835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61803E-D496-04FA-202C-956EE604A691}"/>
              </a:ext>
            </a:extLst>
          </p:cNvPr>
          <p:cNvCxnSpPr/>
          <p:nvPr/>
        </p:nvCxnSpPr>
        <p:spPr>
          <a:xfrm flipH="1">
            <a:off x="10067925" y="3128963"/>
            <a:ext cx="7286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E774777-EAC3-0530-B9FD-5BD139062965}"/>
              </a:ext>
            </a:extLst>
          </p:cNvPr>
          <p:cNvSpPr txBox="1"/>
          <p:nvPr/>
        </p:nvSpPr>
        <p:spPr>
          <a:xfrm>
            <a:off x="10236398" y="110097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b="1" dirty="0"/>
              <a:t>Segment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BD796B-DD01-0E48-1E28-F1197E4B705C}"/>
              </a:ext>
            </a:extLst>
          </p:cNvPr>
          <p:cNvSpPr txBox="1"/>
          <p:nvPr/>
        </p:nvSpPr>
        <p:spPr>
          <a:xfrm>
            <a:off x="5678686" y="11557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b="1" dirty="0"/>
              <a:t>Segment 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9273C0-F592-E698-6570-E45CE7E9ED40}"/>
              </a:ext>
            </a:extLst>
          </p:cNvPr>
          <p:cNvSpPr txBox="1"/>
          <p:nvPr/>
        </p:nvSpPr>
        <p:spPr>
          <a:xfrm>
            <a:off x="2080617" y="71401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b="1" dirty="0"/>
              <a:t>Segment 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932974-F2F2-6090-EF46-9EF8CFAB7A22}"/>
              </a:ext>
            </a:extLst>
          </p:cNvPr>
          <p:cNvSpPr txBox="1"/>
          <p:nvPr/>
        </p:nvSpPr>
        <p:spPr>
          <a:xfrm>
            <a:off x="1705571" y="302276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b="1" dirty="0"/>
              <a:t>Segment 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A222189-1871-4721-014D-F7A30D7D4A51}"/>
              </a:ext>
            </a:extLst>
          </p:cNvPr>
          <p:cNvSpPr txBox="1"/>
          <p:nvPr/>
        </p:nvSpPr>
        <p:spPr>
          <a:xfrm>
            <a:off x="4659511" y="619815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b="1" dirty="0"/>
              <a:t>Segment 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F8338A-BC91-6DAE-4427-9BBA1AEDFED9}"/>
              </a:ext>
            </a:extLst>
          </p:cNvPr>
          <p:cNvSpPr txBox="1"/>
          <p:nvPr/>
        </p:nvSpPr>
        <p:spPr>
          <a:xfrm>
            <a:off x="2921797" y="14275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DEC0AE-5EAF-9772-27CE-F23709615007}"/>
              </a:ext>
            </a:extLst>
          </p:cNvPr>
          <p:cNvSpPr txBox="1"/>
          <p:nvPr/>
        </p:nvSpPr>
        <p:spPr>
          <a:xfrm>
            <a:off x="2928891" y="246554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CF8909-BE7F-068F-F9D4-470E27E06313}"/>
              </a:ext>
            </a:extLst>
          </p:cNvPr>
          <p:cNvSpPr txBox="1"/>
          <p:nvPr/>
        </p:nvSpPr>
        <p:spPr>
          <a:xfrm>
            <a:off x="4873773" y="1713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4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22BB139-89A4-65D3-8B0B-747AED903552}"/>
              </a:ext>
            </a:extLst>
          </p:cNvPr>
          <p:cNvCxnSpPr>
            <a:stCxn id="11" idx="3"/>
          </p:cNvCxnSpPr>
          <p:nvPr/>
        </p:nvCxnSpPr>
        <p:spPr>
          <a:xfrm>
            <a:off x="3407568" y="2096692"/>
            <a:ext cx="3679032" cy="297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CA9518C-3E82-2555-34ED-909B255C5E41}"/>
              </a:ext>
            </a:extLst>
          </p:cNvPr>
          <p:cNvSpPr txBox="1"/>
          <p:nvPr/>
        </p:nvSpPr>
        <p:spPr>
          <a:xfrm>
            <a:off x="4660431" y="300502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D91AD0-73C6-6101-ACC3-DC4127D617A4}"/>
              </a:ext>
            </a:extLst>
          </p:cNvPr>
          <p:cNvSpPr txBox="1"/>
          <p:nvPr/>
        </p:nvSpPr>
        <p:spPr>
          <a:xfrm>
            <a:off x="3253519" y="53088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335953-3251-D8E9-C1FC-EE2A67A33A3E}"/>
              </a:ext>
            </a:extLst>
          </p:cNvPr>
          <p:cNvSpPr txBox="1"/>
          <p:nvPr/>
        </p:nvSpPr>
        <p:spPr>
          <a:xfrm>
            <a:off x="7488249" y="147655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7946CD-708C-0F85-3491-CE12C494C086}"/>
              </a:ext>
            </a:extLst>
          </p:cNvPr>
          <p:cNvSpPr txBox="1"/>
          <p:nvPr/>
        </p:nvSpPr>
        <p:spPr>
          <a:xfrm>
            <a:off x="9388354" y="14101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A798B6-8C72-F9AA-FC43-255C9A3110C0}"/>
              </a:ext>
            </a:extLst>
          </p:cNvPr>
          <p:cNvSpPr txBox="1"/>
          <p:nvPr/>
        </p:nvSpPr>
        <p:spPr>
          <a:xfrm>
            <a:off x="10988554" y="523613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AC60DF-B997-2013-46A0-FBE55D87D211}"/>
              </a:ext>
            </a:extLst>
          </p:cNvPr>
          <p:cNvSpPr txBox="1"/>
          <p:nvPr/>
        </p:nvSpPr>
        <p:spPr>
          <a:xfrm>
            <a:off x="10834505" y="368885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CC7474-00FB-7031-5F70-CFBF8DA1DC61}"/>
              </a:ext>
            </a:extLst>
          </p:cNvPr>
          <p:cNvSpPr txBox="1"/>
          <p:nvPr/>
        </p:nvSpPr>
        <p:spPr>
          <a:xfrm>
            <a:off x="8146988" y="54243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9A6D9E8-BCDC-DE8D-B354-1167B03611A2}"/>
              </a:ext>
            </a:extLst>
          </p:cNvPr>
          <p:cNvSpPr txBox="1"/>
          <p:nvPr/>
        </p:nvSpPr>
        <p:spPr>
          <a:xfrm>
            <a:off x="8083153" y="37310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E5699-1B54-00F2-8EAF-BEBF7A7C05D2}"/>
              </a:ext>
            </a:extLst>
          </p:cNvPr>
          <p:cNvSpPr txBox="1"/>
          <p:nvPr/>
        </p:nvSpPr>
        <p:spPr>
          <a:xfrm>
            <a:off x="7961838" y="1170533"/>
            <a:ext cx="133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FF0000"/>
                </a:solidFill>
              </a:rPr>
              <a:t>Root Bridge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E08045-DE8D-2543-4F1B-AA0C55C0A90F}"/>
              </a:ext>
            </a:extLst>
          </p:cNvPr>
          <p:cNvSpPr/>
          <p:nvPr/>
        </p:nvSpPr>
        <p:spPr>
          <a:xfrm>
            <a:off x="3407568" y="1983581"/>
            <a:ext cx="266529" cy="261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F64119-9383-7B5D-04C4-0173C43F59C9}"/>
              </a:ext>
            </a:extLst>
          </p:cNvPr>
          <p:cNvSpPr/>
          <p:nvPr/>
        </p:nvSpPr>
        <p:spPr>
          <a:xfrm>
            <a:off x="3085149" y="4391025"/>
            <a:ext cx="266529" cy="261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416BD1-B803-319F-D1C0-7AFBFBB0E3CD}"/>
              </a:ext>
            </a:extLst>
          </p:cNvPr>
          <p:cNvSpPr/>
          <p:nvPr/>
        </p:nvSpPr>
        <p:spPr>
          <a:xfrm>
            <a:off x="10664088" y="4415375"/>
            <a:ext cx="266529" cy="261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CCBB82-695F-A953-AD6B-BA0D3B6079B2}"/>
              </a:ext>
            </a:extLst>
          </p:cNvPr>
          <p:cNvSpPr/>
          <p:nvPr/>
        </p:nvSpPr>
        <p:spPr>
          <a:xfrm>
            <a:off x="8361485" y="4449487"/>
            <a:ext cx="266529" cy="261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DFC9A9-7CBE-407B-93AE-3F46DBAEF8C9}"/>
              </a:ext>
            </a:extLst>
          </p:cNvPr>
          <p:cNvSpPr/>
          <p:nvPr/>
        </p:nvSpPr>
        <p:spPr>
          <a:xfrm>
            <a:off x="302418" y="207169"/>
            <a:ext cx="266529" cy="261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C46D61-1AC5-FCB5-6FF4-1B04B34E37F2}"/>
              </a:ext>
            </a:extLst>
          </p:cNvPr>
          <p:cNvSpPr txBox="1"/>
          <p:nvPr/>
        </p:nvSpPr>
        <p:spPr>
          <a:xfrm>
            <a:off x="748265" y="130616"/>
            <a:ext cx="110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FF0000"/>
                </a:solidFill>
              </a:rPr>
              <a:t>Root Port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A25B1A-1951-D380-BA8C-FB832445D81E}"/>
              </a:ext>
            </a:extLst>
          </p:cNvPr>
          <p:cNvSpPr txBox="1"/>
          <p:nvPr/>
        </p:nvSpPr>
        <p:spPr>
          <a:xfrm>
            <a:off x="8207065" y="2096215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0070C0"/>
                </a:solidFill>
              </a:rPr>
              <a:t>DB 1,2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C6E19F-948E-E3AD-39D6-B9F5C28E4B5C}"/>
              </a:ext>
            </a:extLst>
          </p:cNvPr>
          <p:cNvSpPr txBox="1"/>
          <p:nvPr/>
        </p:nvSpPr>
        <p:spPr>
          <a:xfrm>
            <a:off x="1342046" y="192048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0070C0"/>
                </a:solidFill>
              </a:rPr>
              <a:t>DB 3,4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F876DB-537D-A240-BFBE-5563F59DF95E}"/>
              </a:ext>
            </a:extLst>
          </p:cNvPr>
          <p:cNvSpPr txBox="1"/>
          <p:nvPr/>
        </p:nvSpPr>
        <p:spPr>
          <a:xfrm>
            <a:off x="8988711" y="465296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0070C0"/>
                </a:solidFill>
              </a:rPr>
              <a:t>DB 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B697C7-377B-1258-A313-9988FD3EF4A6}"/>
              </a:ext>
            </a:extLst>
          </p:cNvPr>
          <p:cNvSpPr/>
          <p:nvPr/>
        </p:nvSpPr>
        <p:spPr>
          <a:xfrm>
            <a:off x="2788531" y="1750101"/>
            <a:ext cx="266529" cy="2619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2CA585-6379-BEBA-0529-8A95EE6C632E}"/>
              </a:ext>
            </a:extLst>
          </p:cNvPr>
          <p:cNvSpPr/>
          <p:nvPr/>
        </p:nvSpPr>
        <p:spPr>
          <a:xfrm>
            <a:off x="2783781" y="2171816"/>
            <a:ext cx="266529" cy="2619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8D31001-F780-BC05-BD8A-66049DD7F91E}"/>
              </a:ext>
            </a:extLst>
          </p:cNvPr>
          <p:cNvSpPr/>
          <p:nvPr/>
        </p:nvSpPr>
        <p:spPr>
          <a:xfrm>
            <a:off x="7888172" y="1674017"/>
            <a:ext cx="266529" cy="2619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0894A7-94D6-51CA-E636-4E5F076ADDF1}"/>
              </a:ext>
            </a:extLst>
          </p:cNvPr>
          <p:cNvSpPr/>
          <p:nvPr/>
        </p:nvSpPr>
        <p:spPr>
          <a:xfrm>
            <a:off x="9039396" y="1674016"/>
            <a:ext cx="266529" cy="2619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370427-06E6-B220-49B9-7C568536BF05}"/>
              </a:ext>
            </a:extLst>
          </p:cNvPr>
          <p:cNvSpPr/>
          <p:nvPr/>
        </p:nvSpPr>
        <p:spPr>
          <a:xfrm>
            <a:off x="8356829" y="4902996"/>
            <a:ext cx="266529" cy="2619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35A677-2951-6403-9A15-73C2864E9B25}"/>
              </a:ext>
            </a:extLst>
          </p:cNvPr>
          <p:cNvSpPr txBox="1"/>
          <p:nvPr/>
        </p:nvSpPr>
        <p:spPr>
          <a:xfrm>
            <a:off x="2136813" y="1531204"/>
            <a:ext cx="66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DP 3</a:t>
            </a:r>
            <a:endParaRPr lang="en-LK" dirty="0"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F7905A-EFBE-02E7-E661-F5A525BFB324}"/>
              </a:ext>
            </a:extLst>
          </p:cNvPr>
          <p:cNvSpPr txBox="1"/>
          <p:nvPr/>
        </p:nvSpPr>
        <p:spPr>
          <a:xfrm>
            <a:off x="2182372" y="2355475"/>
            <a:ext cx="66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DP 4</a:t>
            </a:r>
            <a:endParaRPr lang="en-LK" dirty="0">
              <a:solidFill>
                <a:srgbClr val="00B05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B8FF4D-C199-AA0F-9127-05F75683D312}"/>
              </a:ext>
            </a:extLst>
          </p:cNvPr>
          <p:cNvSpPr txBox="1"/>
          <p:nvPr/>
        </p:nvSpPr>
        <p:spPr>
          <a:xfrm>
            <a:off x="7490779" y="1998044"/>
            <a:ext cx="66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DP 2</a:t>
            </a:r>
            <a:endParaRPr lang="en-LK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1DA9C0-3430-3A58-1126-6C42EDC83E16}"/>
              </a:ext>
            </a:extLst>
          </p:cNvPr>
          <p:cNvSpPr txBox="1"/>
          <p:nvPr/>
        </p:nvSpPr>
        <p:spPr>
          <a:xfrm>
            <a:off x="9136598" y="2024717"/>
            <a:ext cx="66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DP 1</a:t>
            </a:r>
            <a:endParaRPr lang="en-LK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74AA10-85D0-CCE5-5B3B-D866B34E4E02}"/>
              </a:ext>
            </a:extLst>
          </p:cNvPr>
          <p:cNvSpPr txBox="1"/>
          <p:nvPr/>
        </p:nvSpPr>
        <p:spPr>
          <a:xfrm>
            <a:off x="8546392" y="5110376"/>
            <a:ext cx="66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DP 5</a:t>
            </a:r>
            <a:endParaRPr lang="en-LK" dirty="0">
              <a:solidFill>
                <a:srgbClr val="00B050"/>
              </a:solidFill>
            </a:endParaRPr>
          </a:p>
        </p:txBody>
      </p:sp>
      <p:sp>
        <p:nvSpPr>
          <p:cNvPr id="34" name="Multiply 33">
            <a:extLst>
              <a:ext uri="{FF2B5EF4-FFF2-40B4-BE49-F238E27FC236}">
                <a16:creationId xmlns:a16="http://schemas.microsoft.com/office/drawing/2014/main" id="{130460E1-95DA-7A83-B123-4B05DC57DE8F}"/>
              </a:ext>
            </a:extLst>
          </p:cNvPr>
          <p:cNvSpPr/>
          <p:nvPr/>
        </p:nvSpPr>
        <p:spPr>
          <a:xfrm>
            <a:off x="2753459" y="107782"/>
            <a:ext cx="404079" cy="39290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CCEB0B-72E6-CBB9-2FBF-54541EE9497F}"/>
              </a:ext>
            </a:extLst>
          </p:cNvPr>
          <p:cNvSpPr txBox="1"/>
          <p:nvPr/>
        </p:nvSpPr>
        <p:spPr>
          <a:xfrm>
            <a:off x="3229895" y="110969"/>
            <a:ext cx="152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FF0000"/>
                </a:solidFill>
              </a:rPr>
              <a:t>Disabled Port</a:t>
            </a:r>
          </a:p>
        </p:txBody>
      </p:sp>
      <p:sp>
        <p:nvSpPr>
          <p:cNvPr id="38" name="Multiply 37">
            <a:extLst>
              <a:ext uri="{FF2B5EF4-FFF2-40B4-BE49-F238E27FC236}">
                <a16:creationId xmlns:a16="http://schemas.microsoft.com/office/drawing/2014/main" id="{F74EE1DC-F770-15D4-741E-3B2CC3ECD6DB}"/>
              </a:ext>
            </a:extLst>
          </p:cNvPr>
          <p:cNvSpPr/>
          <p:nvPr/>
        </p:nvSpPr>
        <p:spPr>
          <a:xfrm>
            <a:off x="3016373" y="4788694"/>
            <a:ext cx="404079" cy="39290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40" name="Multiply 39">
            <a:extLst>
              <a:ext uri="{FF2B5EF4-FFF2-40B4-BE49-F238E27FC236}">
                <a16:creationId xmlns:a16="http://schemas.microsoft.com/office/drawing/2014/main" id="{AF30E765-A05A-AD34-3801-190AF7577952}"/>
              </a:ext>
            </a:extLst>
          </p:cNvPr>
          <p:cNvSpPr/>
          <p:nvPr/>
        </p:nvSpPr>
        <p:spPr>
          <a:xfrm>
            <a:off x="10598763" y="4819650"/>
            <a:ext cx="404079" cy="39290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4237280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241B66-1E22-BFFC-D9AD-042E1BE51346}"/>
              </a:ext>
            </a:extLst>
          </p:cNvPr>
          <p:cNvCxnSpPr/>
          <p:nvPr/>
        </p:nvCxnSpPr>
        <p:spPr>
          <a:xfrm>
            <a:off x="1571625" y="1271588"/>
            <a:ext cx="2657475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F1038EF-47F1-ABDE-9B0E-89E2B3148ED6}"/>
              </a:ext>
            </a:extLst>
          </p:cNvPr>
          <p:cNvCxnSpPr/>
          <p:nvPr/>
        </p:nvCxnSpPr>
        <p:spPr>
          <a:xfrm>
            <a:off x="1571625" y="2924176"/>
            <a:ext cx="2657475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A6C590-DE41-6747-D47C-66CCBB4CB698}"/>
              </a:ext>
            </a:extLst>
          </p:cNvPr>
          <p:cNvCxnSpPr>
            <a:cxnSpLocks/>
          </p:cNvCxnSpPr>
          <p:nvPr/>
        </p:nvCxnSpPr>
        <p:spPr>
          <a:xfrm>
            <a:off x="1695450" y="6076951"/>
            <a:ext cx="9991725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35BA89-7CDA-FF86-45B6-A9DBFBFF25CD}"/>
              </a:ext>
            </a:extLst>
          </p:cNvPr>
          <p:cNvCxnSpPr/>
          <p:nvPr/>
        </p:nvCxnSpPr>
        <p:spPr>
          <a:xfrm>
            <a:off x="7086600" y="914400"/>
            <a:ext cx="0" cy="251460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322932-2BAB-7128-D27A-ADBF76C92CBE}"/>
              </a:ext>
            </a:extLst>
          </p:cNvPr>
          <p:cNvCxnSpPr/>
          <p:nvPr/>
        </p:nvCxnSpPr>
        <p:spPr>
          <a:xfrm>
            <a:off x="10067925" y="900113"/>
            <a:ext cx="0" cy="251460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91BFFDC-F9E8-1275-2C92-DEA0D2203F78}"/>
              </a:ext>
            </a:extLst>
          </p:cNvPr>
          <p:cNvSpPr/>
          <p:nvPr/>
        </p:nvSpPr>
        <p:spPr>
          <a:xfrm>
            <a:off x="2393156" y="1918098"/>
            <a:ext cx="1014412" cy="3571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K" dirty="0">
                <a:solidFill>
                  <a:schemeClr val="tx1"/>
                </a:solidFill>
              </a:rPr>
              <a:t>B2: 200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50F7B-EC46-06AD-3113-C8F541BBA086}"/>
              </a:ext>
            </a:extLst>
          </p:cNvPr>
          <p:cNvSpPr/>
          <p:nvPr/>
        </p:nvSpPr>
        <p:spPr>
          <a:xfrm>
            <a:off x="2700338" y="4574382"/>
            <a:ext cx="1000126" cy="3571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K" dirty="0">
                <a:solidFill>
                  <a:schemeClr val="tx1"/>
                </a:solidFill>
              </a:rPr>
              <a:t>B5: 500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E3FAD-0E7A-CF22-EB8E-4EBB47BD2E0C}"/>
              </a:ext>
            </a:extLst>
          </p:cNvPr>
          <p:cNvSpPr/>
          <p:nvPr/>
        </p:nvSpPr>
        <p:spPr>
          <a:xfrm>
            <a:off x="8083154" y="1626394"/>
            <a:ext cx="988218" cy="3571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K" dirty="0">
                <a:solidFill>
                  <a:schemeClr val="tx1"/>
                </a:solidFill>
              </a:rPr>
              <a:t>B1: 100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FD9F39-0EAF-B062-A894-5019362AE3F5}"/>
              </a:ext>
            </a:extLst>
          </p:cNvPr>
          <p:cNvSpPr/>
          <p:nvPr/>
        </p:nvSpPr>
        <p:spPr>
          <a:xfrm>
            <a:off x="7991475" y="4641057"/>
            <a:ext cx="1000126" cy="3571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K" dirty="0">
                <a:solidFill>
                  <a:schemeClr val="tx1"/>
                </a:solidFill>
              </a:rPr>
              <a:t>B4: 400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8C08B0-542D-F806-CADA-E15FC7787640}"/>
              </a:ext>
            </a:extLst>
          </p:cNvPr>
          <p:cNvSpPr/>
          <p:nvPr/>
        </p:nvSpPr>
        <p:spPr>
          <a:xfrm>
            <a:off x="10296526" y="4612482"/>
            <a:ext cx="1000126" cy="3571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K" dirty="0">
                <a:solidFill>
                  <a:schemeClr val="tx1"/>
                </a:solidFill>
              </a:rPr>
              <a:t>B3: 300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E280D6-C827-66C1-27F6-27203A0FA815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871788" y="1271588"/>
            <a:ext cx="28574" cy="6465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5691CA-EB96-B9E2-1BF6-12A07BC3E20C}"/>
              </a:ext>
            </a:extLst>
          </p:cNvPr>
          <p:cNvCxnSpPr>
            <a:stCxn id="11" idx="2"/>
          </p:cNvCxnSpPr>
          <p:nvPr/>
        </p:nvCxnSpPr>
        <p:spPr>
          <a:xfrm>
            <a:off x="2900362" y="2275285"/>
            <a:ext cx="1" cy="6488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052488-2CF4-6584-360A-B7DC24C5E70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157538" y="4931569"/>
            <a:ext cx="42863" cy="11453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5ED338-803B-F4D9-25BB-0B6A4883463F}"/>
              </a:ext>
            </a:extLst>
          </p:cNvPr>
          <p:cNvCxnSpPr>
            <a:stCxn id="13" idx="0"/>
          </p:cNvCxnSpPr>
          <p:nvPr/>
        </p:nvCxnSpPr>
        <p:spPr>
          <a:xfrm flipV="1">
            <a:off x="3200401" y="3414713"/>
            <a:ext cx="0" cy="11596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EA2B878-333E-B83D-5D83-8BB2232C278D}"/>
              </a:ext>
            </a:extLst>
          </p:cNvPr>
          <p:cNvCxnSpPr/>
          <p:nvPr/>
        </p:nvCxnSpPr>
        <p:spPr>
          <a:xfrm flipV="1">
            <a:off x="3200401" y="3286125"/>
            <a:ext cx="3886199" cy="128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C30E6F-363B-98DC-EAD6-FE630905980F}"/>
              </a:ext>
            </a:extLst>
          </p:cNvPr>
          <p:cNvCxnSpPr>
            <a:cxnSpLocks/>
          </p:cNvCxnSpPr>
          <p:nvPr/>
        </p:nvCxnSpPr>
        <p:spPr>
          <a:xfrm>
            <a:off x="7086599" y="1799452"/>
            <a:ext cx="996554" cy="285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D3E132F-69E0-01AB-CEFC-C4A6A5402B26}"/>
              </a:ext>
            </a:extLst>
          </p:cNvPr>
          <p:cNvCxnSpPr>
            <a:cxnSpLocks/>
          </p:cNvCxnSpPr>
          <p:nvPr/>
        </p:nvCxnSpPr>
        <p:spPr>
          <a:xfrm>
            <a:off x="9079706" y="1789926"/>
            <a:ext cx="9882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E1D4D94-255B-86EF-9F96-4BEF9EA61ED3}"/>
              </a:ext>
            </a:extLst>
          </p:cNvPr>
          <p:cNvCxnSpPr>
            <a:endCxn id="16" idx="2"/>
          </p:cNvCxnSpPr>
          <p:nvPr/>
        </p:nvCxnSpPr>
        <p:spPr>
          <a:xfrm flipH="1" flipV="1">
            <a:off x="8491538" y="4998244"/>
            <a:ext cx="52387" cy="10787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2BADAED-E813-AB17-3149-CFBFCDCCBB37}"/>
              </a:ext>
            </a:extLst>
          </p:cNvPr>
          <p:cNvCxnSpPr>
            <a:endCxn id="17" idx="2"/>
          </p:cNvCxnSpPr>
          <p:nvPr/>
        </p:nvCxnSpPr>
        <p:spPr>
          <a:xfrm flipH="1" flipV="1">
            <a:off x="10796589" y="4969669"/>
            <a:ext cx="119061" cy="11072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B86054F-962C-CFB7-351B-392393C01E3B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8491538" y="3128963"/>
            <a:ext cx="52387" cy="15120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CB314C-3CEB-9ECB-11C5-C7D61713CB7C}"/>
              </a:ext>
            </a:extLst>
          </p:cNvPr>
          <p:cNvCxnSpPr/>
          <p:nvPr/>
        </p:nvCxnSpPr>
        <p:spPr>
          <a:xfrm>
            <a:off x="8543925" y="3128963"/>
            <a:ext cx="152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2F0B656-5A67-54D0-6C5B-98E82FF3FF00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0796589" y="3128963"/>
            <a:ext cx="0" cy="14835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61803E-D496-04FA-202C-956EE604A691}"/>
              </a:ext>
            </a:extLst>
          </p:cNvPr>
          <p:cNvCxnSpPr/>
          <p:nvPr/>
        </p:nvCxnSpPr>
        <p:spPr>
          <a:xfrm flipH="1">
            <a:off x="10067925" y="3128963"/>
            <a:ext cx="7286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E774777-EAC3-0530-B9FD-5BD139062965}"/>
              </a:ext>
            </a:extLst>
          </p:cNvPr>
          <p:cNvSpPr txBox="1"/>
          <p:nvPr/>
        </p:nvSpPr>
        <p:spPr>
          <a:xfrm>
            <a:off x="10236398" y="110097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b="1" dirty="0"/>
              <a:t>Segment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BD796B-DD01-0E48-1E28-F1197E4B705C}"/>
              </a:ext>
            </a:extLst>
          </p:cNvPr>
          <p:cNvSpPr txBox="1"/>
          <p:nvPr/>
        </p:nvSpPr>
        <p:spPr>
          <a:xfrm>
            <a:off x="5678686" y="11557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b="1" dirty="0"/>
              <a:t>Segment 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9273C0-F592-E698-6570-E45CE7E9ED40}"/>
              </a:ext>
            </a:extLst>
          </p:cNvPr>
          <p:cNvSpPr txBox="1"/>
          <p:nvPr/>
        </p:nvSpPr>
        <p:spPr>
          <a:xfrm>
            <a:off x="2080617" y="71401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b="1" dirty="0"/>
              <a:t>Segment 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932974-F2F2-6090-EF46-9EF8CFAB7A22}"/>
              </a:ext>
            </a:extLst>
          </p:cNvPr>
          <p:cNvSpPr txBox="1"/>
          <p:nvPr/>
        </p:nvSpPr>
        <p:spPr>
          <a:xfrm>
            <a:off x="1705571" y="302276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b="1" dirty="0"/>
              <a:t>Segment 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A222189-1871-4721-014D-F7A30D7D4A51}"/>
              </a:ext>
            </a:extLst>
          </p:cNvPr>
          <p:cNvSpPr txBox="1"/>
          <p:nvPr/>
        </p:nvSpPr>
        <p:spPr>
          <a:xfrm>
            <a:off x="4659511" y="619815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b="1" dirty="0"/>
              <a:t>Segment 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F8338A-BC91-6DAE-4427-9BBA1AEDFED9}"/>
              </a:ext>
            </a:extLst>
          </p:cNvPr>
          <p:cNvSpPr txBox="1"/>
          <p:nvPr/>
        </p:nvSpPr>
        <p:spPr>
          <a:xfrm>
            <a:off x="2921797" y="14275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DEC0AE-5EAF-9772-27CE-F23709615007}"/>
              </a:ext>
            </a:extLst>
          </p:cNvPr>
          <p:cNvSpPr txBox="1"/>
          <p:nvPr/>
        </p:nvSpPr>
        <p:spPr>
          <a:xfrm>
            <a:off x="2928891" y="246554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CF8909-BE7F-068F-F9D4-470E27E06313}"/>
              </a:ext>
            </a:extLst>
          </p:cNvPr>
          <p:cNvSpPr txBox="1"/>
          <p:nvPr/>
        </p:nvSpPr>
        <p:spPr>
          <a:xfrm>
            <a:off x="4873773" y="1713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4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22BB139-89A4-65D3-8B0B-747AED903552}"/>
              </a:ext>
            </a:extLst>
          </p:cNvPr>
          <p:cNvCxnSpPr>
            <a:stCxn id="11" idx="3"/>
          </p:cNvCxnSpPr>
          <p:nvPr/>
        </p:nvCxnSpPr>
        <p:spPr>
          <a:xfrm>
            <a:off x="3407568" y="2096692"/>
            <a:ext cx="3679032" cy="297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CA9518C-3E82-2555-34ED-909B255C5E41}"/>
              </a:ext>
            </a:extLst>
          </p:cNvPr>
          <p:cNvSpPr txBox="1"/>
          <p:nvPr/>
        </p:nvSpPr>
        <p:spPr>
          <a:xfrm>
            <a:off x="4660431" y="300502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D91AD0-73C6-6101-ACC3-DC4127D617A4}"/>
              </a:ext>
            </a:extLst>
          </p:cNvPr>
          <p:cNvSpPr txBox="1"/>
          <p:nvPr/>
        </p:nvSpPr>
        <p:spPr>
          <a:xfrm>
            <a:off x="3253519" y="53088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335953-3251-D8E9-C1FC-EE2A67A33A3E}"/>
              </a:ext>
            </a:extLst>
          </p:cNvPr>
          <p:cNvSpPr txBox="1"/>
          <p:nvPr/>
        </p:nvSpPr>
        <p:spPr>
          <a:xfrm>
            <a:off x="7488249" y="147655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7946CD-708C-0F85-3491-CE12C494C086}"/>
              </a:ext>
            </a:extLst>
          </p:cNvPr>
          <p:cNvSpPr txBox="1"/>
          <p:nvPr/>
        </p:nvSpPr>
        <p:spPr>
          <a:xfrm>
            <a:off x="9388354" y="14101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A798B6-8C72-F9AA-FC43-255C9A3110C0}"/>
              </a:ext>
            </a:extLst>
          </p:cNvPr>
          <p:cNvSpPr txBox="1"/>
          <p:nvPr/>
        </p:nvSpPr>
        <p:spPr>
          <a:xfrm>
            <a:off x="10988554" y="523613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AC60DF-B997-2013-46A0-FBE55D87D211}"/>
              </a:ext>
            </a:extLst>
          </p:cNvPr>
          <p:cNvSpPr txBox="1"/>
          <p:nvPr/>
        </p:nvSpPr>
        <p:spPr>
          <a:xfrm>
            <a:off x="10834505" y="368885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CC7474-00FB-7031-5F70-CFBF8DA1DC61}"/>
              </a:ext>
            </a:extLst>
          </p:cNvPr>
          <p:cNvSpPr txBox="1"/>
          <p:nvPr/>
        </p:nvSpPr>
        <p:spPr>
          <a:xfrm>
            <a:off x="8146988" y="54243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9A6D9E8-BCDC-DE8D-B354-1167B03611A2}"/>
              </a:ext>
            </a:extLst>
          </p:cNvPr>
          <p:cNvSpPr txBox="1"/>
          <p:nvPr/>
        </p:nvSpPr>
        <p:spPr>
          <a:xfrm>
            <a:off x="8083153" y="37310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E5699-1B54-00F2-8EAF-BEBF7A7C05D2}"/>
              </a:ext>
            </a:extLst>
          </p:cNvPr>
          <p:cNvSpPr txBox="1"/>
          <p:nvPr/>
        </p:nvSpPr>
        <p:spPr>
          <a:xfrm>
            <a:off x="7961838" y="1170533"/>
            <a:ext cx="133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FF0000"/>
                </a:solidFill>
              </a:rPr>
              <a:t>Root Bridge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E08045-DE8D-2543-4F1B-AA0C55C0A90F}"/>
              </a:ext>
            </a:extLst>
          </p:cNvPr>
          <p:cNvSpPr/>
          <p:nvPr/>
        </p:nvSpPr>
        <p:spPr>
          <a:xfrm>
            <a:off x="3407568" y="1983581"/>
            <a:ext cx="266529" cy="261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F64119-9383-7B5D-04C4-0173C43F59C9}"/>
              </a:ext>
            </a:extLst>
          </p:cNvPr>
          <p:cNvSpPr/>
          <p:nvPr/>
        </p:nvSpPr>
        <p:spPr>
          <a:xfrm>
            <a:off x="3085149" y="4391025"/>
            <a:ext cx="266529" cy="261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416BD1-B803-319F-D1C0-7AFBFBB0E3CD}"/>
              </a:ext>
            </a:extLst>
          </p:cNvPr>
          <p:cNvSpPr/>
          <p:nvPr/>
        </p:nvSpPr>
        <p:spPr>
          <a:xfrm>
            <a:off x="10664088" y="4415375"/>
            <a:ext cx="266529" cy="261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CCBB82-695F-A953-AD6B-BA0D3B6079B2}"/>
              </a:ext>
            </a:extLst>
          </p:cNvPr>
          <p:cNvSpPr/>
          <p:nvPr/>
        </p:nvSpPr>
        <p:spPr>
          <a:xfrm>
            <a:off x="8361485" y="4449487"/>
            <a:ext cx="266529" cy="261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DFC9A9-7CBE-407B-93AE-3F46DBAEF8C9}"/>
              </a:ext>
            </a:extLst>
          </p:cNvPr>
          <p:cNvSpPr/>
          <p:nvPr/>
        </p:nvSpPr>
        <p:spPr>
          <a:xfrm>
            <a:off x="302418" y="207169"/>
            <a:ext cx="266529" cy="261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C46D61-1AC5-FCB5-6FF4-1B04B34E37F2}"/>
              </a:ext>
            </a:extLst>
          </p:cNvPr>
          <p:cNvSpPr txBox="1"/>
          <p:nvPr/>
        </p:nvSpPr>
        <p:spPr>
          <a:xfrm>
            <a:off x="748265" y="130616"/>
            <a:ext cx="110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FF0000"/>
                </a:solidFill>
              </a:rPr>
              <a:t>Root Port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A25B1A-1951-D380-BA8C-FB832445D81E}"/>
              </a:ext>
            </a:extLst>
          </p:cNvPr>
          <p:cNvSpPr txBox="1"/>
          <p:nvPr/>
        </p:nvSpPr>
        <p:spPr>
          <a:xfrm>
            <a:off x="8207065" y="2096215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0070C0"/>
                </a:solidFill>
              </a:rPr>
              <a:t>DB 1,2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C6E19F-948E-E3AD-39D6-B9F5C28E4B5C}"/>
              </a:ext>
            </a:extLst>
          </p:cNvPr>
          <p:cNvSpPr txBox="1"/>
          <p:nvPr/>
        </p:nvSpPr>
        <p:spPr>
          <a:xfrm>
            <a:off x="1342046" y="192048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0070C0"/>
                </a:solidFill>
              </a:rPr>
              <a:t>DB 3,4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F876DB-537D-A240-BFBE-5563F59DF95E}"/>
              </a:ext>
            </a:extLst>
          </p:cNvPr>
          <p:cNvSpPr txBox="1"/>
          <p:nvPr/>
        </p:nvSpPr>
        <p:spPr>
          <a:xfrm>
            <a:off x="8988711" y="465296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0070C0"/>
                </a:solidFill>
              </a:rPr>
              <a:t>DB 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B697C7-377B-1258-A313-9988FD3EF4A6}"/>
              </a:ext>
            </a:extLst>
          </p:cNvPr>
          <p:cNvSpPr/>
          <p:nvPr/>
        </p:nvSpPr>
        <p:spPr>
          <a:xfrm>
            <a:off x="2788531" y="1750101"/>
            <a:ext cx="266529" cy="2619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2CA585-6379-BEBA-0529-8A95EE6C632E}"/>
              </a:ext>
            </a:extLst>
          </p:cNvPr>
          <p:cNvSpPr/>
          <p:nvPr/>
        </p:nvSpPr>
        <p:spPr>
          <a:xfrm>
            <a:off x="2783781" y="2171816"/>
            <a:ext cx="266529" cy="2619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8D31001-F780-BC05-BD8A-66049DD7F91E}"/>
              </a:ext>
            </a:extLst>
          </p:cNvPr>
          <p:cNvSpPr/>
          <p:nvPr/>
        </p:nvSpPr>
        <p:spPr>
          <a:xfrm>
            <a:off x="7888172" y="1674017"/>
            <a:ext cx="266529" cy="2619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0894A7-94D6-51CA-E636-4E5F076ADDF1}"/>
              </a:ext>
            </a:extLst>
          </p:cNvPr>
          <p:cNvSpPr/>
          <p:nvPr/>
        </p:nvSpPr>
        <p:spPr>
          <a:xfrm>
            <a:off x="9039396" y="1674016"/>
            <a:ext cx="266529" cy="2619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370427-06E6-B220-49B9-7C568536BF05}"/>
              </a:ext>
            </a:extLst>
          </p:cNvPr>
          <p:cNvSpPr/>
          <p:nvPr/>
        </p:nvSpPr>
        <p:spPr>
          <a:xfrm>
            <a:off x="8356829" y="4902996"/>
            <a:ext cx="266529" cy="2619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35A677-2951-6403-9A15-73C2864E9B25}"/>
              </a:ext>
            </a:extLst>
          </p:cNvPr>
          <p:cNvSpPr txBox="1"/>
          <p:nvPr/>
        </p:nvSpPr>
        <p:spPr>
          <a:xfrm>
            <a:off x="2136813" y="1531204"/>
            <a:ext cx="66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DP 3</a:t>
            </a:r>
            <a:endParaRPr lang="en-LK" dirty="0"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F7905A-EFBE-02E7-E661-F5A525BFB324}"/>
              </a:ext>
            </a:extLst>
          </p:cNvPr>
          <p:cNvSpPr txBox="1"/>
          <p:nvPr/>
        </p:nvSpPr>
        <p:spPr>
          <a:xfrm>
            <a:off x="2182372" y="2355475"/>
            <a:ext cx="66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DP 4</a:t>
            </a:r>
            <a:endParaRPr lang="en-LK" dirty="0">
              <a:solidFill>
                <a:srgbClr val="00B05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B8FF4D-C199-AA0F-9127-05F75683D312}"/>
              </a:ext>
            </a:extLst>
          </p:cNvPr>
          <p:cNvSpPr txBox="1"/>
          <p:nvPr/>
        </p:nvSpPr>
        <p:spPr>
          <a:xfrm>
            <a:off x="7490779" y="1998044"/>
            <a:ext cx="66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DP 2</a:t>
            </a:r>
            <a:endParaRPr lang="en-LK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1DA9C0-3430-3A58-1126-6C42EDC83E16}"/>
              </a:ext>
            </a:extLst>
          </p:cNvPr>
          <p:cNvSpPr txBox="1"/>
          <p:nvPr/>
        </p:nvSpPr>
        <p:spPr>
          <a:xfrm>
            <a:off x="9136598" y="2024717"/>
            <a:ext cx="66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DP 1</a:t>
            </a:r>
            <a:endParaRPr lang="en-LK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74AA10-85D0-CCE5-5B3B-D866B34E4E02}"/>
              </a:ext>
            </a:extLst>
          </p:cNvPr>
          <p:cNvSpPr txBox="1"/>
          <p:nvPr/>
        </p:nvSpPr>
        <p:spPr>
          <a:xfrm>
            <a:off x="8546392" y="5110376"/>
            <a:ext cx="66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DP 5</a:t>
            </a:r>
            <a:endParaRPr lang="en-LK" dirty="0">
              <a:solidFill>
                <a:srgbClr val="00B050"/>
              </a:solidFill>
            </a:endParaRPr>
          </a:p>
        </p:txBody>
      </p:sp>
      <p:sp>
        <p:nvSpPr>
          <p:cNvPr id="34" name="Multiply 33">
            <a:extLst>
              <a:ext uri="{FF2B5EF4-FFF2-40B4-BE49-F238E27FC236}">
                <a16:creationId xmlns:a16="http://schemas.microsoft.com/office/drawing/2014/main" id="{130460E1-95DA-7A83-B123-4B05DC57DE8F}"/>
              </a:ext>
            </a:extLst>
          </p:cNvPr>
          <p:cNvSpPr/>
          <p:nvPr/>
        </p:nvSpPr>
        <p:spPr>
          <a:xfrm>
            <a:off x="2753459" y="107782"/>
            <a:ext cx="404079" cy="39290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CCEB0B-72E6-CBB9-2FBF-54541EE9497F}"/>
              </a:ext>
            </a:extLst>
          </p:cNvPr>
          <p:cNvSpPr txBox="1"/>
          <p:nvPr/>
        </p:nvSpPr>
        <p:spPr>
          <a:xfrm>
            <a:off x="3229895" y="110969"/>
            <a:ext cx="152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FF0000"/>
                </a:solidFill>
              </a:rPr>
              <a:t>Disabled Port</a:t>
            </a:r>
          </a:p>
        </p:txBody>
      </p:sp>
      <p:sp>
        <p:nvSpPr>
          <p:cNvPr id="38" name="Multiply 37">
            <a:extLst>
              <a:ext uri="{FF2B5EF4-FFF2-40B4-BE49-F238E27FC236}">
                <a16:creationId xmlns:a16="http://schemas.microsoft.com/office/drawing/2014/main" id="{F74EE1DC-F770-15D4-741E-3B2CC3ECD6DB}"/>
              </a:ext>
            </a:extLst>
          </p:cNvPr>
          <p:cNvSpPr/>
          <p:nvPr/>
        </p:nvSpPr>
        <p:spPr>
          <a:xfrm>
            <a:off x="3016373" y="4788694"/>
            <a:ext cx="404079" cy="39290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40" name="Multiply 39">
            <a:extLst>
              <a:ext uri="{FF2B5EF4-FFF2-40B4-BE49-F238E27FC236}">
                <a16:creationId xmlns:a16="http://schemas.microsoft.com/office/drawing/2014/main" id="{AF30E765-A05A-AD34-3801-190AF7577952}"/>
              </a:ext>
            </a:extLst>
          </p:cNvPr>
          <p:cNvSpPr/>
          <p:nvPr/>
        </p:nvSpPr>
        <p:spPr>
          <a:xfrm>
            <a:off x="10598763" y="4819650"/>
            <a:ext cx="404079" cy="39290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A5CCDD3-A11B-25DD-C663-104BB13DC2A8}"/>
                  </a:ext>
                </a:extLst>
              </p14:cNvPr>
              <p14:cNvContentPartPr/>
              <p14:nvPr/>
            </p14:nvContentPartPr>
            <p14:xfrm>
              <a:off x="3225794" y="666611"/>
              <a:ext cx="7066800" cy="60721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A5CCDD3-A11B-25DD-C663-104BB13DC2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63154" y="603611"/>
                <a:ext cx="7192440" cy="619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4982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438</Words>
  <Application>Microsoft Macintosh PowerPoint</Application>
  <PresentationFormat>Widescreen</PresentationFormat>
  <Paragraphs>238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Sinthujan Ragunathan</dc:creator>
  <cp:lastModifiedBy>Sinthujan Ragunathan</cp:lastModifiedBy>
  <cp:revision>35</cp:revision>
  <dcterms:created xsi:type="dcterms:W3CDTF">2024-05-20T12:35:16Z</dcterms:created>
  <dcterms:modified xsi:type="dcterms:W3CDTF">2024-05-21T13:33:59Z</dcterms:modified>
</cp:coreProperties>
</file>