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31:56.509"/>
    </inkml:context>
    <inkml:brush xml:id="br0">
      <inkml:brushProperty name="width" value="0.35" units="cm"/>
      <inkml:brushProperty name="height" value="0.35" units="cm"/>
      <inkml:brushProperty name="color" value="#FF0066"/>
    </inkml:brush>
  </inkml:definitions>
  <inkml:trace contextRef="#ctx0" brushRef="#br0">0 1 24575,'64'0'0,"23"0"0,-30 0 0,3 0 0,6 0 0,3 0 0,12 0 0,2 0 0,1 0 0,-1 0 0,-5 0 0,-3 0 0,-6 0 0,-5 0 0,26 0 0,-31 0 0,-9 0 0,-7 0 0,-1 0 0,6 0 0,-1 0 0,-1 0 0,-2 0 0,-2 0 0,-7 0 0,-1 0 0,-3 0 0,-3 0 0,1 0 0,-2 0 0,0 0 0,0 0 0,-3 0 0,-1 0 0,-3 0 0,0 0 0,-4 0 0,1 0 0,2 0 0,2 0 0,3 0 0,3 0 0,1 0 0,-1 0 0,-2 0 0,-2 0 0,0 0 0,-1 0 0,0 0 0,-2 0 0,0 0 0,-3 0 0,0 0 0,-1 0 0,0 0 0,1 0 0,-3 0 0,0 0 0,-4 0 0,-3 0 0,5 0 0,0 0 0,2 0 0,-4 0 0,0 0 0,0 0 0,1 0 0,-1 0 0,0 0 0,-2 0 0,5 0 0,-1 0 0,1 0 0,-4 2 0,0 0 0,0 3 0,-1-1 0,3 0 0,-1 1 0,1-3 0,-1 1 0,-2-3 0,1 1 0,-1 1 0,2 2 0,1 1 0,2 0 0,2 1 0,1-1 0,1 1 0,-1 0 0,1 0 0,3 0 0,0-1 0,3 1 0,0-2 0,0 2 0,0 0 0,0-1 0,0 1 0,3-3 0,2 0 0,3-1 0,0 4 0,-2 2 0,2 1 0,-4 1 0,0-1 0,-1-1 0,-3 3 0,0-2 0,-3 1 0,0 2 0,-3-1 0,0 0 0,1 0 0,-2 1 0,0 0 0,-1 1 0,2 1 0,1 1 0,2 2 0,0-2 0,-1-1 0,-4-2 0,-1 2 0,-1 1 0,-2 2 0,0-1 0,0-1 0,-1-1 0,-3 1 0,2 3 0,-1-1 0,1 3 0,3 0 0,-1 0 0,1 3 0,-2 0 0,-1 0 0,0 0 0,-1 4 0,1 0 0,0 1 0,-2-1 0,1-5 0,0 1 0,1 4 0,0 1 0,-1-1 0,1 4 0,-2-4 0,2 1 0,-3-2 0,-3-3 0,2 0 0,-2 0 0,1 0 0,1 0 0,-2 0 0,3 3 0,-1 2 0,-1-1 0,1 3 0,-2 1 0,0 4 0,0 8 0,-3 6 0,4 6 0,0 3 0,1 2 0,-2 5 0,0 5 0,1 6 0,0 1 0,-1 0 0,-3-6 0,0-5 0,0-7 0,0-6 0,0-8 0,0-7 0,0 3 0,0 4 0,0 8 0,0 3 0,0-7 0,0-1 0,0-2 0,0 1 0,0-1 0,0-7 0,0-2 0,0-3 0,0 0 0,0 5 0,0-1 0,0 3 0,0 0 0,0 3 0,0 1 0,0 3 0,0 0 0,0-4 0,0-4 0,0-9 0,0-4 0,0-5 0,0-2 0,0-2 0,0-1 0,0 0 0,0 3 0,0 1 0,0 2 0,0 0 0,0 0 0,0 0 0,2 0 0,1-3 0,1-1 0,2-3 0,-1-4 0,4-1 0,1-3 0,-2-1 0,2 1 0,-1 1 0,1-2 0,2 0 0,-1 1 0,2-1 0,2 1 0,2-3 0,3-1 0,1 1 0,1-2 0,1 3 0,0-1 0,0-2 0,0 2 0,0-2 0,-1 2 0,1 1 0,0 0 0,0-1 0,-3-2 0,0 0 0,-1-1 0,2 1 0,2 0 0,0 0 0,0-3 0,0 0 0,0 0 0,-1 0 0,1 0 0,0 0 0,0 2 0,0 1 0,0 1 0,0-2 0,7-2 0,5 0 0,5 0 0,3 3 0,-6 0 0,2 0 0,1-1 0,0-2 0,3 0 0,-5 3 0,-3 0 0,-4 0 0,-4 2 0,-2-2 0,-3 0 0,-2 0 0,-3-3 0,-4 0 0,6 0 0,9 0 0,13 0 0,23 1 0,8 6 0,-1 0 0,-6 3 0,-14 2 0,-6-2 0,-2 1 0,-4-3 0,-4 0 0,-4-2 0,-5 2 0,-3-2 0,0-2 0,0 3 0,0 1 0,3 3 0,4 2 0,2-2 0,3-1 0,1 0 0,4-2 0,10 1 0,9-2 0,14 1 0,7 3 0,4-1 0,-7 1 0,-9-4 0,-6-3 0,-7-2 0,-2 0 0,-1 1 0,-2 1 0,-2-1 0,0-2 0,-3-1 0,-1 0 0,0 0 0,-4 0 0,-4 1 0,-1 1 0,-4 1 0,-4 0 0,1-1 0,-1-2 0,1 0 0,-1 0 0,-2 0 0,0 0 0,3 0 0,-1 0 0,-2 0 0,-3 0 0,4 0 0,6 3 0,2 1 0,-1 0 0,-2-1 0,-2-3 0,2 0 0,3 0 0,0 0 0,0 0 0,-1 0 0,-2 0 0,1 0 0,3 0 0,-2 0 0,2 0 0,1 0 0,0 0 0,1 0 0,-1 0 0,-1 0 0,0 0 0,4 0 0,0 0 0,-4 0 0,0 0 0,-4 0 0,1 0 0,2 0 0,-2 0 0,3-2 0,0-2 0,1-1 0,0-1 0,-1 0 0,-4 0 0,-2 0 0,1 0 0,-2 0 0,3-2 0,-1-1 0,-3 0 0,0 0 0,-4 0 0,0 2 0,0 0 0,0 1 0,0 1 0,0-1 0,0 3 0,-1 0 0,-1 1 0,-2-1 0,0 0 0,-1 0 0,1 3 0,1 0 0,0-2 0,1 0 0,-2-1 0,1 0 0,0 1 0,3 2 0,0 0 0,3 0 0,5 0 0,5 0 0,4 0 0,4 0 0,1-1 0,3-2 0,0-1 0,0 0 0,1 2 0,-1 2 0,-2 0 0,-2 0 0,0 0 0,-1 0 0,4 0 0,1 0 0,-3 0 0,3 0 0,-3 0 0,4 0 0,0 0 0,-1 0 0,-1 3 0,-4 1 0,-4 1 0,-8 0 0,-5 0 0,-5 0 0,-3 2 0,-1 1 0,-3 2 0,0 1 0,-3 1 0,-2 2 0,-1 0 0,-2 2 0,-1-1 0,1 1 0,0 1 0,-1 0 0,0 0 0,-1 1 0,-1-1 0,0-1 0,-1 0 0,1-2 0,0 1 0,1-2 0,-2-1 0,0-1 0,0 0 0,0 2 0,1 3 0,0 0 0,-1 0 0,-1 4 0,-1 0 0,0 3 0,0 0 0,1-1 0,2 5 0,0 4 0,0 5 0,-2 3 0,-1 4 0,0 1 0,0 0 0,0-1 0,0-6 0,0-2 0,0 0 0,0 1 0,0 3 0,0 1 0,0-1 0,0 1 0,0-2 0,0-3 0,0-1 0,0-2 0,0 3 0,0 8 0,0 8 0,0 11 0,0 8 0,0 7 0,0 7 0,0 1 0,0 0 0,0-8 0,0-19 0,0-15 0,0-14 0,0-6 0,0-1 0,0 2 0,0 15 0,3 8 0,3 4 0,1-1 0,2-9 0,0-5 0,0-4 0,3-1 0,-3-4 0,-1 2 0,-2 0 0,1 2 0,3 3 0,0 0 0,1 1 0,-1-1 0,-1 3 0,0 1 0,1 2 0,-3 0 0,3 0 0,-4-3 0,-1-1 0,-2-1 0,0-3 0,0-1 0,0-4 0,-2-4 0,2-1 0,0 1 0,3 0 0,1 0 0,1 0 0,2 0 0,1 0 0,1-3 0,3 0 0,-1-3 0,0-2 0,2 1 0,1-2 0,7 4 0,7 0 0,5 0 0,3 3 0,0-2 0,1 4 0,2-2 0,1 1 0,-1-3 0,-2 0 0,-4-2 0,0-1 0,1-1 0,-1-5 0,0 0 0,4-4 0,1-2 0,8 2 0,3-2 0,7-1 0,4-1 0,5-2 0,3 0 0,-3 0 0,4 0 0,-4 0 0,-3 0 0,-6 0 0,-9 0 0,-10 0 0,-8 0 0,-1 0 0,-3 0 0,-1 0 0,0 0 0,-5 0 0,-2 0 0,0 0 0,-1 0 0,1 0 0,3 0 0,0 0 0,4 0 0,7 0 0,7 0 0,3 0 0,3 0 0,-2 0 0,3 0 0,1 0 0,0 0 0,0 0 0,-1 0 0,0 0 0,-3 0 0,-3-2 0,-3-1 0,-2 0 0,0 0 0,-1 0 0,-1 0 0,-4 0 0,-3 1 0,-1 2 0,-4-1 0,1-2 0,2 0 0,3 0 0,2 1 0,1 0 0,1-2 0,5 0 0,2-2 0,-2 3 0,-2 0 0,-5 0 0,-3 0 0,-1 0 0,-1 0 0,2 3 0,3 0 0,1 0 0,-1 0 0,1 0 0,-5 0 0,-1 0 0,-3 0 0,0 0 0,-1 0 0,-3 0 0,-2 0 0,-3 0 0,-3 0 0,0 0 0,-2 0 0,1 0 0,-1 0 0,4 0 0,10 0 0,13 0 0,15 0 0,12 0 0,-1 0 0,-6 0 0,-7 0 0,-5 0 0,-3 0 0,-2 0 0,-1 0 0,-2 0 0,0 0 0,-3 0 0,-4 0 0,1 0 0,-1 0 0,-2 0 0,0 0 0,-4 0 0,1 0 0,-2 0 0,2 0 0,-2 0 0,5 0 0,1 0 0,-1 0 0,4 0 0,-4 0 0,1 0 0,-2 0 0,1 0 0,0 0 0,4 0 0,1 2 0,-5 2 0,0-1 0,-4 2 0,4-2 0,4 0 0,5 0 0,5 0 0,1 0 0,-2 1 0,-2 1 0,-5-1 0,-3 2 0,0 0 0,-2 1 0,0 0 0,-1 1 0,-4 2 0,0 1 0,0 0 0,0 0 0,0-1 0,0-1 0,0-1 0,0 0 0,-3 2 0,-3 0 0,-3 0 0,-3-1 0,1 0 0,2-1 0,0-1 0,1 1 0,0 1 0,2 1 0,2 2 0,2 0 0,2 2 0,0 1 0,0 1 0,0 1 0,-2 1 0,-1 2 0,0 2 0,-2 1 0,0 0 0,0 0 0,-3 0 0,0 7 0,-2 5 0,-1 6 0,0-1 0,0-4 0,-2-1 0,-1 1 0,0 0 0,-2-1 0,0-4 0,0-4 0,2-2 0,0-2 0,-1 0 0,0 0 0,1 0 0,-3 0 0,3-3 0,-4 0 0,1 0 0,-1-3 0,0 3 0,1 1 0,-2 4 0,2 10 0,-2 7 0,0 5 0,-1 2 0,1-1 0,0 0 0,-1 0 0,-2 1 0,-1-1 0,0-3 0,0-6 0,0-7 0,0-5 0,0-6 0,0-4 0,0-2 0,0-1 0,0 0 0,0-2 0,0 1 0,0 0 0,0 0 0,0 3 0,0-1 0,0 2 0,0 2 0,0-1 0,0-1 0,0-1 0,0-2 0,0 1 0,0 1 0,0-3 0,0 0 0,0-2 0,0-1 0,0-1 0,0 2 0,0-2 0,0 1 0,0 0 0,0-2 0,0 1 0,0 1 0,0 2 0,0 0 0,0 1 0,0 1 0,0 1 0,0 1 0,0-1 0,0-3 0,0 0 0,0 0 0,0 0 0,2-3 0,0 4 0,0-6 0,0 4 0,1-1 0,-1-1 0,4 0 0,-1-1 0,0 0 0,1-1 0,0 2 0,1-2 0,-2 3 0,1 0 0,0 1 0,-1-1 0,3-2 0,-1-1 0,0 0 0,0 1 0,-3 1 0,2 1 0,2-1 0,2 4 0,3-1 0,-1 0 0,1-1 0,-1-4 0,-1 2 0,0-2 0,-1-1 0,1 2 0,1-3 0,1-2 0,1 2 0,3-2 0,-1 1 0,-1-2 0,1-2 0,-1 0 0,1 0 0,4 0 0,0 0 0,3 0 0,0 0 0,0 0 0,0 0 0,0 0 0,-1 0 0,1 0 0,0 0 0,0 0 0,0 0 0,0 0 0,0 0 0,-3 0 0,-3 0 0,-2 0 0,-1 0 0,2 0 0,0 0 0,2 0 0,0 0 0,0 0 0,2 0 0,0 0 0,1 0 0,2 0 0,0 0 0,0 0 0,0 0 0,0 0 0,-1 0 0,1 0 0,0 0 0,0 0 0,0 0 0,0 0 0,0 0 0,4 0 0,0 0 0,1 0 0,-2 0 0,-3 0 0,-3 0 0,0 0 0,-1 0 0,1 0 0,0 0 0,-1 0 0,0 0 0,-1 0 0,1 0 0,-2 0 0,1 0 0,0 0 0,-1 0 0,0 0 0,-3 1 0,0 2 0,0 5 0,3 4 0,2 3 0,-1 2 0,-1 0 0,-4 3 0,-3 0 0,0 3 0,-3 0 0,1 3 0,-2 5 0,0 4 0,0 5 0,-3 0 0,4 4 0,-3 0 0,3 1 0,0 5 0,1 4 0,0 11 0,-4 8 0,-1 2 0,-3-1 0,0-2 0,0 5 0,0 4 0,0 4 0,2-6 0,2-16 0,0-16 0,1-18 0,-4-16 0,2-5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34:48.42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1023 24575,'30'0'0,"-5"0"0,-14 0 0,1 0 0,4 0 0,3 0 0,2 0 0,2 0 0,0 0 0,3 0 0,2 0 0,-1 0 0,0 0 0,-4 0 0,-3 0 0,-3 0 0,-4 0 0,-2 0 0,-1 0 0,3 0 0,1 0 0,3 0 0,2 0 0,-2 0 0,3 0 0,-1 0 0,2 0 0,5 0 0,4 0 0,3 0 0,3 0 0,-1 0 0,2-6 0,0-2 0,2 0 0,1 2 0,1 6 0,-1 0 0,-3 0 0,-2-2 0,0-1 0,1-1 0,0 2 0,0 2 0,-1 0 0,0 0 0,5 0 0,3 0 0,-1 0 0,2 0 0,-3 0 0,0 0 0,0 0 0,-2 0 0,-3 0 0,-5 0 0,-4 0 0,-4 0 0,0 0 0,0 0 0,0 0 0,-1 0 0,1 0 0,0 0 0,0 0 0,0 0 0,4 0 0,0 0 0,1 0 0,2 0 0,-2 0 0,-1 0 0,3 0 0,-1 0 0,3 0 0,5 0 0,4 0 0,4 0 0,1 3 0,3 1 0,-1-1 0,5 0 0,7-3 0,4 0 0,-5 0 0,-5 0 0,-9 0 0,-9 0 0,0 0 0,-5 0 0,-3 0 0,-1 0 0,-5 0 0,1 0 0,0 0 0,0 0 0,0 3 0,-3 0 0,0 2 0,-4 0 0,1-2 0,0 2 0,-2-2 0,1 0 0,-1 1 0,1-1 0,2 2 0,-1 4 0,3 1 0,-2 1 0,-2-3 0,-1 1 0,-4-2 0,-1 0 0,2 2 0,-1 0 0,1 2 0,1 2 0,-1 1 0,4-1 0,0 2 0,1 0 0,-2-1 0,-1 0 0,0-2 0,-2-1 0,2 0 0,0 2 0,0 1 0,1 3 0,0 2 0,0 1 0,2 3 0,0 0 0,-2 0 0,-1-3 0,-2 0 0,-1 0 0,0 1 0,0 2 0,0 0 0,1 0 0,-1 0 0,1 1 0,2 8 0,0 9 0,2 10 0,0 16 0,0 12 0,-1 3 0,-3 0 0,1 16 0,-6-42 0,-1 2 0,0 8 0,0 1 0,1 4 0,-1 0 0,-1-7 0,-1-1 0,-1-7 0,1-2 0,0-2 0,0-1 0,-1 40 0,1-7 0,0-7 0,0-13 0,-1-8 0,-1-7 0,-2-5 0,0-4 0,0-3 0,0-1 0,0 8 0,0 10 0,0 5 0,0 9 0,0 5 0,0 8 0,0 4 0,0-7 0,0-10 0,0-4 0,3 1 0,1 3 0,1 0 0,2 2 0,-3-8 0,2-7 0,-2-9 0,0-14 0,-1-7 0,0-8 0,-1-4 0,1-4 0,-1-1 0,1 1 0,-1 0 0,1 3 0,-2 4 0,1 7 0,1 3 0,2 0 0,3-2 0,1-1 0,0 0 0,-1 0 0,1 0 0,-3 0 0,2-1 0,0 1 0,-2-2 0,1-4 0,-2-4 0,1-1 0,2 0 0,0 2 0,3 0 0,-1 0 0,1-2 0,2-1 0,2 0 0,2 1 0,3 2 0,0 1 0,3 2 0,4 4 0,0-3 0,1 2 0,-2-4 0,-3-3 0,0-1 0,-1-2 0,-2-2 0,-1-3 0,1 0 0,1-1 0,2-1 0,0 0 0,1-1 0,3 1 0,0 1 0,4-2 0,0 0 0,-4 2 0,0-1 0,-4-1 0,0 1 0,0 0 0,2 0 0,6 2 0,1-2 0,3 2 0,1 1 0,1-3 0,3 2 0,0-2 0,3 0 0,1 3 0,0-3 0,-5 2 0,-5 1 0,-2-2 0,-5 2 0,3 0 0,-2 0 0,2 0 0,1 2 0,0-1 0,4 2 0,2-3 0,-1-2 0,3 0 0,1-2 0,1 1 0,7 0 0,2-1 0,6-2 0,6 0 0,1 0 0,0 0 0,-7 0 0,-3 0 0,-4 0 0,0 0 0,0 0 0,-4 0 0,-5 0 0,-5 0 0,-3 0 0,-5 0 0,0 0 0,-4 0 0,-1 0 0,-2 0 0,6 0 0,5 0 0,7 0 0,10 0 0,3 0 0,1 0 0,-2 0 0,-6 0 0,-7 0 0,-2 0 0,1 0 0,4 0 0,5 0 0,3 0 0,1 0 0,-4 0 0,-1 0 0,-4 0 0,-2-1 0,-4-2 0,-2 0 0,-1 0 0,-4 2 0,0 1 0,-3 0 0,-1 0 0,0 0 0,4 0 0,4 0 0,5 0 0,4 0 0,-4 0 0,-2 0 0,-2 0 0,-5 0 0,0 0 0,-1 0 0,2 0 0,2 0 0,1 0 0,-1 0 0,1 0 0,-2 0 0,-2 0 0,-6 0 0,-4 0 0,-2 0 0,-3 0 0,2 0 0,1 0 0,3 0 0,7 0 0,4 0 0,1 0 0,-2 0 0,-4 0 0,3 0 0,4 0 0,1 0 0,7 0 0,1 0 0,2 0 0,6 0 0,0 0 0,1 0 0,0 0 0,-4 0 0,-6 0 0,-3 0 0,-3 2 0,-4 1 0,1 1 0,2-2 0,0-2 0,3 0 0,-3 0 0,0 0 0,4 0 0,3 0 0,7 0 0,3 0 0,4 0 0,1 0 0,3 0 0,0 0 0,-4 0 0,-10 0 0,-1 0 0,-2 0 0,2 0 0,0 0 0,-9 0 0,-2 0 0,-4 0 0,1 0 0,-1 0 0,-4 0 0,-1 0 0,1 0 0,-3 0 0,-1 0 0,1 0 0,1 0 0,2 0 0,0 0 0,-1 0 0,-1 0 0,-2 0 0,0 2 0,-2 2 0,2 1 0,-3 0 0,0 0 0,1-2 0,-3 0 0,0 0 0,-1-3 0,-1 0 0,1 0 0,1 2 0,1 1 0,4 0 0,1 2 0,6-2 0,6 3 0,7 1 0,6 0 0,-4 1 0,-2 1 0,-8 1 0,-3 1 0,2 0 0,-3 2 0,0 0 0,-2 1 0,-4 2 0,-1 1 0,-1 2 0,-2 0 0,-1 1 0,-1 0 0,-3 1 0,-1 3 0,0 4 0,0 3 0,1 5 0,-1 2 0,-2 1 0,-3 0 0,-3 1 0,-2-1 0,-1 3 0,0 1 0,0 1 0,0 0 0,2-4 0,1 1 0,0 3 0,0 1 0,-3 3 0,0 5 0,0 0 0,1 0 0,2 0 0,1-5 0,0 1 0,-1 0 0,1 0 0,0 3 0,2-2 0,-1-1 0,-1-8 0,-1-10 0,-1-10 0,4-10 0,6-5 0,9-5 0,12 2 0,11 3 0,1 3 0,-3 3 0,-7-3 0,-4 0 0,4 1 0,-2 0 0,2-1 0,-4-1 0,-3 0 0,-1-1 0,-4 1 0,0-3 0,0 1 0,-1 0 0,-2 0 0,0-1 0,-3-2 0,1-1 0,1-2 0,-1 0 0,1 0 0,1 0 0,0 0 0,3 0 0,0 0 0,3 0 0,6 0 0,4 0 0,0 0 0,1 0 0,1 0 0,4 0 0,7 0 0,4 0 0,1 0 0,-1 0 0,-3 0 0,-2 0 0,1 0 0,9 0 0,4 0 0,6 0 0,6 0 0,2 0 0,8 0 0,2 0 0,0-2 0,-1-2 0,-5 0 0,-3-1 0,-6 3 0,-4 2 0,-16 0 0,-2-1 0,9-3 0,4 0 0,10 1 0,-8 1 0,-7 2 0,0 0 0,0 0 0,-5 0 0,-8 0 0,-10 0 0,-10-3 0,-9-1 0,-5-2 0,-4-1 0,14 1 0,15 2 0,16 2 0,28 2 0,5 0 0,8 0 0,-5 0 0,-20 0 0,-5 0 0,-9 0 0,-3 0 0,-4 0 0,-5 0 0,-3 0 0,-4 0 0,-2 0 0,0 0 0,0 0 0,-5 0 0,0 0 0,-4 0 0,1 0 0,3 0 0,0 0 0,4-3 0,-1 0 0,2-3 0,-1 0 0,0-1 0,4 0 0,0 1 0,3-1 0,2 4 0,-1-2 0,2 2 0,0 0 0,-2 0 0,1 3 0,-1-3 0,2-1 0,0 0 0,-1 1 0,-1 3 0,-5 0 0,-4 0 0,-3 0 0,-1 0 0,2 0 0,-1 0 0,3 0 0,-3 0 0,1 0 0,-1 0 0,-4 0 0,0 0 0,0 0 0,0 0 0,-3 0 0,-1 0 0,0 0 0,-2 0 0,3 0 0,-1 0 0,2 0 0,6 0 0,4 0 0,5 0 0,3 0 0,1 0 0,3 0 0,1-3 0,-3-1 0,-2-2 0,-8-1 0,0 1 0,0-1 0,-2 0 0,2-2 0,0 0 0,1-2 0,1-1 0,-2-1 0,-4 1 0,-2 1 0,-5-1 0,-3 2 0,-3 0 0,-1-1 0,0 1 0,0-3 0,-2-1 0,-2 3 0,-2 0 0,-3 2 0,-1 0 0,2-1 0,-2 0 0,-1-1 0,0 0 0,1 1 0,-1-1 0,1 0 0,-1-3 0,0-3 0,1 0 0,3-2 0,1-2 0,-1-4 0,3-5 0,-2-1 0,1-2 0,2-2 0,-2 1 0,1-1 0,-3 4 0,-2 2 0,1 3 0,-1 2 0,-1 1 0,2 0 0,-2 0 0,0 3 0,-1 1 0,-2 4 0,0 2 0,0 2 0,0 1 0,0 0 0,0-2 0,0-1 0,1 4 0,2-1 0,-1 3 0,0-5 0,-1 1 0,-1-1 0,0 2 0,0 1 0,0-2 0,0-2 0,0-1 0,0-1 0,0 0 0,0 1 0,0 0 0,0 2 0,0 0 0,0-1 0,0 0 0,0-1 0,0-1 0,2 1 0,1-1 0,-1 0 0,0 1 0,0-1 0,0 0 0,1 2 0,2 2 0,-1 0 0,2 1 0,0-1 0,-3 0 0,-2 3 0,-1 0 0,5-3 0,-4 1 0,4-1 0,-5 2 0,0 0 0,0-3 0,2 3 0,1-2 0,0 1 0,-1 3 0,-2-6 0,0 4 0,0-1 0,0 1 0,0-1 0,0 1 0,0 0 0,1 0 0,2 0 0,-1-1 0,0-2 0,-1 1 0,-1-1 0,2 2 0,1-1 0,2 1 0,-1-1 0,-1 0 0,0 1 0,0 0 0,0-1 0,2-1 0,-2 1 0,0 1 0,1 2 0,-2-1 0,1 0 0,0 0 0,0-1 0,-1 2 0,0-3 0,-2 2 0,0 0 0,0-1 0,0 2 0,0-2 0,0 1 0,0 0 0,0-1 0,0 1 0,0-1 0,0-3 0,0 3 0,0-3 0,0 3 0,0 2 0,0-1 0,0-3 0,0 2 0,0-4 0,0 4 0,0 0 0,0 0 0,0 0 0,0 1 0,-2-2 0,-1-1 0,0 0 0,0 1 0,3-2 0,0-1 0,0-2 0,0 0 0,0 2 0,0 1 0,0 1 0,-3-2 0,1 1 0,-1 1 0,0 0 0,2 1 0,1 1 0,-2-3 0,-1-1 0,-1-3 0,-1 0 0,2 0 0,0 0 0,0 2 0,1-1 0,-1 2 0,0-3 0,0 1 0,3 2 0,-3-2 0,0 1 0,0-2 0,1 1 0,2 1 0,-3-1 0,0 2 0,0-1 0,0-2 0,3 3 0,0-2 0,0 0 0,0 0 0,0-1 0,0 1 0,0 1 0,0 1 0,0-2 0,0 1 0,0-2 0,0 0 0,0 1 0,0-1 0,0 2 0,0 1 0,0 2 0,0 1 0,0-2 0,0-2 0,0 1 0,0 1 0,0 2 0,0 2 0,0 0 0,0-1 0,0 0 0,0-1 0,0-1 0,0 1 0,0 0 0,0 0 0,0 0 0,0-3 0,0 1 0,0 1 0,0 0 0,0 1 0,0-1 0,0-2 0,0 1 0,2-2 0,1 1 0,1-1 0,-2-1 0,-2 0 0,2 2 0,0-2 0,1 2 0,-1-3 0,-2 0 0,3 0 0,0 1 0,0-1 0,-1 0 0,1 1 0,0 0 0,0 2 0,1-1 0,-3 2 0,2 1 0,-1 1 0,-1 1 0,-1 0 0,1-2 0,-1 1 0,0 0 0,0 0 0,2 2 0,0-1 0,1 0 0,0 2 0,-3-2 0,0 0 0,0-3 0,0 0 0,0 2 0,0 0 0,0 2 0,0 0 0,0 0 0,0 0 0,0-1 0,0-1 0,0-2 0,0-3 0,0 2 0,0 1 0,0 3 0,0 2 0,0-2 0,-2 1 0,-2-2 0,1 2 0,1-2 0,2 2 0,0-3 0,0 1 0,-2 1 0,-7 3 0,2 5 0,-7 1 0,5 1 0,-2 0 0,2-2 0,0-1 0,0-3 0,2 3 0,-1-7 0,1 4 0,0-2 0,0-1 0,-2 5 0,1-2 0,0-2 0,-1 1 0,-2-2 0,-1 2 0,2 1 0,-1-2 0,2 1 0,-1 0 0,-1 1 0,1 0 0,1-2 0,1 2 0,-1 1 0,0 0 0,-3-1 0,-3-2 0,1-2 0,-1 2 0,3 1 0,-1 1 0,0 3 0,2-2 0,-1 2 0,0 0 0,0-1 0,-4 0 0,-1 2 0,-4-3 0,1 0 0,0 0 0,1 0 0,1 0 0,-2 2 0,1 0 0,0-1 0,-2 1 0,4-2 0,0 0 0,-1 1 0,-2-1 0,-3 1 0,0-2 0,0-2 0,-1 0 0,1-4 0,3 2 0,1 2 0,1-1 0,4 2 0,-1-3 0,2 1 0,-1 0 0,-1 0 0,-1 0 0,1 0 0,0 0 0,0-2 0,0 1 0,0-1 0,-2 1 0,-2 1 0,-2 1 0,-2 1 0,3-2 0,0 1 0,0 1 0,2-1 0,-2 0 0,0 0 0,-1-2 0,-3 2 0,4 0 0,0 2 0,0-1 0,0 2 0,-7-1 0,0-2 0,-1-1 0,-3 0 0,3 0 0,-4 1 0,1-2 0,3-2 0,2 0 0,4 0 0,1-1 0,1-1 0,4 2 0,-1-1 0,-2-1 0,-2 0 0,-7-5 0,0 2 0,0-1 0,1 1 0,3-1 0,-3 1 0,0 2 0,-4 1 0,0 1 0,3 2 0,1-1 0,4 1 0,0 1 0,2 1 0,1 0 0,2-2 0,0 1 0,-1-2 0,2 2 0,-1 0 0,4 3 0,2-2 0,1 2 0,1 0 0,-2-1 0,-2 2 0,-2-5 0,2 1 0,0-1 0,2 1 0,2 2 0,-1 0 0,1-2 0,-2 1 0,-1-1 0,-3-3 0,-3-1 0,-2-3 0,-2-1 0,3 3 0,0-1 0,1 3 0,1 0 0,-1-1 0,2 4 0,0-2 0,1 2 0,-2 0 0,0-3 0,0 0 0,-2-2 0,2 1 0,-2 2 0,0 0 0,0 0 0,-3 1 0,-1-1 0,1 1 0,0 0 0,0 1 0,0 0 0,0 0 0,0 2 0,-3-1 0,-1 2 0,-1 0 0,1 2 0,3-1 0,-3 1 0,-1 1 0,0 2 0,2 2 0,3 0 0,2 0 0,2 0 0,-1 0 0,3 0 0,-3 0 0,0 0 0,0 0 0,0 0 0,0 0 0,3 0 0,1 0 0,-4 0 0,2 0 0,-1 0 0,2 0 0,0 0 0,-3 0 0,-4 0 0,-3 0 0,-3 0 0,-1 0 0,3 0 0,1 0 0,2 0 0,2 0 0,0 0 0,-3 0 0,-6 0 0,-4 0 0,-3 0 0,-1 0 0,3 3 0,0 0 0,1-1 0,0 1 0,-3-3 0,5 2 0,4 1 0,0 0 0,3 0 0,0-3 0,-1 0 0,5 2 0,3 1 0,1 0 0,1 0 0,0-1 0,-1 1 0,1 0 0,-1 1 0,-1-2 0,0 1 0,-3 0 0,0-1 0,-1-2 0,1 0 0,0 0 0,0 0 0,-4 0 0,-1 0 0,-3 0 0,-4 0 0,3 0 0,-4 0 0,5 0 0,3 0 0,2 0 0,2 0 0,2 0 0,2 0 0,3 0 0,3 0 0,2 0 0,0 0 0,-2 0 0,-5 0 0,-11 0 0,-8 0 0,-9 0 0,6 0 0,2-1 0,4-2 0,3 0 0,1 0 0,4 1 0,4 2 0,0 0 0,0 0 0,0 0 0,0 0 0,0 0 0,0 0 0,-1 0 0,1 0 0,0 0 0,3 0 0,0 0 0,1 0 0,2 0 0,-3 0 0,1 0 0,-2 0 0,-2 0 0,-4 0 0,-4 0 0,-1 0 0,-3-2 0,4-2 0,2 0 0,-1 1 0,-2 2 0,-4 1 0,-1 0 0,1 0 0,5 0 0,6 0 0,3 0 0,-1 0 0,-2 0 0,-2 0 0,0 0 0,7 0 0,0 0 0,0 0 0,2 0 0,0 0 0,3 0 0,4 0 0,-2 0 0,0 0 0,-3 0 0,-3 0 0,1 0 0,-1 0 0,2 0 0,1 0 0,-1-3 0,1 1 0,-4-1 0,-2-1 0,-1 1 0,0-3 0,0 0 0,0 3 0,0-3 0,3-1 0,0-2 0,1-4 0,3 0 0,0 1 0,2 0 0,3 0 0,0-3 0,4-2 0,1-1 0,0-2 0,1-1 0,-1-2 0,0-4 0,-3-1 0,1-4 0,-1 4 0,4 4 0,2 2 0,1 4 0,-1 1 0,-2 3 0,0 2 0,-1 1 0,-2 0 0,2 0 0,-2 1 0,1 1 0,0 0 0,-1 1 0,1-1 0,1-2 0,-3 3 0,-2-1 0,-2 1 0,-1 4 0,-2 0 0,-1 0 0,-3 1 0,-3-2 0,3-1 0,0-3 0,2-1 0,1-3 0,-1-3 0,4-1 0,0 0 0,2-2 0,3-1 0,1-2 0,1-5 0,2 0 0,-1-5 0,2-1 0,-1-1 0,1-3 0,0-3 0,3-5 0,1 3 0,0 1 0,0 2 0,0 2 0,0-2 0,0 0 0,0-2 0,0 0 0,0-4 0,0-4 0,4-1 0,3-1 0,3 5 0,0 7 0,-3 5 0,-2 7 0,-2 7 0,2 2 0,0 4 0,0 3 0,2 2 0,-2 3 0,2 1 0,-1-2 0,-3-3 0,0 0 0,-3 0 0,0 0 0,-2 3 0,-7 1 0,-4 2 0,-9 4 0,-1 0 0,-3 0 0,2 0 0,0 0 0,-7 0 0,-8 0 0,-11 0 0,-3 0 0,1 0 0,3 0 0,4 0 0,2 0 0,7 0 0,3 0 0,1 0 0,-1 0 0,-3 0 0,-2 0 0,5 0 0,6 0 0,6 0 0,6 0 0,2 0 0,2 0 0,-1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6:37:26.74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15128 38 24575,'-33'0'0,"-5"0"0,9 0 0,-5 0 0,-1 0 0,6 0 0,5 0 0,4 0 0,5-5 0,-3-2 0,0-1 0,0 2 0,1 5 0,3 0 0,1 1 0,4 0 0,-2 0 0,1 0 0,-5 0 0,0 0 0,1 0 0,-2 0 0,2 0 0,-1 0 0,2 0 0,0 0 0,1 0 0,1 0 0,-2 0 0,1 0 0,0 0 0,0 0 0,2 0 0,2 0 0,-6 0 0,3 0 0,-3 0 0,4 0 0,1 0 0,0-2 0,0 0 0,0-1 0,-1 1 0,-1 2 0,-2 0 0,1-1 0,-2 1 0,2 0 0,-1 0 0,-1 0 0,-1 0 0,-4 0 0,2 0 0,-3 0 0,3 0 0,0 0 0,-3 0 0,0 0 0,-3 0 0,0 0 0,-3 0 0,-2 0 0,-3 0 0,-4 0 0,-2 0 0,-3 0 0,0 0 0,0 0 0,3 0 0,1 0 0,0 0 0,-2 0 0,-1 0 0,2 0 0,-1 0 0,0 2 0,2 1 0,4 0 0,6 1 0,3 0 0,0 2 0,0-1 0,1-1 0,3-2 0,5-2 0,5 0 0,-2 0 0,-4 0 0,-2 0 0,-5 0 0,-1 0 0,-4 0 0,0 0 0,1 0 0,3 0 0,-1 0 0,1 0 0,1 0 0,2 0 0,2 0 0,1 0 0,2 0 0,1 0 0,1 0 0,1 0 0,1 0 0,-2 0 0,-2 0 0,-2 2 0,-2 1 0,3-1 0,2 0 0,3-2 0,1 0 0,-1 0 0,2 2 0,0 0 0,-1 0 0,0 0 0,-1-1 0,3 2 0,-3-1 0,5 0 0,-9 4 0,2-1 0,0 3 0,1-2 0,3-1 0,1 0 0,0 0 0,-1 3 0,1-1 0,-1 1 0,2-3 0,-1 0 0,1-1 0,-3 8 0,1-4 0,0 6 0,4-4 0,2 0 0,3 0 0,-1 0 0,1-1 0,0 1 0,0 4 0,0 1 0,0 5 0,0 1 0,0-2 0,0 1 0,0-1 0,0 2 0,0 5 0,0 1 0,0 4 0,0 5 0,0 0 0,0 4 0,0-4 0,0-5 0,0-5 0,0-3 0,0 0 0,0 0 0,0 0 0,0 0 0,0 0 0,0 0 0,0 0 0,0-1 0,0-2 0,0-2 0,0-4 0,0-1 0,0 0 0,0 2 0,0 1 0,0 1 0,0-2 0,0-4 0,0 0 0,0-2 0,0 0 0,0 1 0,0 0 0,0 2 0,0 1 0,0 4 0,0 2 0,0 3 0,0 1 0,0-3 0,0-1 0,0 0 0,0 1 0,0-1 0,0 1 0,0-1 0,0 1 0,0 3 0,0 0 0,0 0 0,0 4 0,0 4 0,0 1 0,0 3 0,-3-3 0,0 0 0,-1 3 0,-1-3 0,2 0 0,-3-2 0,0-2 0,0 2 0,-2 0 0,0-2 0,-1 2 0,0-2 0,1-1 0,1 0 0,0-6 0,-1-1 0,0-3 0,-2-3 0,0 0 0,-4 1 0,-1-1 0,-2-1 0,1-4 0,-1-2 0,-2-2 0,0-3 0,0-1 0,-1-1 0,1 0 0,-1 0 0,0 0 0,0 0 0,-2 0 0,-5 0 0,0 0 0,-1 0 0,2 2 0,6 1 0,0 0 0,1-1 0,1-1 0,-1-1 0,2 0 0,1 0 0,1 0 0,2 0 0,-1 2 0,-1 1 0,-1-1 0,-1 0 0,1-2 0,-1 0 0,0 0 0,0 0 0,-2 0 0,1 0 0,-2 2 0,0 1 0,0 0 0,-3-1 0,0-1 0,3 1 0,0 1 0,1 0 0,-5-1 0,-5 1 0,-2 0 0,-1 0 0,-1-1 0,-3 1 0,-1 0 0,-2 2 0,1 1 0,3-3 0,6 2 0,5-2 0,5 0 0,3-1 0,0-2 0,-9 1 0,-5-1 0,-21 0 0,-11 0 0,-3 0 0,1 0 0,15 0 0,6 0 0,4 0 0,4 0 0,5 0 0,3 0 0,4 0 0,0 0 0,1 0 0,2 0 0,0 0 0,1 0 0,-3 0 0,-1 0 0,0 2 0,0 1 0,0 0 0,0 0 0,0-1 0,0 1 0,-2 0 0,-2 2 0,-1-2 0,-3 0 0,2 0 0,-2-1 0,-3 1 0,2 1 0,-3-2 0,2 1 0,1 0 0,-3 0 0,-1-1 0,-4-2 0,1 3 0,0 1 0,1 0 0,2-1 0,1-3 0,0 0 0,-2 0 0,-2 0 0,4 0 0,3 0 0,0 3 0,3 1 0,2-1 0,-4 1 0,3-4 0,1 0 0,0 0 0,4 0 0,3 0 0,1 0 0,2 2 0,-1 1 0,-2 0 0,2 0 0,-1-3 0,3 0 0,0 0 0,0 0 0,-1 0 0,0 0 0,2 0 0,-2 0 0,2 0 0,0 0 0,-1 0 0,2 0 0,-3 0 0,1 1 0,1 2 0,0-1 0,3 0 0,-2-1 0,-1-1 0,2 0 0,0 0 0,1 0 0,1 0 0,-2 2 0,-2 1 0,1 1 0,3 1 0,0-2 0,4 1 0,-2-1 0,0 0 0,1 1 0,-2-1 0,2-1 0,1 3 0,-3 1 0,3-1 0,-3 0 0,4 0 0,1 3 0,3 0 0,0 4 0,0-3 0,-3-1 0,-1 1 0,0 1 0,-3 0 0,0 1 0,-5 2 0,-1 2 0,-3 0 0,-2 1 0,1-1 0,-1 2 0,1 0 0,-2-3 0,-2 1 0,0-3 0,0 0 0,0 0 0,0-1 0,0 0 0,0 1 0,3-2 0,0-2 0,3-3 0,0 1 0,-3-2 0,0-1 0,-3 2 0,2 0 0,0 0 0,1 1 0,3-3 0,-2 0 0,2 0 0,2 0 0,0 1 0,2-1 0,-3-1 0,0 1 0,-3-3 0,2 0 0,0 1 0,-3 2 0,0 0 0,0 2 0,1-1 0,2 1 0,1 0 0,2 0 0,2 0 0,-2 0 0,-3 1 0,0 0 0,-1-1 0,-2 1 0,-1 0 0,-2 0 0,-4 2 0,-2 0 0,-5 1 0,-1 1 0,-1-2 0,-1-1 0,0 1 0,-2-2 0,4-1 0,3 1 0,4-2 0,0-1 0,1-1 0,-1 1 0,4 0 0,4 0 0,1 1 0,2-1 0,-3 1 0,1 1 0,1-3 0,0 3 0,1 0 0,2-1 0,-1 1 0,3 0 0,1 0 0,2 1 0,2 0 0,1 3 0,-2 2 0,-1 0 0,0 0 0,0 1 0,0 0 0,-1 1 0,0 2 0,-3 0 0,3-1 0,1-1 0,2-5 0,3-1 0,1 0 0,-2 4 0,2-1 0,-3 3 0,4-3 0,-2 0 0,2 2 0,-2 4 0,-1 4 0,0 2 0,-2 5 0,-1 4 0,1 5 0,2 4 0,0-1 0,2-3 0,-1-1 0,-1 0 0,2-1 0,-2 0 0,2 1 0,-3 2 0,1 7 0,-1 4 0,0 3 0,0 1 0,-2-2 0,2 0 0,-4 0 0,4-5 0,2 4 0,0-8 0,2 2 0,-1 0 0,2-2 0,2 2 0,0-6 0,0-1 0,0-5 0,0-2 0,0 0 0,0 3 0,0 3 0,0-1 0,0-3 0,0-4 0,0-6 0,0-1 0,0-3 0,0-3 0,0 1 0,0 1 0,0 0 0,0 3 0,0-5 0,0-2 0,0 0 0,0-1 0,0 1 0,0 1 0,0-1 0,0-2 0,0 6 0,0 6 0,0 12 0,0 11 0,0 3 0,0 1 0,0-6 0,0-4 0,0 0 0,0-1 0,0 0 0,0 2 0,0-4 0,0-5 0,0-2 0,0-1 0,0-1 0,0 0 0,0-3 0,0 2 0,0 3 0,0 3 0,0 8 0,0 1 0,0 4 0,0-1 0,0-2 0,0 3 0,0 0 0,0-1 0,0-1 0,0-3 0,0 1 0,0-1 0,0 4 0,0 5 0,0 1 0,0 2 0,0 0 0,0-3 0,0-5 0,0-6 0,0-7 0,0-3 0,0 0 0,0 0 0,0-1 0,0 0 0,0-1 0,0 2 0,0-1 0,0 0 0,0-4 0,0 0 0,0 0 0,0 0 0,0 0 0,0 0 0,0 0 0,0 3 0,0 6 0,0 3 0,0 5 0,0-4 0,0-5 0,0-5 0,0-3 0,-3 0 0,0 0 0,0 0 0,0 0 0,0 0 0,-2-1 0,-2-1 0,-1-3 0,1-3 0,1-3 0,0-2 0,1-1 0,0 1 0,-2 2 0,-1 1 0,-1-2 0,0-2 0,1-1 0,0 0 0,-2 0 0,-1 4 0,0 0 0,-1 1 0,1 2 0,-2-1 0,-1 0 0,-4 0 0,1 0 0,-2 1 0,2-1 0,2 0 0,-2-1 0,3-2 0,-3-2 0,0-1 0,3-2 0,-3 0 0,3 1 0,-3-1 0,0 0 0,-1 1 0,1 0 0,0 0 0,0-1 0,1 1 0,2-2 0,0-2 0,1 2 0,3-2 0,0 3 0,1-1 0,-1 0 0,-2 2 0,-2-3 0,-2 2 0,-1-3 0,2-2 0,1 0 0,2 0 0,-2 2 0,0 0 0,-2 0 0,1-2 0,0-1 0,1 2 0,1 1 0,-1 0 0,-1 0 0,-1-3 0,-2 0 0,1 0 0,-6 0 0,-2 0 0,0 0 0,-6 0 0,4 0 0,-1 0 0,1 0 0,4 0 0,0 0 0,0 0 0,0 0 0,0 0 0,0 0 0,0 0 0,-1 0 0,-2 0 0,-2 0 0,0 0 0,-2 0 0,2 0 0,-3 0 0,0 0 0,-1 0 0,-2 0 0,2 0 0,-3 0 0,4 0 0,-2 0 0,2 2 0,3 4 0,-2 0 0,2 0 0,-3-1 0,-4-2 0,-1 3 0,-4 0 0,1-3 0,-3 0 0,-4 0 0,-2 1 0,-3 0 0,-1-1 0,1-3 0,-1 0 0,3 0 0,7 0 0,4 0 0,6 0 0,6 0 0,7-2 0,11-2 0,4-1 0,-11-1 0,-19 4 0,-19 1 0,-25 1 0,-1 0 0,4 0 0,8-3 0,23 0 0,6 0 0,6 0 0,5 3 0,2 0 0,2 0 0,2 0 0,-1 0 0,-1 0 0,0 0 0,0 0 0,0 0 0,0 0 0,0 0 0,0 0 0,0 0 0,-3 0 0,-1 0 0,-1 0 0,1 0 0,0 3 0,-1 1 0,-3 0 0,-5 2 0,4-2 0,-4 0 0,5-1 0,2-3 0,-2 1 0,0 1 0,-1 1 0,-2 0 0,3-1 0,1-2 0,-2 0 0,5 0 0,0 0 0,2 0 0,2 0 0,-4 0 0,-1 0 0,-3 0 0,-4 2 0,-1 1 0,-4 0 0,1 0 0,-1 0 0,0 0 0,1 0 0,-3 1 0,-5 0 0,0 0 0,-4-1 0,1-3 0,1 3 0,0 1 0,4-1 0,6 0 0,3-2 0,5-1 0,3 0 0,1 0 0,3 0 0,-3 0 0,-1 0 0,1 0 0,2 0 0,1 0 0,1 0 0,0 0 0,0 0 0,0 0 0,0 0 0,0 0 0,0 0 0,3-2 0,0 0 0,1-4 0,2 1 0,-3-1 0,0 0 0,2 1 0,-1 0 0,-1-1 0,0-1 0,-2 0 0,2-1 0,0 0 0,0 2 0,2 1 0,-2 0 0,0 1 0,0-1 0,-3-2 0,3 2 0,0 0 0,1 2 0,2 1 0,0 1 0,3-1 0,0-2 0,0 1 0,0 1 0,-2 0 0,-1-2 0,0 1 0,0 1 0,3-1 0,-1-1 0,1 1 0,-1-2 0,-1 2 0,2 0 0,-1 0 0,-1 1 0,2-1 0,-1-2 0,-2-2 0,0 0 0,0-1 0,-2-1 0,0 3 0,-3-1 0,-1 1 0,0 0 0,0 0 0,0 3 0,0 0 0,0 1 0,3-1 0,0-2 0,3 0 0,3 2 0,-2 0 0,4 2 0,-2 0 0,1 1 0,1 0 0,0 0 0,2 0 0,2 0 0,-2-1 0,0-1 0,0-1 0,1 0 0,1 1 0,-1 0 0,-1-1 0,2-1 0,2-7 0,1 2 0,2-4 0,-2 2 0,-3-1 0,-2-2 0,-2 0 0,1 1 0,1 3 0,1 0 0,0 1 0,-3 0 0,-2-3 0,-1 0 0,-2 0 0,2-5 0,0 2 0,2-3 0,3 1 0,-1 1 0,2-1 0,0 1 0,2-1 0,2 1 0,2-1 0,0 0 0,3 0 0,0 2 0,0 1 0,0-1 0,0 1 0,0-3 0,0-6 0,0-2 0,0-6 0,0 0 0,0 1 0,0-1 0,2 3 0,3-3 0,1-1 0,2 0 0,-2 1 0,-3 4 0,2 5 0,-2 1 0,0-2 0,0 1 0,-3-1 0,0 1 0,0 1 0,0-2 0,0-2 0,0-5 0,0-2 0,0-6 0,0-3 0,-3 0 0,0-2 0,-4 6 0,1 1 0,-1 4 0,2 0 0,2-3 0,0 2 0,3 2 0,0 7 0,0 7 0,-1 2 0,-2 2 0,0 0 0,0 0 0,2 2 0,1 0 0,0 0 0,2 3 0,4-3 0,1 4 0,7-3 0,-3 0 0,2-1 0,0-3 0,-3-1 0,1 1 0,3 0 0,-2 1 0,1 5 0,-2-1 0,-1 4 0,1-1 0,5 0 0,3 1 0,2-1 0,2 3 0,2 0 0,6 1 0,7-1 0,10 0 0,5-2 0,3 0 0,1-2 0,6 0 0,5-1 0,6 0 0,0 3 0,-6 1 0,-6 1 0,-5-1 0,-4-3 0,-6 2 0,-6 2 0,-7 0 0,-5 3 0,-5 0 0,-7 0 0,-8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C8EF-CA88-81F7-35D1-F5B583FEB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0C12D-7E54-E179-AC3A-C75035520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B537-D474-5362-46AA-2E4B3A4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7750-0AC6-306E-7890-6FF80F6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416B-4E95-FD3C-9C61-802E8063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75862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F452-E853-3C61-EADB-216AF7F5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36FD0-A701-F3B9-F115-3BD90FE2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0D31-22F5-69C8-E204-51ADDDCD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9003-1A90-87B4-9C15-3119ED27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17EF4-7885-5667-548D-BF612975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5927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AA5AE-41D2-5655-779E-098D11E97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317DF-9117-02A9-3CB6-076D55E1A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AA75-9B9F-5623-DB2A-09B06F8F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23DE-AA7B-902E-81DF-EA8C2A3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64C9-2C0F-C47A-3FB1-FD3D9C3B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33244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0AAD-F1FF-1CEA-45B4-F1881CE0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4AE9-CC8E-21FA-C1FF-85AA88BA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D7D2-E909-4BB9-E966-D440AA1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A468-3D17-C05A-0DED-65B56719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68BC-E49F-EB86-34F2-834A9979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51622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C211-DFAE-216F-60DC-FA091552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8131-065F-2EAB-481C-1B3BD975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4F19-096F-925C-8F90-5C290385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0C88-3122-9A68-E81A-96D71474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0880-0F02-E06B-FD63-368B26D6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53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393-898A-7375-9460-8FA776B6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B459-846E-8536-9E6E-F58D5FF80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5DFAD-2B69-34AB-5779-8963F1C0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BE9D-DB1A-625D-CC32-B1C00D97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FE89-E6C3-B905-3309-40079CE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D36C3-2977-D246-8445-F4C511F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6553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C0E5-2CE5-F1EF-EFFC-9771C31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40148-CAB3-A03B-3B8D-BB41DA52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DD0EE-AD05-E2E8-00C5-BC2CFC6CF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68DC-BA96-F363-9E14-38264117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1C6AC-62D7-A4C4-6D3B-559D0014F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C2494-624B-B56C-87FA-DFD0C16A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B08B7-398E-0552-6F22-664F09EF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116C4-749C-B414-7144-1AD9924B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0232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4BAA-2DB3-EBE6-56C2-0D2D080F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2C8A8-9D79-EE49-F8C7-3428454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24952-1075-7918-084D-126115A2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C3CC7-F77C-1594-8A25-58783704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620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AC30F-A437-60A6-4995-08425942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EE08C-AC7F-75D2-CF51-89876A5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2BAA-0D62-D281-D07B-198BB471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559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65EE-62B8-4215-7D53-281A511C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4C4F-6700-FCE9-A318-ACA075F5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064F-7D8F-93AF-0D4A-0C11CB72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CD29F-C542-B62E-F857-D986DF38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C14C0-7490-865E-5239-B5A352D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BA123-F673-FDFE-3D26-57BE7D94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37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E4E-7065-D593-9D5A-57E24354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D4D98-F6D7-27F7-7A82-5BE867381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DD95-98F8-0B9A-F49F-4235A6A0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1C0E3-5AB2-AC70-BB56-7FE07022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BFE9D-BA7E-6C35-0888-3457F624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2CAD-9A7A-5424-EFC3-FABB5D35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1040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CC32B-ACF5-34A9-C420-EF58C27F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C0F1-B6CF-81CD-49C4-514A55FB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E5FF-A461-D559-72E1-027D58E8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5597A-F07D-D24D-BF3F-E2DD4745FD79}" type="datetimeFigureOut">
              <a:rPr lang="en-LK" smtClean="0"/>
              <a:t>2024-05-20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1B47-DED2-2E50-FBC5-BA6380965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CAB0-E301-FD47-2953-746F0CBBE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2F5D2-A05B-574A-923B-00E04E3117FD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1774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rgbClr val="FF0000"/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</p:spTree>
    <p:extLst>
      <p:ext uri="{BB962C8B-B14F-4D97-AF65-F5344CB8AC3E}">
        <p14:creationId xmlns:p14="http://schemas.microsoft.com/office/powerpoint/2010/main" val="319643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rgbClr val="FF0000"/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783A0-53BC-30DA-9A61-0B07C0A6E30C}"/>
              </a:ext>
            </a:extLst>
          </p:cNvPr>
          <p:cNvSpPr/>
          <p:nvPr/>
        </p:nvSpPr>
        <p:spPr>
          <a:xfrm>
            <a:off x="6789557" y="2669894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3F43FB-87E6-7851-6B36-21F7D6BBE67C}"/>
              </a:ext>
            </a:extLst>
          </p:cNvPr>
          <p:cNvSpPr/>
          <p:nvPr/>
        </p:nvSpPr>
        <p:spPr>
          <a:xfrm>
            <a:off x="7542233" y="1222091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0563EE-AE9F-A172-6516-9EFEB22458D6}"/>
              </a:ext>
            </a:extLst>
          </p:cNvPr>
          <p:cNvSpPr/>
          <p:nvPr/>
        </p:nvSpPr>
        <p:spPr>
          <a:xfrm>
            <a:off x="9679286" y="4504498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8E92D-87F0-E3F0-6A63-29FDF3E09F90}"/>
              </a:ext>
            </a:extLst>
          </p:cNvPr>
          <p:cNvSpPr/>
          <p:nvPr/>
        </p:nvSpPr>
        <p:spPr>
          <a:xfrm>
            <a:off x="3583277" y="414018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6AD109-0B7F-53E1-A378-CD49197D823A}"/>
              </a:ext>
            </a:extLst>
          </p:cNvPr>
          <p:cNvSpPr/>
          <p:nvPr/>
        </p:nvSpPr>
        <p:spPr>
          <a:xfrm>
            <a:off x="3030208" y="1864456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FC039-4927-F8FB-16BF-450024A74333}"/>
              </a:ext>
            </a:extLst>
          </p:cNvPr>
          <p:cNvSpPr/>
          <p:nvPr/>
        </p:nvSpPr>
        <p:spPr>
          <a:xfrm>
            <a:off x="151071" y="308673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67BDCD-0486-34D1-2AF8-401DAB60221F}"/>
              </a:ext>
            </a:extLst>
          </p:cNvPr>
          <p:cNvSpPr txBox="1"/>
          <p:nvPr/>
        </p:nvSpPr>
        <p:spPr>
          <a:xfrm>
            <a:off x="361224" y="3021821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B0F0"/>
                </a:solidFill>
              </a:rPr>
              <a:t>Root Port</a:t>
            </a:r>
          </a:p>
        </p:txBody>
      </p:sp>
    </p:spTree>
    <p:extLst>
      <p:ext uri="{BB962C8B-B14F-4D97-AF65-F5344CB8AC3E}">
        <p14:creationId xmlns:p14="http://schemas.microsoft.com/office/powerpoint/2010/main" val="52130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highlight>
                  <a:srgbClr val="00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783A0-53BC-30DA-9A61-0B07C0A6E30C}"/>
              </a:ext>
            </a:extLst>
          </p:cNvPr>
          <p:cNvSpPr/>
          <p:nvPr/>
        </p:nvSpPr>
        <p:spPr>
          <a:xfrm>
            <a:off x="6789557" y="2669894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3F43FB-87E6-7851-6B36-21F7D6BBE67C}"/>
              </a:ext>
            </a:extLst>
          </p:cNvPr>
          <p:cNvSpPr/>
          <p:nvPr/>
        </p:nvSpPr>
        <p:spPr>
          <a:xfrm>
            <a:off x="7542233" y="1222091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0563EE-AE9F-A172-6516-9EFEB22458D6}"/>
              </a:ext>
            </a:extLst>
          </p:cNvPr>
          <p:cNvSpPr/>
          <p:nvPr/>
        </p:nvSpPr>
        <p:spPr>
          <a:xfrm>
            <a:off x="9679286" y="4504498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8E92D-87F0-E3F0-6A63-29FDF3E09F90}"/>
              </a:ext>
            </a:extLst>
          </p:cNvPr>
          <p:cNvSpPr/>
          <p:nvPr/>
        </p:nvSpPr>
        <p:spPr>
          <a:xfrm>
            <a:off x="3583277" y="414018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6AD109-0B7F-53E1-A378-CD49197D823A}"/>
              </a:ext>
            </a:extLst>
          </p:cNvPr>
          <p:cNvSpPr/>
          <p:nvPr/>
        </p:nvSpPr>
        <p:spPr>
          <a:xfrm>
            <a:off x="3030208" y="1864456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FC039-4927-F8FB-16BF-450024A74333}"/>
              </a:ext>
            </a:extLst>
          </p:cNvPr>
          <p:cNvSpPr/>
          <p:nvPr/>
        </p:nvSpPr>
        <p:spPr>
          <a:xfrm>
            <a:off x="151071" y="308673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67BDCD-0486-34D1-2AF8-401DAB60221F}"/>
              </a:ext>
            </a:extLst>
          </p:cNvPr>
          <p:cNvSpPr txBox="1"/>
          <p:nvPr/>
        </p:nvSpPr>
        <p:spPr>
          <a:xfrm>
            <a:off x="361224" y="3021821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B0F0"/>
                </a:solidFill>
              </a:rPr>
              <a:t>Root Port</a:t>
            </a:r>
          </a:p>
        </p:txBody>
      </p:sp>
      <p:sp>
        <p:nvSpPr>
          <p:cNvPr id="86" name="Shape 96">
            <a:extLst>
              <a:ext uri="{FF2B5EF4-FFF2-40B4-BE49-F238E27FC236}">
                <a16:creationId xmlns:a16="http://schemas.microsoft.com/office/drawing/2014/main" id="{35672FC1-6E79-AD9A-7550-53FE13FF143F}"/>
              </a:ext>
            </a:extLst>
          </p:cNvPr>
          <p:cNvSpPr/>
          <p:nvPr/>
        </p:nvSpPr>
        <p:spPr>
          <a:xfrm>
            <a:off x="151071" y="6309703"/>
            <a:ext cx="510486" cy="272430"/>
          </a:xfrm>
          <a:custGeom>
            <a:avLst/>
            <a:gdLst/>
            <a:ahLst/>
            <a:cxnLst/>
            <a:rect l="0" t="0" r="0" b="0"/>
            <a:pathLst>
              <a:path w="573024" h="323088">
                <a:moveTo>
                  <a:pt x="0" y="0"/>
                </a:moveTo>
                <a:lnTo>
                  <a:pt x="573024" y="0"/>
                </a:lnTo>
                <a:lnTo>
                  <a:pt x="573024" y="323088"/>
                </a:lnTo>
                <a:lnTo>
                  <a:pt x="0" y="3230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144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E30028-2BAF-56AF-9161-CC65E1A22F3B}"/>
              </a:ext>
            </a:extLst>
          </p:cNvPr>
          <p:cNvSpPr txBox="1"/>
          <p:nvPr/>
        </p:nvSpPr>
        <p:spPr>
          <a:xfrm>
            <a:off x="785087" y="6245071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Designated Bridge (DB)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09ABE4-DEEA-E616-4FC3-29F762F97239}"/>
              </a:ext>
            </a:extLst>
          </p:cNvPr>
          <p:cNvSpPr txBox="1"/>
          <p:nvPr/>
        </p:nvSpPr>
        <p:spPr>
          <a:xfrm>
            <a:off x="2209836" y="4596771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for Segment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15CDA3-3DE8-5946-767B-F4DF38E8220A}"/>
              </a:ext>
            </a:extLst>
          </p:cNvPr>
          <p:cNvSpPr txBox="1"/>
          <p:nvPr/>
        </p:nvSpPr>
        <p:spPr>
          <a:xfrm>
            <a:off x="5979728" y="1750060"/>
            <a:ext cx="249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for Segment 2 and 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500064-CEA8-1AD4-4A31-EAC237A02A4F}"/>
              </a:ext>
            </a:extLst>
          </p:cNvPr>
          <p:cNvSpPr txBox="1"/>
          <p:nvPr/>
        </p:nvSpPr>
        <p:spPr>
          <a:xfrm>
            <a:off x="6503196" y="5160894"/>
            <a:ext cx="27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for Segment 3, 5 and 6</a:t>
            </a:r>
          </a:p>
        </p:txBody>
      </p:sp>
    </p:spTree>
    <p:extLst>
      <p:ext uri="{BB962C8B-B14F-4D97-AF65-F5344CB8AC3E}">
        <p14:creationId xmlns:p14="http://schemas.microsoft.com/office/powerpoint/2010/main" val="171630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highlight>
                  <a:srgbClr val="00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783A0-53BC-30DA-9A61-0B07C0A6E30C}"/>
              </a:ext>
            </a:extLst>
          </p:cNvPr>
          <p:cNvSpPr/>
          <p:nvPr/>
        </p:nvSpPr>
        <p:spPr>
          <a:xfrm>
            <a:off x="6789557" y="2669894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3F43FB-87E6-7851-6B36-21F7D6BBE67C}"/>
              </a:ext>
            </a:extLst>
          </p:cNvPr>
          <p:cNvSpPr/>
          <p:nvPr/>
        </p:nvSpPr>
        <p:spPr>
          <a:xfrm>
            <a:off x="7542233" y="1222091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0563EE-AE9F-A172-6516-9EFEB22458D6}"/>
              </a:ext>
            </a:extLst>
          </p:cNvPr>
          <p:cNvSpPr/>
          <p:nvPr/>
        </p:nvSpPr>
        <p:spPr>
          <a:xfrm>
            <a:off x="9679286" y="4504498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8E92D-87F0-E3F0-6A63-29FDF3E09F90}"/>
              </a:ext>
            </a:extLst>
          </p:cNvPr>
          <p:cNvSpPr/>
          <p:nvPr/>
        </p:nvSpPr>
        <p:spPr>
          <a:xfrm>
            <a:off x="3583277" y="414018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6AD109-0B7F-53E1-A378-CD49197D823A}"/>
              </a:ext>
            </a:extLst>
          </p:cNvPr>
          <p:cNvSpPr/>
          <p:nvPr/>
        </p:nvSpPr>
        <p:spPr>
          <a:xfrm>
            <a:off x="3030208" y="1864456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FC039-4927-F8FB-16BF-450024A74333}"/>
              </a:ext>
            </a:extLst>
          </p:cNvPr>
          <p:cNvSpPr/>
          <p:nvPr/>
        </p:nvSpPr>
        <p:spPr>
          <a:xfrm>
            <a:off x="151071" y="308673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67BDCD-0486-34D1-2AF8-401DAB60221F}"/>
              </a:ext>
            </a:extLst>
          </p:cNvPr>
          <p:cNvSpPr txBox="1"/>
          <p:nvPr/>
        </p:nvSpPr>
        <p:spPr>
          <a:xfrm>
            <a:off x="361224" y="3021821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B0F0"/>
                </a:solidFill>
              </a:rPr>
              <a:t>Root Port</a:t>
            </a:r>
          </a:p>
        </p:txBody>
      </p:sp>
      <p:sp>
        <p:nvSpPr>
          <p:cNvPr id="86" name="Shape 96">
            <a:extLst>
              <a:ext uri="{FF2B5EF4-FFF2-40B4-BE49-F238E27FC236}">
                <a16:creationId xmlns:a16="http://schemas.microsoft.com/office/drawing/2014/main" id="{35672FC1-6E79-AD9A-7550-53FE13FF143F}"/>
              </a:ext>
            </a:extLst>
          </p:cNvPr>
          <p:cNvSpPr/>
          <p:nvPr/>
        </p:nvSpPr>
        <p:spPr>
          <a:xfrm>
            <a:off x="151071" y="6309703"/>
            <a:ext cx="510486" cy="272430"/>
          </a:xfrm>
          <a:custGeom>
            <a:avLst/>
            <a:gdLst/>
            <a:ahLst/>
            <a:cxnLst/>
            <a:rect l="0" t="0" r="0" b="0"/>
            <a:pathLst>
              <a:path w="573024" h="323088">
                <a:moveTo>
                  <a:pt x="0" y="0"/>
                </a:moveTo>
                <a:lnTo>
                  <a:pt x="573024" y="0"/>
                </a:lnTo>
                <a:lnTo>
                  <a:pt x="573024" y="323088"/>
                </a:lnTo>
                <a:lnTo>
                  <a:pt x="0" y="3230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144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E30028-2BAF-56AF-9161-CC65E1A22F3B}"/>
              </a:ext>
            </a:extLst>
          </p:cNvPr>
          <p:cNvSpPr txBox="1"/>
          <p:nvPr/>
        </p:nvSpPr>
        <p:spPr>
          <a:xfrm>
            <a:off x="785087" y="6245071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Designated Bridge (DB)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09ABE4-DEEA-E616-4FC3-29F762F97239}"/>
              </a:ext>
            </a:extLst>
          </p:cNvPr>
          <p:cNvSpPr txBox="1"/>
          <p:nvPr/>
        </p:nvSpPr>
        <p:spPr>
          <a:xfrm>
            <a:off x="2777013" y="4595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500064-CEA8-1AD4-4A31-EAC237A02A4F}"/>
              </a:ext>
            </a:extLst>
          </p:cNvPr>
          <p:cNvSpPr txBox="1"/>
          <p:nvPr/>
        </p:nvSpPr>
        <p:spPr>
          <a:xfrm>
            <a:off x="7691403" y="487639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3, 5, 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34CC1F2-8ECC-9F0A-7DE9-3FD93FDC2419}"/>
              </a:ext>
            </a:extLst>
          </p:cNvPr>
          <p:cNvSpPr/>
          <p:nvPr/>
        </p:nvSpPr>
        <p:spPr>
          <a:xfrm>
            <a:off x="2468116" y="4159684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ABE72D-A44C-7FA9-FD15-14B059CACD09}"/>
              </a:ext>
            </a:extLst>
          </p:cNvPr>
          <p:cNvSpPr/>
          <p:nvPr/>
        </p:nvSpPr>
        <p:spPr>
          <a:xfrm>
            <a:off x="6248889" y="229836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E1F4F9-5293-BC6B-07AE-7C82E7836312}"/>
              </a:ext>
            </a:extLst>
          </p:cNvPr>
          <p:cNvSpPr/>
          <p:nvPr/>
        </p:nvSpPr>
        <p:spPr>
          <a:xfrm>
            <a:off x="7570693" y="227904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462DDE-644D-DDE4-5FA2-9776268D3FD3}"/>
              </a:ext>
            </a:extLst>
          </p:cNvPr>
          <p:cNvSpPr/>
          <p:nvPr/>
        </p:nvSpPr>
        <p:spPr>
          <a:xfrm>
            <a:off x="6602587" y="4866418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2CFCFC9-503E-A593-7C23-DA4399E06FB5}"/>
              </a:ext>
            </a:extLst>
          </p:cNvPr>
          <p:cNvSpPr/>
          <p:nvPr/>
        </p:nvSpPr>
        <p:spPr>
          <a:xfrm>
            <a:off x="7144908" y="5091847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A563E05-F646-0BB1-F66F-9379F51DA3D7}"/>
              </a:ext>
            </a:extLst>
          </p:cNvPr>
          <p:cNvSpPr/>
          <p:nvPr/>
        </p:nvSpPr>
        <p:spPr>
          <a:xfrm>
            <a:off x="7144908" y="4537351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401B6E-BF7C-97F9-CE64-60C7A9335B3E}"/>
              </a:ext>
            </a:extLst>
          </p:cNvPr>
          <p:cNvSpPr txBox="1"/>
          <p:nvPr/>
        </p:nvSpPr>
        <p:spPr>
          <a:xfrm>
            <a:off x="6553692" y="183316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2, 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074D326-4C99-E278-C067-AECB9CED4DB4}"/>
              </a:ext>
            </a:extLst>
          </p:cNvPr>
          <p:cNvSpPr/>
          <p:nvPr/>
        </p:nvSpPr>
        <p:spPr>
          <a:xfrm>
            <a:off x="4119282" y="6373340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34E0F6-7215-3C17-537A-08D96BEA53E1}"/>
              </a:ext>
            </a:extLst>
          </p:cNvPr>
          <p:cNvSpPr txBox="1"/>
          <p:nvPr/>
        </p:nvSpPr>
        <p:spPr>
          <a:xfrm>
            <a:off x="4454334" y="6280806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Designated Port (DP)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2AE06C-5CE1-B6E0-E7F0-076D56FCC007}"/>
              </a:ext>
            </a:extLst>
          </p:cNvPr>
          <p:cNvSpPr txBox="1"/>
          <p:nvPr/>
        </p:nvSpPr>
        <p:spPr>
          <a:xfrm>
            <a:off x="6642443" y="529141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569E0B-4AAC-0E13-B403-E14878CAB041}"/>
              </a:ext>
            </a:extLst>
          </p:cNvPr>
          <p:cNvSpPr txBox="1"/>
          <p:nvPr/>
        </p:nvSpPr>
        <p:spPr>
          <a:xfrm>
            <a:off x="4722084" y="4600457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9901B-AF6D-49F2-90F3-7C09B8C86505}"/>
              </a:ext>
            </a:extLst>
          </p:cNvPr>
          <p:cNvSpPr txBox="1"/>
          <p:nvPr/>
        </p:nvSpPr>
        <p:spPr>
          <a:xfrm>
            <a:off x="6680676" y="4128431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D2D313-6EF8-945E-2968-5AF8D6BAC99C}"/>
              </a:ext>
            </a:extLst>
          </p:cNvPr>
          <p:cNvSpPr txBox="1"/>
          <p:nvPr/>
        </p:nvSpPr>
        <p:spPr>
          <a:xfrm>
            <a:off x="807927" y="438045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F1C2EE-4E53-6A4E-C074-3BB2D525E867}"/>
              </a:ext>
            </a:extLst>
          </p:cNvPr>
          <p:cNvSpPr txBox="1"/>
          <p:nvPr/>
        </p:nvSpPr>
        <p:spPr>
          <a:xfrm>
            <a:off x="7604929" y="2643630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4413F0-69C5-291F-96C1-398D51E2F41B}"/>
              </a:ext>
            </a:extLst>
          </p:cNvPr>
          <p:cNvSpPr txBox="1"/>
          <p:nvPr/>
        </p:nvSpPr>
        <p:spPr>
          <a:xfrm>
            <a:off x="4597858" y="2679909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2</a:t>
            </a:r>
          </a:p>
        </p:txBody>
      </p:sp>
    </p:spTree>
    <p:extLst>
      <p:ext uri="{BB962C8B-B14F-4D97-AF65-F5344CB8AC3E}">
        <p14:creationId xmlns:p14="http://schemas.microsoft.com/office/powerpoint/2010/main" val="316788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highlight>
                  <a:srgbClr val="00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783A0-53BC-30DA-9A61-0B07C0A6E30C}"/>
              </a:ext>
            </a:extLst>
          </p:cNvPr>
          <p:cNvSpPr/>
          <p:nvPr/>
        </p:nvSpPr>
        <p:spPr>
          <a:xfrm>
            <a:off x="6789557" y="2669894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3F43FB-87E6-7851-6B36-21F7D6BBE67C}"/>
              </a:ext>
            </a:extLst>
          </p:cNvPr>
          <p:cNvSpPr/>
          <p:nvPr/>
        </p:nvSpPr>
        <p:spPr>
          <a:xfrm>
            <a:off x="7542233" y="1222091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0563EE-AE9F-A172-6516-9EFEB22458D6}"/>
              </a:ext>
            </a:extLst>
          </p:cNvPr>
          <p:cNvSpPr/>
          <p:nvPr/>
        </p:nvSpPr>
        <p:spPr>
          <a:xfrm>
            <a:off x="9679286" y="4504498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8E92D-87F0-E3F0-6A63-29FDF3E09F90}"/>
              </a:ext>
            </a:extLst>
          </p:cNvPr>
          <p:cNvSpPr/>
          <p:nvPr/>
        </p:nvSpPr>
        <p:spPr>
          <a:xfrm>
            <a:off x="3583277" y="414018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6AD109-0B7F-53E1-A378-CD49197D823A}"/>
              </a:ext>
            </a:extLst>
          </p:cNvPr>
          <p:cNvSpPr/>
          <p:nvPr/>
        </p:nvSpPr>
        <p:spPr>
          <a:xfrm>
            <a:off x="3030208" y="1864456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FC039-4927-F8FB-16BF-450024A74333}"/>
              </a:ext>
            </a:extLst>
          </p:cNvPr>
          <p:cNvSpPr/>
          <p:nvPr/>
        </p:nvSpPr>
        <p:spPr>
          <a:xfrm>
            <a:off x="151071" y="308673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67BDCD-0486-34D1-2AF8-401DAB60221F}"/>
              </a:ext>
            </a:extLst>
          </p:cNvPr>
          <p:cNvSpPr txBox="1"/>
          <p:nvPr/>
        </p:nvSpPr>
        <p:spPr>
          <a:xfrm>
            <a:off x="361224" y="3021821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B0F0"/>
                </a:solidFill>
              </a:rPr>
              <a:t>Root Port</a:t>
            </a:r>
          </a:p>
        </p:txBody>
      </p:sp>
      <p:sp>
        <p:nvSpPr>
          <p:cNvPr id="86" name="Shape 96">
            <a:extLst>
              <a:ext uri="{FF2B5EF4-FFF2-40B4-BE49-F238E27FC236}">
                <a16:creationId xmlns:a16="http://schemas.microsoft.com/office/drawing/2014/main" id="{35672FC1-6E79-AD9A-7550-53FE13FF143F}"/>
              </a:ext>
            </a:extLst>
          </p:cNvPr>
          <p:cNvSpPr/>
          <p:nvPr/>
        </p:nvSpPr>
        <p:spPr>
          <a:xfrm>
            <a:off x="151071" y="6309703"/>
            <a:ext cx="510486" cy="272430"/>
          </a:xfrm>
          <a:custGeom>
            <a:avLst/>
            <a:gdLst/>
            <a:ahLst/>
            <a:cxnLst/>
            <a:rect l="0" t="0" r="0" b="0"/>
            <a:pathLst>
              <a:path w="573024" h="323088">
                <a:moveTo>
                  <a:pt x="0" y="0"/>
                </a:moveTo>
                <a:lnTo>
                  <a:pt x="573024" y="0"/>
                </a:lnTo>
                <a:lnTo>
                  <a:pt x="573024" y="323088"/>
                </a:lnTo>
                <a:lnTo>
                  <a:pt x="0" y="3230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144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E30028-2BAF-56AF-9161-CC65E1A22F3B}"/>
              </a:ext>
            </a:extLst>
          </p:cNvPr>
          <p:cNvSpPr txBox="1"/>
          <p:nvPr/>
        </p:nvSpPr>
        <p:spPr>
          <a:xfrm>
            <a:off x="785087" y="6245071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Designated Bridge (DB)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09ABE4-DEEA-E616-4FC3-29F762F97239}"/>
              </a:ext>
            </a:extLst>
          </p:cNvPr>
          <p:cNvSpPr txBox="1"/>
          <p:nvPr/>
        </p:nvSpPr>
        <p:spPr>
          <a:xfrm>
            <a:off x="2777013" y="4595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500064-CEA8-1AD4-4A31-EAC237A02A4F}"/>
              </a:ext>
            </a:extLst>
          </p:cNvPr>
          <p:cNvSpPr txBox="1"/>
          <p:nvPr/>
        </p:nvSpPr>
        <p:spPr>
          <a:xfrm>
            <a:off x="7691403" y="487639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3, 5, 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34CC1F2-8ECC-9F0A-7DE9-3FD93FDC2419}"/>
              </a:ext>
            </a:extLst>
          </p:cNvPr>
          <p:cNvSpPr/>
          <p:nvPr/>
        </p:nvSpPr>
        <p:spPr>
          <a:xfrm>
            <a:off x="2468116" y="4159684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ABE72D-A44C-7FA9-FD15-14B059CACD09}"/>
              </a:ext>
            </a:extLst>
          </p:cNvPr>
          <p:cNvSpPr/>
          <p:nvPr/>
        </p:nvSpPr>
        <p:spPr>
          <a:xfrm>
            <a:off x="6248889" y="229836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E1F4F9-5293-BC6B-07AE-7C82E7836312}"/>
              </a:ext>
            </a:extLst>
          </p:cNvPr>
          <p:cNvSpPr/>
          <p:nvPr/>
        </p:nvSpPr>
        <p:spPr>
          <a:xfrm>
            <a:off x="7570693" y="227904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462DDE-644D-DDE4-5FA2-9776268D3FD3}"/>
              </a:ext>
            </a:extLst>
          </p:cNvPr>
          <p:cNvSpPr/>
          <p:nvPr/>
        </p:nvSpPr>
        <p:spPr>
          <a:xfrm>
            <a:off x="6602587" y="4866418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2CFCFC9-503E-A593-7C23-DA4399E06FB5}"/>
              </a:ext>
            </a:extLst>
          </p:cNvPr>
          <p:cNvSpPr/>
          <p:nvPr/>
        </p:nvSpPr>
        <p:spPr>
          <a:xfrm>
            <a:off x="7144908" y="5091847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A563E05-F646-0BB1-F66F-9379F51DA3D7}"/>
              </a:ext>
            </a:extLst>
          </p:cNvPr>
          <p:cNvSpPr/>
          <p:nvPr/>
        </p:nvSpPr>
        <p:spPr>
          <a:xfrm>
            <a:off x="7144908" y="4537351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401B6E-BF7C-97F9-CE64-60C7A9335B3E}"/>
              </a:ext>
            </a:extLst>
          </p:cNvPr>
          <p:cNvSpPr txBox="1"/>
          <p:nvPr/>
        </p:nvSpPr>
        <p:spPr>
          <a:xfrm>
            <a:off x="6553692" y="183316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2, 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074D326-4C99-E278-C067-AECB9CED4DB4}"/>
              </a:ext>
            </a:extLst>
          </p:cNvPr>
          <p:cNvSpPr/>
          <p:nvPr/>
        </p:nvSpPr>
        <p:spPr>
          <a:xfrm>
            <a:off x="4119282" y="6373340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34E0F6-7215-3C17-537A-08D96BEA53E1}"/>
              </a:ext>
            </a:extLst>
          </p:cNvPr>
          <p:cNvSpPr txBox="1"/>
          <p:nvPr/>
        </p:nvSpPr>
        <p:spPr>
          <a:xfrm>
            <a:off x="4454334" y="6280806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Designated Port (DP)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2AE06C-5CE1-B6E0-E7F0-076D56FCC007}"/>
              </a:ext>
            </a:extLst>
          </p:cNvPr>
          <p:cNvSpPr txBox="1"/>
          <p:nvPr/>
        </p:nvSpPr>
        <p:spPr>
          <a:xfrm>
            <a:off x="6642443" y="529141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569E0B-4AAC-0E13-B403-E14878CAB041}"/>
              </a:ext>
            </a:extLst>
          </p:cNvPr>
          <p:cNvSpPr txBox="1"/>
          <p:nvPr/>
        </p:nvSpPr>
        <p:spPr>
          <a:xfrm>
            <a:off x="4722084" y="4600457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9901B-AF6D-49F2-90F3-7C09B8C86505}"/>
              </a:ext>
            </a:extLst>
          </p:cNvPr>
          <p:cNvSpPr txBox="1"/>
          <p:nvPr/>
        </p:nvSpPr>
        <p:spPr>
          <a:xfrm>
            <a:off x="6680676" y="4128431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D2D313-6EF8-945E-2968-5AF8D6BAC99C}"/>
              </a:ext>
            </a:extLst>
          </p:cNvPr>
          <p:cNvSpPr txBox="1"/>
          <p:nvPr/>
        </p:nvSpPr>
        <p:spPr>
          <a:xfrm>
            <a:off x="807927" y="438045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F1C2EE-4E53-6A4E-C074-3BB2D525E867}"/>
              </a:ext>
            </a:extLst>
          </p:cNvPr>
          <p:cNvSpPr txBox="1"/>
          <p:nvPr/>
        </p:nvSpPr>
        <p:spPr>
          <a:xfrm>
            <a:off x="7604929" y="2643630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4413F0-69C5-291F-96C1-398D51E2F41B}"/>
              </a:ext>
            </a:extLst>
          </p:cNvPr>
          <p:cNvSpPr txBox="1"/>
          <p:nvPr/>
        </p:nvSpPr>
        <p:spPr>
          <a:xfrm>
            <a:off x="4597858" y="2679909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2</a:t>
            </a:r>
          </a:p>
        </p:txBody>
      </p:sp>
      <p:sp>
        <p:nvSpPr>
          <p:cNvPr id="89" name="Multiply 88">
            <a:extLst>
              <a:ext uri="{FF2B5EF4-FFF2-40B4-BE49-F238E27FC236}">
                <a16:creationId xmlns:a16="http://schemas.microsoft.com/office/drawing/2014/main" id="{83BD4242-30C2-15EE-F110-1B5B071C6411}"/>
              </a:ext>
            </a:extLst>
          </p:cNvPr>
          <p:cNvSpPr/>
          <p:nvPr/>
        </p:nvSpPr>
        <p:spPr>
          <a:xfrm>
            <a:off x="2318486" y="1487824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8" name="Multiply 97">
            <a:extLst>
              <a:ext uri="{FF2B5EF4-FFF2-40B4-BE49-F238E27FC236}">
                <a16:creationId xmlns:a16="http://schemas.microsoft.com/office/drawing/2014/main" id="{2FBE13CA-97C6-7DBC-43E0-0E5FADF9AE4F}"/>
              </a:ext>
            </a:extLst>
          </p:cNvPr>
          <p:cNvSpPr/>
          <p:nvPr/>
        </p:nvSpPr>
        <p:spPr>
          <a:xfrm>
            <a:off x="3456711" y="1482805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6" name="Multiply 105">
            <a:extLst>
              <a:ext uri="{FF2B5EF4-FFF2-40B4-BE49-F238E27FC236}">
                <a16:creationId xmlns:a16="http://schemas.microsoft.com/office/drawing/2014/main" id="{AF6103EC-F8E6-EC94-3291-31EEDC2CE544}"/>
              </a:ext>
            </a:extLst>
          </p:cNvPr>
          <p:cNvSpPr/>
          <p:nvPr/>
        </p:nvSpPr>
        <p:spPr>
          <a:xfrm>
            <a:off x="6184141" y="1195509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7" name="Multiply 106">
            <a:extLst>
              <a:ext uri="{FF2B5EF4-FFF2-40B4-BE49-F238E27FC236}">
                <a16:creationId xmlns:a16="http://schemas.microsoft.com/office/drawing/2014/main" id="{5AEF1547-1B9C-5FB4-9D8F-E6CA8A4D5890}"/>
              </a:ext>
            </a:extLst>
          </p:cNvPr>
          <p:cNvSpPr/>
          <p:nvPr/>
        </p:nvSpPr>
        <p:spPr>
          <a:xfrm>
            <a:off x="9629701" y="4981652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18B4BE39-FD5D-1AE6-2BC8-450CCD2FD4A5}"/>
              </a:ext>
            </a:extLst>
          </p:cNvPr>
          <p:cNvSpPr/>
          <p:nvPr/>
        </p:nvSpPr>
        <p:spPr>
          <a:xfrm>
            <a:off x="1463770" y="5682456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580442-6FEB-1235-5E0E-CFD47C824FF5}"/>
              </a:ext>
            </a:extLst>
          </p:cNvPr>
          <p:cNvSpPr txBox="1"/>
          <p:nvPr/>
        </p:nvSpPr>
        <p:spPr>
          <a:xfrm>
            <a:off x="1893312" y="5649194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Disabled Port</a:t>
            </a:r>
          </a:p>
        </p:txBody>
      </p:sp>
    </p:spTree>
    <p:extLst>
      <p:ext uri="{BB962C8B-B14F-4D97-AF65-F5344CB8AC3E}">
        <p14:creationId xmlns:p14="http://schemas.microsoft.com/office/powerpoint/2010/main" val="81268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highlight>
                  <a:srgbClr val="00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783A0-53BC-30DA-9A61-0B07C0A6E30C}"/>
              </a:ext>
            </a:extLst>
          </p:cNvPr>
          <p:cNvSpPr/>
          <p:nvPr/>
        </p:nvSpPr>
        <p:spPr>
          <a:xfrm>
            <a:off x="6789557" y="2669894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3F43FB-87E6-7851-6B36-21F7D6BBE67C}"/>
              </a:ext>
            </a:extLst>
          </p:cNvPr>
          <p:cNvSpPr/>
          <p:nvPr/>
        </p:nvSpPr>
        <p:spPr>
          <a:xfrm>
            <a:off x="7542233" y="1222091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0563EE-AE9F-A172-6516-9EFEB22458D6}"/>
              </a:ext>
            </a:extLst>
          </p:cNvPr>
          <p:cNvSpPr/>
          <p:nvPr/>
        </p:nvSpPr>
        <p:spPr>
          <a:xfrm>
            <a:off x="9679286" y="4504498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8E92D-87F0-E3F0-6A63-29FDF3E09F90}"/>
              </a:ext>
            </a:extLst>
          </p:cNvPr>
          <p:cNvSpPr/>
          <p:nvPr/>
        </p:nvSpPr>
        <p:spPr>
          <a:xfrm>
            <a:off x="3583277" y="414018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6AD109-0B7F-53E1-A378-CD49197D823A}"/>
              </a:ext>
            </a:extLst>
          </p:cNvPr>
          <p:cNvSpPr/>
          <p:nvPr/>
        </p:nvSpPr>
        <p:spPr>
          <a:xfrm>
            <a:off x="3030208" y="1864456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FC039-4927-F8FB-16BF-450024A74333}"/>
              </a:ext>
            </a:extLst>
          </p:cNvPr>
          <p:cNvSpPr/>
          <p:nvPr/>
        </p:nvSpPr>
        <p:spPr>
          <a:xfrm>
            <a:off x="151071" y="308673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67BDCD-0486-34D1-2AF8-401DAB60221F}"/>
              </a:ext>
            </a:extLst>
          </p:cNvPr>
          <p:cNvSpPr txBox="1"/>
          <p:nvPr/>
        </p:nvSpPr>
        <p:spPr>
          <a:xfrm>
            <a:off x="361224" y="3021821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B0F0"/>
                </a:solidFill>
              </a:rPr>
              <a:t>Root Port</a:t>
            </a:r>
          </a:p>
        </p:txBody>
      </p:sp>
      <p:sp>
        <p:nvSpPr>
          <p:cNvPr id="86" name="Shape 96">
            <a:extLst>
              <a:ext uri="{FF2B5EF4-FFF2-40B4-BE49-F238E27FC236}">
                <a16:creationId xmlns:a16="http://schemas.microsoft.com/office/drawing/2014/main" id="{35672FC1-6E79-AD9A-7550-53FE13FF143F}"/>
              </a:ext>
            </a:extLst>
          </p:cNvPr>
          <p:cNvSpPr/>
          <p:nvPr/>
        </p:nvSpPr>
        <p:spPr>
          <a:xfrm>
            <a:off x="151071" y="6309703"/>
            <a:ext cx="510486" cy="272430"/>
          </a:xfrm>
          <a:custGeom>
            <a:avLst/>
            <a:gdLst/>
            <a:ahLst/>
            <a:cxnLst/>
            <a:rect l="0" t="0" r="0" b="0"/>
            <a:pathLst>
              <a:path w="573024" h="323088">
                <a:moveTo>
                  <a:pt x="0" y="0"/>
                </a:moveTo>
                <a:lnTo>
                  <a:pt x="573024" y="0"/>
                </a:lnTo>
                <a:lnTo>
                  <a:pt x="573024" y="323088"/>
                </a:lnTo>
                <a:lnTo>
                  <a:pt x="0" y="3230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144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E30028-2BAF-56AF-9161-CC65E1A22F3B}"/>
              </a:ext>
            </a:extLst>
          </p:cNvPr>
          <p:cNvSpPr txBox="1"/>
          <p:nvPr/>
        </p:nvSpPr>
        <p:spPr>
          <a:xfrm>
            <a:off x="785087" y="6245071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Designated Bridge (DB)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09ABE4-DEEA-E616-4FC3-29F762F97239}"/>
              </a:ext>
            </a:extLst>
          </p:cNvPr>
          <p:cNvSpPr txBox="1"/>
          <p:nvPr/>
        </p:nvSpPr>
        <p:spPr>
          <a:xfrm>
            <a:off x="2777013" y="4595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500064-CEA8-1AD4-4A31-EAC237A02A4F}"/>
              </a:ext>
            </a:extLst>
          </p:cNvPr>
          <p:cNvSpPr txBox="1"/>
          <p:nvPr/>
        </p:nvSpPr>
        <p:spPr>
          <a:xfrm>
            <a:off x="7691403" y="487639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3, 5, 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34CC1F2-8ECC-9F0A-7DE9-3FD93FDC2419}"/>
              </a:ext>
            </a:extLst>
          </p:cNvPr>
          <p:cNvSpPr/>
          <p:nvPr/>
        </p:nvSpPr>
        <p:spPr>
          <a:xfrm>
            <a:off x="2468116" y="4159684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ABE72D-A44C-7FA9-FD15-14B059CACD09}"/>
              </a:ext>
            </a:extLst>
          </p:cNvPr>
          <p:cNvSpPr/>
          <p:nvPr/>
        </p:nvSpPr>
        <p:spPr>
          <a:xfrm>
            <a:off x="6248889" y="229836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E1F4F9-5293-BC6B-07AE-7C82E7836312}"/>
              </a:ext>
            </a:extLst>
          </p:cNvPr>
          <p:cNvSpPr/>
          <p:nvPr/>
        </p:nvSpPr>
        <p:spPr>
          <a:xfrm>
            <a:off x="7570693" y="227904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462DDE-644D-DDE4-5FA2-9776268D3FD3}"/>
              </a:ext>
            </a:extLst>
          </p:cNvPr>
          <p:cNvSpPr/>
          <p:nvPr/>
        </p:nvSpPr>
        <p:spPr>
          <a:xfrm>
            <a:off x="6602587" y="4866418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2CFCFC9-503E-A593-7C23-DA4399E06FB5}"/>
              </a:ext>
            </a:extLst>
          </p:cNvPr>
          <p:cNvSpPr/>
          <p:nvPr/>
        </p:nvSpPr>
        <p:spPr>
          <a:xfrm>
            <a:off x="7144908" y="5091847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A563E05-F646-0BB1-F66F-9379F51DA3D7}"/>
              </a:ext>
            </a:extLst>
          </p:cNvPr>
          <p:cNvSpPr/>
          <p:nvPr/>
        </p:nvSpPr>
        <p:spPr>
          <a:xfrm>
            <a:off x="7144908" y="4537351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401B6E-BF7C-97F9-CE64-60C7A9335B3E}"/>
              </a:ext>
            </a:extLst>
          </p:cNvPr>
          <p:cNvSpPr txBox="1"/>
          <p:nvPr/>
        </p:nvSpPr>
        <p:spPr>
          <a:xfrm>
            <a:off x="6553692" y="183316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2, 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074D326-4C99-E278-C067-AECB9CED4DB4}"/>
              </a:ext>
            </a:extLst>
          </p:cNvPr>
          <p:cNvSpPr/>
          <p:nvPr/>
        </p:nvSpPr>
        <p:spPr>
          <a:xfrm>
            <a:off x="4119282" y="6373340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34E0F6-7215-3C17-537A-08D96BEA53E1}"/>
              </a:ext>
            </a:extLst>
          </p:cNvPr>
          <p:cNvSpPr txBox="1"/>
          <p:nvPr/>
        </p:nvSpPr>
        <p:spPr>
          <a:xfrm>
            <a:off x="4454334" y="6280806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Designated Port (DP)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2AE06C-5CE1-B6E0-E7F0-076D56FCC007}"/>
              </a:ext>
            </a:extLst>
          </p:cNvPr>
          <p:cNvSpPr txBox="1"/>
          <p:nvPr/>
        </p:nvSpPr>
        <p:spPr>
          <a:xfrm>
            <a:off x="6642443" y="529141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569E0B-4AAC-0E13-B403-E14878CAB041}"/>
              </a:ext>
            </a:extLst>
          </p:cNvPr>
          <p:cNvSpPr txBox="1"/>
          <p:nvPr/>
        </p:nvSpPr>
        <p:spPr>
          <a:xfrm>
            <a:off x="4722084" y="4600457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9901B-AF6D-49F2-90F3-7C09B8C86505}"/>
              </a:ext>
            </a:extLst>
          </p:cNvPr>
          <p:cNvSpPr txBox="1"/>
          <p:nvPr/>
        </p:nvSpPr>
        <p:spPr>
          <a:xfrm>
            <a:off x="6680676" y="4128431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D2D313-6EF8-945E-2968-5AF8D6BAC99C}"/>
              </a:ext>
            </a:extLst>
          </p:cNvPr>
          <p:cNvSpPr txBox="1"/>
          <p:nvPr/>
        </p:nvSpPr>
        <p:spPr>
          <a:xfrm>
            <a:off x="807927" y="438045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F1C2EE-4E53-6A4E-C074-3BB2D525E867}"/>
              </a:ext>
            </a:extLst>
          </p:cNvPr>
          <p:cNvSpPr txBox="1"/>
          <p:nvPr/>
        </p:nvSpPr>
        <p:spPr>
          <a:xfrm>
            <a:off x="7604929" y="2643630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4413F0-69C5-291F-96C1-398D51E2F41B}"/>
              </a:ext>
            </a:extLst>
          </p:cNvPr>
          <p:cNvSpPr txBox="1"/>
          <p:nvPr/>
        </p:nvSpPr>
        <p:spPr>
          <a:xfrm>
            <a:off x="4597858" y="2679909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2</a:t>
            </a:r>
          </a:p>
        </p:txBody>
      </p:sp>
      <p:sp>
        <p:nvSpPr>
          <p:cNvPr id="89" name="Multiply 88">
            <a:extLst>
              <a:ext uri="{FF2B5EF4-FFF2-40B4-BE49-F238E27FC236}">
                <a16:creationId xmlns:a16="http://schemas.microsoft.com/office/drawing/2014/main" id="{83BD4242-30C2-15EE-F110-1B5B071C6411}"/>
              </a:ext>
            </a:extLst>
          </p:cNvPr>
          <p:cNvSpPr/>
          <p:nvPr/>
        </p:nvSpPr>
        <p:spPr>
          <a:xfrm>
            <a:off x="2318486" y="1487824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8" name="Multiply 97">
            <a:extLst>
              <a:ext uri="{FF2B5EF4-FFF2-40B4-BE49-F238E27FC236}">
                <a16:creationId xmlns:a16="http://schemas.microsoft.com/office/drawing/2014/main" id="{2FBE13CA-97C6-7DBC-43E0-0E5FADF9AE4F}"/>
              </a:ext>
            </a:extLst>
          </p:cNvPr>
          <p:cNvSpPr/>
          <p:nvPr/>
        </p:nvSpPr>
        <p:spPr>
          <a:xfrm>
            <a:off x="3456711" y="1482805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6" name="Multiply 105">
            <a:extLst>
              <a:ext uri="{FF2B5EF4-FFF2-40B4-BE49-F238E27FC236}">
                <a16:creationId xmlns:a16="http://schemas.microsoft.com/office/drawing/2014/main" id="{AF6103EC-F8E6-EC94-3291-31EEDC2CE544}"/>
              </a:ext>
            </a:extLst>
          </p:cNvPr>
          <p:cNvSpPr/>
          <p:nvPr/>
        </p:nvSpPr>
        <p:spPr>
          <a:xfrm>
            <a:off x="6184141" y="1195509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7" name="Multiply 106">
            <a:extLst>
              <a:ext uri="{FF2B5EF4-FFF2-40B4-BE49-F238E27FC236}">
                <a16:creationId xmlns:a16="http://schemas.microsoft.com/office/drawing/2014/main" id="{5AEF1547-1B9C-5FB4-9D8F-E6CA8A4D5890}"/>
              </a:ext>
            </a:extLst>
          </p:cNvPr>
          <p:cNvSpPr/>
          <p:nvPr/>
        </p:nvSpPr>
        <p:spPr>
          <a:xfrm>
            <a:off x="9629701" y="4981652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18B4BE39-FD5D-1AE6-2BC8-450CCD2FD4A5}"/>
              </a:ext>
            </a:extLst>
          </p:cNvPr>
          <p:cNvSpPr/>
          <p:nvPr/>
        </p:nvSpPr>
        <p:spPr>
          <a:xfrm>
            <a:off x="1463770" y="5682456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580442-6FEB-1235-5E0E-CFD47C824FF5}"/>
              </a:ext>
            </a:extLst>
          </p:cNvPr>
          <p:cNvSpPr txBox="1"/>
          <p:nvPr/>
        </p:nvSpPr>
        <p:spPr>
          <a:xfrm>
            <a:off x="1893312" y="5649194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Disabled Port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129CCA4-BEBF-7549-2EE7-64345844249D}"/>
                  </a:ext>
                </a:extLst>
              </p14:cNvPr>
              <p14:cNvContentPartPr/>
              <p14:nvPr/>
            </p14:nvContentPartPr>
            <p14:xfrm>
              <a:off x="896760" y="2457562"/>
              <a:ext cx="6768360" cy="4172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129CCA4-BEBF-7549-2EE7-643458442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760" y="2394922"/>
                <a:ext cx="6894000" cy="429804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3395CC32-53DA-6D3E-98A8-255FDC2B9749}"/>
              </a:ext>
            </a:extLst>
          </p:cNvPr>
          <p:cNvSpPr txBox="1"/>
          <p:nvPr/>
        </p:nvSpPr>
        <p:spPr>
          <a:xfrm>
            <a:off x="807927" y="300038"/>
            <a:ext cx="293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rgbClr val="FF0000"/>
                </a:solidFill>
              </a:rPr>
              <a:t>Segment 1 to Segment 6</a:t>
            </a:r>
          </a:p>
        </p:txBody>
      </p:sp>
    </p:spTree>
    <p:extLst>
      <p:ext uri="{BB962C8B-B14F-4D97-AF65-F5344CB8AC3E}">
        <p14:creationId xmlns:p14="http://schemas.microsoft.com/office/powerpoint/2010/main" val="5949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highlight>
                  <a:srgbClr val="00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783A0-53BC-30DA-9A61-0B07C0A6E30C}"/>
              </a:ext>
            </a:extLst>
          </p:cNvPr>
          <p:cNvSpPr/>
          <p:nvPr/>
        </p:nvSpPr>
        <p:spPr>
          <a:xfrm>
            <a:off x="6789557" y="2669894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3F43FB-87E6-7851-6B36-21F7D6BBE67C}"/>
              </a:ext>
            </a:extLst>
          </p:cNvPr>
          <p:cNvSpPr/>
          <p:nvPr/>
        </p:nvSpPr>
        <p:spPr>
          <a:xfrm>
            <a:off x="7542233" y="1222091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0563EE-AE9F-A172-6516-9EFEB22458D6}"/>
              </a:ext>
            </a:extLst>
          </p:cNvPr>
          <p:cNvSpPr/>
          <p:nvPr/>
        </p:nvSpPr>
        <p:spPr>
          <a:xfrm>
            <a:off x="9679286" y="4504498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8E92D-87F0-E3F0-6A63-29FDF3E09F90}"/>
              </a:ext>
            </a:extLst>
          </p:cNvPr>
          <p:cNvSpPr/>
          <p:nvPr/>
        </p:nvSpPr>
        <p:spPr>
          <a:xfrm>
            <a:off x="3583277" y="414018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6AD109-0B7F-53E1-A378-CD49197D823A}"/>
              </a:ext>
            </a:extLst>
          </p:cNvPr>
          <p:cNvSpPr/>
          <p:nvPr/>
        </p:nvSpPr>
        <p:spPr>
          <a:xfrm>
            <a:off x="3030208" y="1864456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FC039-4927-F8FB-16BF-450024A74333}"/>
              </a:ext>
            </a:extLst>
          </p:cNvPr>
          <p:cNvSpPr/>
          <p:nvPr/>
        </p:nvSpPr>
        <p:spPr>
          <a:xfrm>
            <a:off x="151071" y="308673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67BDCD-0486-34D1-2AF8-401DAB60221F}"/>
              </a:ext>
            </a:extLst>
          </p:cNvPr>
          <p:cNvSpPr txBox="1"/>
          <p:nvPr/>
        </p:nvSpPr>
        <p:spPr>
          <a:xfrm>
            <a:off x="361224" y="3021821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B0F0"/>
                </a:solidFill>
              </a:rPr>
              <a:t>Root Port</a:t>
            </a:r>
          </a:p>
        </p:txBody>
      </p:sp>
      <p:sp>
        <p:nvSpPr>
          <p:cNvPr id="86" name="Shape 96">
            <a:extLst>
              <a:ext uri="{FF2B5EF4-FFF2-40B4-BE49-F238E27FC236}">
                <a16:creationId xmlns:a16="http://schemas.microsoft.com/office/drawing/2014/main" id="{35672FC1-6E79-AD9A-7550-53FE13FF143F}"/>
              </a:ext>
            </a:extLst>
          </p:cNvPr>
          <p:cNvSpPr/>
          <p:nvPr/>
        </p:nvSpPr>
        <p:spPr>
          <a:xfrm>
            <a:off x="151071" y="6309703"/>
            <a:ext cx="510486" cy="272430"/>
          </a:xfrm>
          <a:custGeom>
            <a:avLst/>
            <a:gdLst/>
            <a:ahLst/>
            <a:cxnLst/>
            <a:rect l="0" t="0" r="0" b="0"/>
            <a:pathLst>
              <a:path w="573024" h="323088">
                <a:moveTo>
                  <a:pt x="0" y="0"/>
                </a:moveTo>
                <a:lnTo>
                  <a:pt x="573024" y="0"/>
                </a:lnTo>
                <a:lnTo>
                  <a:pt x="573024" y="323088"/>
                </a:lnTo>
                <a:lnTo>
                  <a:pt x="0" y="3230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144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E30028-2BAF-56AF-9161-CC65E1A22F3B}"/>
              </a:ext>
            </a:extLst>
          </p:cNvPr>
          <p:cNvSpPr txBox="1"/>
          <p:nvPr/>
        </p:nvSpPr>
        <p:spPr>
          <a:xfrm>
            <a:off x="785087" y="6245071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Designated Bridge (DB)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09ABE4-DEEA-E616-4FC3-29F762F97239}"/>
              </a:ext>
            </a:extLst>
          </p:cNvPr>
          <p:cNvSpPr txBox="1"/>
          <p:nvPr/>
        </p:nvSpPr>
        <p:spPr>
          <a:xfrm>
            <a:off x="2777013" y="4595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500064-CEA8-1AD4-4A31-EAC237A02A4F}"/>
              </a:ext>
            </a:extLst>
          </p:cNvPr>
          <p:cNvSpPr txBox="1"/>
          <p:nvPr/>
        </p:nvSpPr>
        <p:spPr>
          <a:xfrm>
            <a:off x="7691403" y="487639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3, 5, 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34CC1F2-8ECC-9F0A-7DE9-3FD93FDC2419}"/>
              </a:ext>
            </a:extLst>
          </p:cNvPr>
          <p:cNvSpPr/>
          <p:nvPr/>
        </p:nvSpPr>
        <p:spPr>
          <a:xfrm>
            <a:off x="2468116" y="4159684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ABE72D-A44C-7FA9-FD15-14B059CACD09}"/>
              </a:ext>
            </a:extLst>
          </p:cNvPr>
          <p:cNvSpPr/>
          <p:nvPr/>
        </p:nvSpPr>
        <p:spPr>
          <a:xfrm>
            <a:off x="6248889" y="229836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E1F4F9-5293-BC6B-07AE-7C82E7836312}"/>
              </a:ext>
            </a:extLst>
          </p:cNvPr>
          <p:cNvSpPr/>
          <p:nvPr/>
        </p:nvSpPr>
        <p:spPr>
          <a:xfrm>
            <a:off x="7570693" y="227904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462DDE-644D-DDE4-5FA2-9776268D3FD3}"/>
              </a:ext>
            </a:extLst>
          </p:cNvPr>
          <p:cNvSpPr/>
          <p:nvPr/>
        </p:nvSpPr>
        <p:spPr>
          <a:xfrm>
            <a:off x="6602587" y="4866418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2CFCFC9-503E-A593-7C23-DA4399E06FB5}"/>
              </a:ext>
            </a:extLst>
          </p:cNvPr>
          <p:cNvSpPr/>
          <p:nvPr/>
        </p:nvSpPr>
        <p:spPr>
          <a:xfrm>
            <a:off x="7144908" y="5091847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A563E05-F646-0BB1-F66F-9379F51DA3D7}"/>
              </a:ext>
            </a:extLst>
          </p:cNvPr>
          <p:cNvSpPr/>
          <p:nvPr/>
        </p:nvSpPr>
        <p:spPr>
          <a:xfrm>
            <a:off x="7144908" y="4537351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401B6E-BF7C-97F9-CE64-60C7A9335B3E}"/>
              </a:ext>
            </a:extLst>
          </p:cNvPr>
          <p:cNvSpPr txBox="1"/>
          <p:nvPr/>
        </p:nvSpPr>
        <p:spPr>
          <a:xfrm>
            <a:off x="6553692" y="183316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2, 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074D326-4C99-E278-C067-AECB9CED4DB4}"/>
              </a:ext>
            </a:extLst>
          </p:cNvPr>
          <p:cNvSpPr/>
          <p:nvPr/>
        </p:nvSpPr>
        <p:spPr>
          <a:xfrm>
            <a:off x="4119282" y="6373340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34E0F6-7215-3C17-537A-08D96BEA53E1}"/>
              </a:ext>
            </a:extLst>
          </p:cNvPr>
          <p:cNvSpPr txBox="1"/>
          <p:nvPr/>
        </p:nvSpPr>
        <p:spPr>
          <a:xfrm>
            <a:off x="4454334" y="6280806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Designated Port (DP)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2AE06C-5CE1-B6E0-E7F0-076D56FCC007}"/>
              </a:ext>
            </a:extLst>
          </p:cNvPr>
          <p:cNvSpPr txBox="1"/>
          <p:nvPr/>
        </p:nvSpPr>
        <p:spPr>
          <a:xfrm>
            <a:off x="6642443" y="529141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569E0B-4AAC-0E13-B403-E14878CAB041}"/>
              </a:ext>
            </a:extLst>
          </p:cNvPr>
          <p:cNvSpPr txBox="1"/>
          <p:nvPr/>
        </p:nvSpPr>
        <p:spPr>
          <a:xfrm>
            <a:off x="4722084" y="4600457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9901B-AF6D-49F2-90F3-7C09B8C86505}"/>
              </a:ext>
            </a:extLst>
          </p:cNvPr>
          <p:cNvSpPr txBox="1"/>
          <p:nvPr/>
        </p:nvSpPr>
        <p:spPr>
          <a:xfrm>
            <a:off x="6680676" y="4128431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D2D313-6EF8-945E-2968-5AF8D6BAC99C}"/>
              </a:ext>
            </a:extLst>
          </p:cNvPr>
          <p:cNvSpPr txBox="1"/>
          <p:nvPr/>
        </p:nvSpPr>
        <p:spPr>
          <a:xfrm>
            <a:off x="807927" y="438045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F1C2EE-4E53-6A4E-C074-3BB2D525E867}"/>
              </a:ext>
            </a:extLst>
          </p:cNvPr>
          <p:cNvSpPr txBox="1"/>
          <p:nvPr/>
        </p:nvSpPr>
        <p:spPr>
          <a:xfrm>
            <a:off x="7604929" y="2643630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4413F0-69C5-291F-96C1-398D51E2F41B}"/>
              </a:ext>
            </a:extLst>
          </p:cNvPr>
          <p:cNvSpPr txBox="1"/>
          <p:nvPr/>
        </p:nvSpPr>
        <p:spPr>
          <a:xfrm>
            <a:off x="4597858" y="2679909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2</a:t>
            </a:r>
          </a:p>
        </p:txBody>
      </p:sp>
      <p:sp>
        <p:nvSpPr>
          <p:cNvPr id="89" name="Multiply 88">
            <a:extLst>
              <a:ext uri="{FF2B5EF4-FFF2-40B4-BE49-F238E27FC236}">
                <a16:creationId xmlns:a16="http://schemas.microsoft.com/office/drawing/2014/main" id="{83BD4242-30C2-15EE-F110-1B5B071C6411}"/>
              </a:ext>
            </a:extLst>
          </p:cNvPr>
          <p:cNvSpPr/>
          <p:nvPr/>
        </p:nvSpPr>
        <p:spPr>
          <a:xfrm>
            <a:off x="2318486" y="1487824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8" name="Multiply 97">
            <a:extLst>
              <a:ext uri="{FF2B5EF4-FFF2-40B4-BE49-F238E27FC236}">
                <a16:creationId xmlns:a16="http://schemas.microsoft.com/office/drawing/2014/main" id="{2FBE13CA-97C6-7DBC-43E0-0E5FADF9AE4F}"/>
              </a:ext>
            </a:extLst>
          </p:cNvPr>
          <p:cNvSpPr/>
          <p:nvPr/>
        </p:nvSpPr>
        <p:spPr>
          <a:xfrm>
            <a:off x="3456711" y="1482805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6" name="Multiply 105">
            <a:extLst>
              <a:ext uri="{FF2B5EF4-FFF2-40B4-BE49-F238E27FC236}">
                <a16:creationId xmlns:a16="http://schemas.microsoft.com/office/drawing/2014/main" id="{AF6103EC-F8E6-EC94-3291-31EEDC2CE544}"/>
              </a:ext>
            </a:extLst>
          </p:cNvPr>
          <p:cNvSpPr/>
          <p:nvPr/>
        </p:nvSpPr>
        <p:spPr>
          <a:xfrm>
            <a:off x="6184141" y="1195509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7" name="Multiply 106">
            <a:extLst>
              <a:ext uri="{FF2B5EF4-FFF2-40B4-BE49-F238E27FC236}">
                <a16:creationId xmlns:a16="http://schemas.microsoft.com/office/drawing/2014/main" id="{5AEF1547-1B9C-5FB4-9D8F-E6CA8A4D5890}"/>
              </a:ext>
            </a:extLst>
          </p:cNvPr>
          <p:cNvSpPr/>
          <p:nvPr/>
        </p:nvSpPr>
        <p:spPr>
          <a:xfrm>
            <a:off x="9629701" y="4981652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18B4BE39-FD5D-1AE6-2BC8-450CCD2FD4A5}"/>
              </a:ext>
            </a:extLst>
          </p:cNvPr>
          <p:cNvSpPr/>
          <p:nvPr/>
        </p:nvSpPr>
        <p:spPr>
          <a:xfrm>
            <a:off x="1463770" y="5682456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580442-6FEB-1235-5E0E-CFD47C824FF5}"/>
              </a:ext>
            </a:extLst>
          </p:cNvPr>
          <p:cNvSpPr txBox="1"/>
          <p:nvPr/>
        </p:nvSpPr>
        <p:spPr>
          <a:xfrm>
            <a:off x="1893312" y="5649194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Disabled Port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63D306-8062-5BF0-AFE7-724C6F9BC1D1}"/>
              </a:ext>
            </a:extLst>
          </p:cNvPr>
          <p:cNvSpPr txBox="1"/>
          <p:nvPr/>
        </p:nvSpPr>
        <p:spPr>
          <a:xfrm>
            <a:off x="807927" y="300038"/>
            <a:ext cx="293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chemeClr val="accent2"/>
                </a:solidFill>
              </a:rPr>
              <a:t>Segment 1 to Segment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6EC116B-F947-810E-3FAA-576247707230}"/>
                  </a:ext>
                </a:extLst>
              </p14:cNvPr>
              <p14:cNvContentPartPr/>
              <p14:nvPr/>
            </p14:nvContentPartPr>
            <p14:xfrm>
              <a:off x="808920" y="1985962"/>
              <a:ext cx="6275520" cy="2619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6EC116B-F947-810E-3FAA-576247707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920" y="1923322"/>
                <a:ext cx="6401160" cy="27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34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5744D4-EAF5-288F-DE0C-19BBFB2BBBEA}"/>
              </a:ext>
            </a:extLst>
          </p:cNvPr>
          <p:cNvGrpSpPr/>
          <p:nvPr/>
        </p:nvGrpSpPr>
        <p:grpSpPr>
          <a:xfrm>
            <a:off x="1457325" y="728663"/>
            <a:ext cx="9172575" cy="5329237"/>
            <a:chOff x="0" y="0"/>
            <a:chExt cx="5439156" cy="375539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41D17F-9A82-692E-D788-3B72F6CFA91F}"/>
                </a:ext>
              </a:extLst>
            </p:cNvPr>
            <p:cNvSpPr/>
            <p:nvPr/>
          </p:nvSpPr>
          <p:spPr>
            <a:xfrm>
              <a:off x="516636" y="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9A8450-4110-ACD3-5C3A-1FFC89DB3D9D}"/>
                </a:ext>
              </a:extLst>
            </p:cNvPr>
            <p:cNvSpPr/>
            <p:nvPr/>
          </p:nvSpPr>
          <p:spPr>
            <a:xfrm>
              <a:off x="3660648" y="1895856"/>
              <a:ext cx="85759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8810FD-4337-AEE6-AEE0-95B3168DC382}"/>
                </a:ext>
              </a:extLst>
            </p:cNvPr>
            <p:cNvSpPr/>
            <p:nvPr/>
          </p:nvSpPr>
          <p:spPr>
            <a:xfrm>
              <a:off x="431292" y="232562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1BBDF9-1088-0B4B-814F-21180E8071D6}"/>
                </a:ext>
              </a:extLst>
            </p:cNvPr>
            <p:cNvSpPr/>
            <p:nvPr/>
          </p:nvSpPr>
          <p:spPr>
            <a:xfrm>
              <a:off x="502920" y="232562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F4327-16CA-A66D-AB95-0A6BE85F1FE7}"/>
                </a:ext>
              </a:extLst>
            </p:cNvPr>
            <p:cNvSpPr/>
            <p:nvPr/>
          </p:nvSpPr>
          <p:spPr>
            <a:xfrm>
              <a:off x="345653" y="400205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FCBDDC-0E95-FABE-CF57-BB350C3EBFD8}"/>
                </a:ext>
              </a:extLst>
            </p:cNvPr>
            <p:cNvSpPr/>
            <p:nvPr/>
          </p:nvSpPr>
          <p:spPr>
            <a:xfrm>
              <a:off x="78943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2FED165B-8DD8-4DBF-97AC-45A3667C5A26}"/>
                </a:ext>
              </a:extLst>
            </p:cNvPr>
            <p:cNvSpPr/>
            <p:nvPr/>
          </p:nvSpPr>
          <p:spPr>
            <a:xfrm>
              <a:off x="344424" y="204472"/>
              <a:ext cx="0" cy="2906268"/>
            </a:xfrm>
            <a:custGeom>
              <a:avLst/>
              <a:gdLst/>
              <a:ahLst/>
              <a:cxnLst/>
              <a:rect l="0" t="0" r="0" b="0"/>
              <a:pathLst>
                <a:path h="2906268">
                  <a:moveTo>
                    <a:pt x="0" y="0"/>
                  </a:moveTo>
                  <a:lnTo>
                    <a:pt x="0" y="290626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52BE9022-9496-24A3-B781-067A3AC1A9FA}"/>
                </a:ext>
              </a:extLst>
            </p:cNvPr>
            <p:cNvSpPr/>
            <p:nvPr/>
          </p:nvSpPr>
          <p:spPr>
            <a:xfrm>
              <a:off x="1851660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10AAFEFE-FCC9-F928-D370-4D5EB8FCCE1B}"/>
                </a:ext>
              </a:extLst>
            </p:cNvPr>
            <p:cNvSpPr/>
            <p:nvPr/>
          </p:nvSpPr>
          <p:spPr>
            <a:xfrm>
              <a:off x="2784348" y="3755393"/>
              <a:ext cx="2654808" cy="0"/>
            </a:xfrm>
            <a:custGeom>
              <a:avLst/>
              <a:gdLst/>
              <a:ahLst/>
              <a:cxnLst/>
              <a:rect l="0" t="0" r="0" b="0"/>
              <a:pathLst>
                <a:path w="2654808">
                  <a:moveTo>
                    <a:pt x="2654808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Shape 89">
              <a:extLst>
                <a:ext uri="{FF2B5EF4-FFF2-40B4-BE49-F238E27FC236}">
                  <a16:creationId xmlns:a16="http://schemas.microsoft.com/office/drawing/2014/main" id="{6E2CF28C-6020-0B3D-C256-75EB116EE45A}"/>
                </a:ext>
              </a:extLst>
            </p:cNvPr>
            <p:cNvSpPr/>
            <p:nvPr/>
          </p:nvSpPr>
          <p:spPr>
            <a:xfrm>
              <a:off x="1851660" y="1926592"/>
              <a:ext cx="0" cy="1290828"/>
            </a:xfrm>
            <a:custGeom>
              <a:avLst/>
              <a:gdLst/>
              <a:ahLst/>
              <a:cxnLst/>
              <a:rect l="0" t="0" r="0" b="0"/>
              <a:pathLst>
                <a:path h="1290828">
                  <a:moveTo>
                    <a:pt x="0" y="0"/>
                  </a:moveTo>
                  <a:lnTo>
                    <a:pt x="0" y="1290828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Shape 90">
              <a:extLst>
                <a:ext uri="{FF2B5EF4-FFF2-40B4-BE49-F238E27FC236}">
                  <a16:creationId xmlns:a16="http://schemas.microsoft.com/office/drawing/2014/main" id="{65D132D5-31F9-203E-DC98-0E28E4839EE1}"/>
                </a:ext>
              </a:extLst>
            </p:cNvPr>
            <p:cNvSpPr/>
            <p:nvPr/>
          </p:nvSpPr>
          <p:spPr>
            <a:xfrm>
              <a:off x="4649725" y="96268"/>
              <a:ext cx="0" cy="1292352"/>
            </a:xfrm>
            <a:custGeom>
              <a:avLst/>
              <a:gdLst/>
              <a:ahLst/>
              <a:cxnLst/>
              <a:rect l="0" t="0" r="0" b="0"/>
              <a:pathLst>
                <a:path h="1292352">
                  <a:moveTo>
                    <a:pt x="0" y="0"/>
                  </a:moveTo>
                  <a:lnTo>
                    <a:pt x="0" y="1292352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Shape 91">
              <a:extLst>
                <a:ext uri="{FF2B5EF4-FFF2-40B4-BE49-F238E27FC236}">
                  <a16:creationId xmlns:a16="http://schemas.microsoft.com/office/drawing/2014/main" id="{7DDD91DB-1E57-BD15-0434-C7A58B4807DD}"/>
                </a:ext>
              </a:extLst>
            </p:cNvPr>
            <p:cNvSpPr/>
            <p:nvPr/>
          </p:nvSpPr>
          <p:spPr>
            <a:xfrm>
              <a:off x="2712720" y="2141476"/>
              <a:ext cx="2726436" cy="0"/>
            </a:xfrm>
            <a:custGeom>
              <a:avLst/>
              <a:gdLst/>
              <a:ahLst/>
              <a:cxnLst/>
              <a:rect l="0" t="0" r="0" b="0"/>
              <a:pathLst>
                <a:path w="2726436">
                  <a:moveTo>
                    <a:pt x="2726436" y="0"/>
                  </a:moveTo>
                  <a:lnTo>
                    <a:pt x="0" y="0"/>
                  </a:lnTo>
                </a:path>
              </a:pathLst>
            </a:custGeom>
            <a:ln w="1828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Shape 93">
              <a:extLst>
                <a:ext uri="{FF2B5EF4-FFF2-40B4-BE49-F238E27FC236}">
                  <a16:creationId xmlns:a16="http://schemas.microsoft.com/office/drawing/2014/main" id="{DD3AD22E-0700-E5C8-9963-7CC0D09FC6D2}"/>
                </a:ext>
              </a:extLst>
            </p:cNvPr>
            <p:cNvSpPr/>
            <p:nvPr/>
          </p:nvSpPr>
          <p:spPr>
            <a:xfrm>
              <a:off x="632460" y="527560"/>
              <a:ext cx="644652" cy="321564"/>
            </a:xfrm>
            <a:custGeom>
              <a:avLst/>
              <a:gdLst/>
              <a:ahLst/>
              <a:cxnLst/>
              <a:rect l="0" t="0" r="0" b="0"/>
              <a:pathLst>
                <a:path w="644652" h="321564">
                  <a:moveTo>
                    <a:pt x="0" y="0"/>
                  </a:moveTo>
                  <a:lnTo>
                    <a:pt x="644652" y="0"/>
                  </a:lnTo>
                  <a:lnTo>
                    <a:pt x="644652" y="321564"/>
                  </a:lnTo>
                  <a:lnTo>
                    <a:pt x="0" y="321564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9E093-51FF-DCDF-03F9-5FC15CF3E091}"/>
                </a:ext>
              </a:extLst>
            </p:cNvPr>
            <p:cNvSpPr/>
            <p:nvPr/>
          </p:nvSpPr>
          <p:spPr>
            <a:xfrm>
              <a:off x="722376" y="608076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A: 600 </a:t>
              </a:r>
            </a:p>
          </p:txBody>
        </p:sp>
        <p:sp>
          <p:nvSpPr>
            <p:cNvPr id="17" name="Shape 96">
              <a:extLst>
                <a:ext uri="{FF2B5EF4-FFF2-40B4-BE49-F238E27FC236}">
                  <a16:creationId xmlns:a16="http://schemas.microsoft.com/office/drawing/2014/main" id="{4BBE44CC-286A-BEA8-7498-0CA5EC5AF53F}"/>
                </a:ext>
              </a:extLst>
            </p:cNvPr>
            <p:cNvSpPr/>
            <p:nvPr/>
          </p:nvSpPr>
          <p:spPr>
            <a:xfrm>
              <a:off x="704088" y="2356360"/>
              <a:ext cx="573024" cy="323088"/>
            </a:xfrm>
            <a:custGeom>
              <a:avLst/>
              <a:gdLst/>
              <a:ahLst/>
              <a:cxnLst/>
              <a:rect l="0" t="0" r="0" b="0"/>
              <a:pathLst>
                <a:path w="573024" h="323088">
                  <a:moveTo>
                    <a:pt x="0" y="0"/>
                  </a:moveTo>
                  <a:lnTo>
                    <a:pt x="573024" y="0"/>
                  </a:lnTo>
                  <a:lnTo>
                    <a:pt x="57302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3CC5FA-3446-0716-6D21-2DFF9067ABD8}"/>
                </a:ext>
              </a:extLst>
            </p:cNvPr>
            <p:cNvSpPr/>
            <p:nvPr/>
          </p:nvSpPr>
          <p:spPr>
            <a:xfrm>
              <a:off x="794004" y="2438401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B:</a:t>
              </a: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500 </a:t>
              </a:r>
            </a:p>
          </p:txBody>
        </p:sp>
        <p:sp>
          <p:nvSpPr>
            <p:cNvPr id="19" name="Shape 99">
              <a:extLst>
                <a:ext uri="{FF2B5EF4-FFF2-40B4-BE49-F238E27FC236}">
                  <a16:creationId xmlns:a16="http://schemas.microsoft.com/office/drawing/2014/main" id="{C862AE90-9948-3E86-1E1A-0659BDF85ACA}"/>
                </a:ext>
              </a:extLst>
            </p:cNvPr>
            <p:cNvSpPr/>
            <p:nvPr/>
          </p:nvSpPr>
          <p:spPr>
            <a:xfrm>
              <a:off x="2927604" y="106553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73CFF2-66C9-38ED-9C5D-4215BFB55F6E}"/>
                </a:ext>
              </a:extLst>
            </p:cNvPr>
            <p:cNvSpPr/>
            <p:nvPr/>
          </p:nvSpPr>
          <p:spPr>
            <a:xfrm>
              <a:off x="3019044" y="1146049"/>
              <a:ext cx="571519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D:</a:t>
              </a:r>
              <a:r>
                <a:rPr lang="en-LK" sz="1150" kern="100" spc="5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300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Shape 102">
              <a:extLst>
                <a:ext uri="{FF2B5EF4-FFF2-40B4-BE49-F238E27FC236}">
                  <a16:creationId xmlns:a16="http://schemas.microsoft.com/office/drawing/2014/main" id="{E68EB786-FE30-2A3D-BFA5-133A440F8722}"/>
                </a:ext>
              </a:extLst>
            </p:cNvPr>
            <p:cNvSpPr/>
            <p:nvPr/>
          </p:nvSpPr>
          <p:spPr>
            <a:xfrm>
              <a:off x="2927604" y="311152"/>
              <a:ext cx="717804" cy="323088"/>
            </a:xfrm>
            <a:custGeom>
              <a:avLst/>
              <a:gdLst/>
              <a:ahLst/>
              <a:cxnLst/>
              <a:rect l="0" t="0" r="0" b="0"/>
              <a:pathLst>
                <a:path w="717804" h="323088">
                  <a:moveTo>
                    <a:pt x="0" y="0"/>
                  </a:moveTo>
                  <a:lnTo>
                    <a:pt x="717804" y="0"/>
                  </a:lnTo>
                  <a:lnTo>
                    <a:pt x="717804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CDFF53-A4C8-DC8B-6F41-EE7A020D8E58}"/>
                </a:ext>
              </a:extLst>
            </p:cNvPr>
            <p:cNvSpPr/>
            <p:nvPr/>
          </p:nvSpPr>
          <p:spPr>
            <a:xfrm>
              <a:off x="3019044" y="393192"/>
              <a:ext cx="561008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C:</a:t>
              </a:r>
              <a:r>
                <a:rPr lang="en-LK" sz="1150" kern="100" spc="1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400 </a:t>
              </a:r>
            </a:p>
          </p:txBody>
        </p:sp>
        <p:sp>
          <p:nvSpPr>
            <p:cNvPr id="23" name="Shape 105">
              <a:extLst>
                <a:ext uri="{FF2B5EF4-FFF2-40B4-BE49-F238E27FC236}">
                  <a16:creationId xmlns:a16="http://schemas.microsoft.com/office/drawing/2014/main" id="{272E35B2-2AFA-DF92-B21D-53C02CDC2727}"/>
                </a:ext>
              </a:extLst>
            </p:cNvPr>
            <p:cNvSpPr/>
            <p:nvPr/>
          </p:nvSpPr>
          <p:spPr>
            <a:xfrm>
              <a:off x="4578096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31EC3D-CAA9-35BF-FEB9-C813D49DC7A2}"/>
                </a:ext>
              </a:extLst>
            </p:cNvPr>
            <p:cNvSpPr/>
            <p:nvPr/>
          </p:nvSpPr>
          <p:spPr>
            <a:xfrm>
              <a:off x="5037657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A90801-E331-37E7-8DC3-1F927642D2D0}"/>
                </a:ext>
              </a:extLst>
            </p:cNvPr>
            <p:cNvSpPr/>
            <p:nvPr/>
          </p:nvSpPr>
          <p:spPr>
            <a:xfrm>
              <a:off x="4578096" y="2868169"/>
              <a:ext cx="390535" cy="1343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F: 200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247FCB-AB48-1885-6584-18B29BA9154E}"/>
                </a:ext>
              </a:extLst>
            </p:cNvPr>
            <p:cNvSpPr/>
            <p:nvPr/>
          </p:nvSpPr>
          <p:spPr>
            <a:xfrm>
              <a:off x="4894420" y="2868169"/>
              <a:ext cx="19050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Shape 108">
              <a:extLst>
                <a:ext uri="{FF2B5EF4-FFF2-40B4-BE49-F238E27FC236}">
                  <a16:creationId xmlns:a16="http://schemas.microsoft.com/office/drawing/2014/main" id="{26AABA03-8974-2357-BDE3-440E2C449676}"/>
                </a:ext>
              </a:extLst>
            </p:cNvPr>
            <p:cNvSpPr/>
            <p:nvPr/>
          </p:nvSpPr>
          <p:spPr>
            <a:xfrm>
              <a:off x="3142488" y="2787652"/>
              <a:ext cx="574548" cy="323088"/>
            </a:xfrm>
            <a:custGeom>
              <a:avLst/>
              <a:gdLst/>
              <a:ahLst/>
              <a:cxnLst/>
              <a:rect l="0" t="0" r="0" b="0"/>
              <a:pathLst>
                <a:path w="574548" h="323088">
                  <a:moveTo>
                    <a:pt x="0" y="0"/>
                  </a:moveTo>
                  <a:lnTo>
                    <a:pt x="574548" y="0"/>
                  </a:lnTo>
                  <a:lnTo>
                    <a:pt x="574548" y="323088"/>
                  </a:lnTo>
                  <a:lnTo>
                    <a:pt x="0" y="323088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144" cap="rnd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 dirty="0">
                <a:highlight>
                  <a:srgbClr val="00FF00"/>
                </a:highligh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2D752-4F14-E0CD-BEAD-C77ABA682006}"/>
                </a:ext>
              </a:extLst>
            </p:cNvPr>
            <p:cNvSpPr/>
            <p:nvPr/>
          </p:nvSpPr>
          <p:spPr>
            <a:xfrm>
              <a:off x="3611886" y="28681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5E630-1D09-5A24-D762-51A674EB6A5E}"/>
                </a:ext>
              </a:extLst>
            </p:cNvPr>
            <p:cNvSpPr/>
            <p:nvPr/>
          </p:nvSpPr>
          <p:spPr>
            <a:xfrm>
              <a:off x="3233928" y="2868169"/>
              <a:ext cx="483106" cy="2118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E: 100 </a:t>
              </a:r>
            </a:p>
          </p:txBody>
        </p:sp>
        <p:sp>
          <p:nvSpPr>
            <p:cNvPr id="31" name="Shape 110">
              <a:extLst>
                <a:ext uri="{FF2B5EF4-FFF2-40B4-BE49-F238E27FC236}">
                  <a16:creationId xmlns:a16="http://schemas.microsoft.com/office/drawing/2014/main" id="{3915E0DD-F1FB-BA11-3389-07976BBFE628}"/>
                </a:ext>
              </a:extLst>
            </p:cNvPr>
            <p:cNvSpPr/>
            <p:nvPr/>
          </p:nvSpPr>
          <p:spPr>
            <a:xfrm>
              <a:off x="344424" y="634240"/>
              <a:ext cx="288036" cy="0"/>
            </a:xfrm>
            <a:custGeom>
              <a:avLst/>
              <a:gdLst/>
              <a:ahLst/>
              <a:cxnLst/>
              <a:rect l="0" t="0" r="0" b="0"/>
              <a:pathLst>
                <a:path w="288036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Shape 111">
              <a:extLst>
                <a:ext uri="{FF2B5EF4-FFF2-40B4-BE49-F238E27FC236}">
                  <a16:creationId xmlns:a16="http://schemas.microsoft.com/office/drawing/2014/main" id="{4D3A3B4A-8264-3E94-75D9-48A067BE3AFA}"/>
                </a:ext>
              </a:extLst>
            </p:cNvPr>
            <p:cNvSpPr/>
            <p:nvPr/>
          </p:nvSpPr>
          <p:spPr>
            <a:xfrm>
              <a:off x="344424" y="2464564"/>
              <a:ext cx="359664" cy="0"/>
            </a:xfrm>
            <a:custGeom>
              <a:avLst/>
              <a:gdLst/>
              <a:ahLst/>
              <a:cxnLst/>
              <a:rect l="0" t="0" r="0" b="0"/>
              <a:pathLst>
                <a:path w="359664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Shape 112">
              <a:extLst>
                <a:ext uri="{FF2B5EF4-FFF2-40B4-BE49-F238E27FC236}">
                  <a16:creationId xmlns:a16="http://schemas.microsoft.com/office/drawing/2014/main" id="{37BD191D-2D87-C944-F9C0-38AF78566FB7}"/>
                </a:ext>
              </a:extLst>
            </p:cNvPr>
            <p:cNvSpPr/>
            <p:nvPr/>
          </p:nvSpPr>
          <p:spPr>
            <a:xfrm>
              <a:off x="1277112" y="2464564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4" name="Shape 113">
              <a:extLst>
                <a:ext uri="{FF2B5EF4-FFF2-40B4-BE49-F238E27FC236}">
                  <a16:creationId xmlns:a16="http://schemas.microsoft.com/office/drawing/2014/main" id="{BD08C20D-4BBF-38B9-1B74-DE27198668B9}"/>
                </a:ext>
              </a:extLst>
            </p:cNvPr>
            <p:cNvSpPr/>
            <p:nvPr/>
          </p:nvSpPr>
          <p:spPr>
            <a:xfrm>
              <a:off x="1277112" y="634240"/>
              <a:ext cx="574548" cy="0"/>
            </a:xfrm>
            <a:custGeom>
              <a:avLst/>
              <a:gdLst/>
              <a:ahLst/>
              <a:cxnLst/>
              <a:rect l="0" t="0" r="0" b="0"/>
              <a:pathLst>
                <a:path w="574548">
                  <a:moveTo>
                    <a:pt x="0" y="0"/>
                  </a:moveTo>
                  <a:lnTo>
                    <a:pt x="57454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5" name="Shape 114">
              <a:extLst>
                <a:ext uri="{FF2B5EF4-FFF2-40B4-BE49-F238E27FC236}">
                  <a16:creationId xmlns:a16="http://schemas.microsoft.com/office/drawing/2014/main" id="{7AE6996A-84BC-3451-BC97-6606BF71474D}"/>
                </a:ext>
              </a:extLst>
            </p:cNvPr>
            <p:cNvSpPr/>
            <p:nvPr/>
          </p:nvSpPr>
          <p:spPr>
            <a:xfrm>
              <a:off x="990600" y="849124"/>
              <a:ext cx="0" cy="1184148"/>
            </a:xfrm>
            <a:custGeom>
              <a:avLst/>
              <a:gdLst/>
              <a:ahLst/>
              <a:cxnLst/>
              <a:rect l="0" t="0" r="0" b="0"/>
              <a:pathLst>
                <a:path h="1184148">
                  <a:moveTo>
                    <a:pt x="0" y="0"/>
                  </a:moveTo>
                  <a:lnTo>
                    <a:pt x="0" y="1184148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6" name="Shape 115">
              <a:extLst>
                <a:ext uri="{FF2B5EF4-FFF2-40B4-BE49-F238E27FC236}">
                  <a16:creationId xmlns:a16="http://schemas.microsoft.com/office/drawing/2014/main" id="{6687A45D-D3A8-B6B9-899D-CCEF491DDE0F}"/>
                </a:ext>
              </a:extLst>
            </p:cNvPr>
            <p:cNvSpPr/>
            <p:nvPr/>
          </p:nvSpPr>
          <p:spPr>
            <a:xfrm>
              <a:off x="990600" y="2033272"/>
              <a:ext cx="861060" cy="0"/>
            </a:xfrm>
            <a:custGeom>
              <a:avLst/>
              <a:gdLst/>
              <a:ahLst/>
              <a:cxnLst/>
              <a:rect l="0" t="0" r="0" b="0"/>
              <a:pathLst>
                <a:path w="861060">
                  <a:moveTo>
                    <a:pt x="0" y="0"/>
                  </a:moveTo>
                  <a:lnTo>
                    <a:pt x="86106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7" name="Shape 116">
              <a:extLst>
                <a:ext uri="{FF2B5EF4-FFF2-40B4-BE49-F238E27FC236}">
                  <a16:creationId xmlns:a16="http://schemas.microsoft.com/office/drawing/2014/main" id="{D6C664FD-C595-9DC6-09F3-9021637E700B}"/>
                </a:ext>
              </a:extLst>
            </p:cNvPr>
            <p:cNvSpPr/>
            <p:nvPr/>
          </p:nvSpPr>
          <p:spPr>
            <a:xfrm>
              <a:off x="1851660" y="419356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Shape 117">
              <a:extLst>
                <a:ext uri="{FF2B5EF4-FFF2-40B4-BE49-F238E27FC236}">
                  <a16:creationId xmlns:a16="http://schemas.microsoft.com/office/drawing/2014/main" id="{BF4A6C3C-BEC8-C4FE-CBAF-17151BBC358B}"/>
                </a:ext>
              </a:extLst>
            </p:cNvPr>
            <p:cNvSpPr/>
            <p:nvPr/>
          </p:nvSpPr>
          <p:spPr>
            <a:xfrm>
              <a:off x="3645408" y="419356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39" name="Shape 118">
              <a:extLst>
                <a:ext uri="{FF2B5EF4-FFF2-40B4-BE49-F238E27FC236}">
                  <a16:creationId xmlns:a16="http://schemas.microsoft.com/office/drawing/2014/main" id="{25809594-694E-0903-5827-714828BDDEF0}"/>
                </a:ext>
              </a:extLst>
            </p:cNvPr>
            <p:cNvSpPr/>
            <p:nvPr/>
          </p:nvSpPr>
          <p:spPr>
            <a:xfrm>
              <a:off x="1851660" y="1172212"/>
              <a:ext cx="1075944" cy="0"/>
            </a:xfrm>
            <a:custGeom>
              <a:avLst/>
              <a:gdLst/>
              <a:ahLst/>
              <a:cxnLst/>
              <a:rect l="0" t="0" r="0" b="0"/>
              <a:pathLst>
                <a:path w="1075944">
                  <a:moveTo>
                    <a:pt x="0" y="0"/>
                  </a:moveTo>
                  <a:lnTo>
                    <a:pt x="1075944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Shape 119">
              <a:extLst>
                <a:ext uri="{FF2B5EF4-FFF2-40B4-BE49-F238E27FC236}">
                  <a16:creationId xmlns:a16="http://schemas.microsoft.com/office/drawing/2014/main" id="{64B5D832-D4F8-41C5-26D7-25443F8BD59C}"/>
                </a:ext>
              </a:extLst>
            </p:cNvPr>
            <p:cNvSpPr/>
            <p:nvPr/>
          </p:nvSpPr>
          <p:spPr>
            <a:xfrm>
              <a:off x="3645408" y="1172212"/>
              <a:ext cx="1004316" cy="0"/>
            </a:xfrm>
            <a:custGeom>
              <a:avLst/>
              <a:gdLst/>
              <a:ahLst/>
              <a:cxnLst/>
              <a:rect l="0" t="0" r="0" b="0"/>
              <a:pathLst>
                <a:path w="1004316">
                  <a:moveTo>
                    <a:pt x="0" y="0"/>
                  </a:moveTo>
                  <a:lnTo>
                    <a:pt x="1004316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1" name="Shape 120">
              <a:extLst>
                <a:ext uri="{FF2B5EF4-FFF2-40B4-BE49-F238E27FC236}">
                  <a16:creationId xmlns:a16="http://schemas.microsoft.com/office/drawing/2014/main" id="{2601D2CD-BEE3-762D-C5C7-FD57E5B417D8}"/>
                </a:ext>
              </a:extLst>
            </p:cNvPr>
            <p:cNvSpPr/>
            <p:nvPr/>
          </p:nvSpPr>
          <p:spPr>
            <a:xfrm>
              <a:off x="1851660" y="3002536"/>
              <a:ext cx="1290828" cy="0"/>
            </a:xfrm>
            <a:custGeom>
              <a:avLst/>
              <a:gdLst/>
              <a:ahLst/>
              <a:cxnLst/>
              <a:rect l="0" t="0" r="0" b="0"/>
              <a:pathLst>
                <a:path w="1290828">
                  <a:moveTo>
                    <a:pt x="0" y="0"/>
                  </a:moveTo>
                  <a:lnTo>
                    <a:pt x="1290828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Shape 121">
              <a:extLst>
                <a:ext uri="{FF2B5EF4-FFF2-40B4-BE49-F238E27FC236}">
                  <a16:creationId xmlns:a16="http://schemas.microsoft.com/office/drawing/2014/main" id="{1571664B-0F18-A898-5AE2-71A10A8775E3}"/>
                </a:ext>
              </a:extLst>
            </p:cNvPr>
            <p:cNvSpPr/>
            <p:nvPr/>
          </p:nvSpPr>
          <p:spPr>
            <a:xfrm>
              <a:off x="3430524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3" name="Shape 122">
              <a:extLst>
                <a:ext uri="{FF2B5EF4-FFF2-40B4-BE49-F238E27FC236}">
                  <a16:creationId xmlns:a16="http://schemas.microsoft.com/office/drawing/2014/main" id="{A624289E-AE0C-DF3E-594D-780F2F496EC4}"/>
                </a:ext>
              </a:extLst>
            </p:cNvPr>
            <p:cNvSpPr/>
            <p:nvPr/>
          </p:nvSpPr>
          <p:spPr>
            <a:xfrm>
              <a:off x="3430524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Shape 123">
              <a:extLst>
                <a:ext uri="{FF2B5EF4-FFF2-40B4-BE49-F238E27FC236}">
                  <a16:creationId xmlns:a16="http://schemas.microsoft.com/office/drawing/2014/main" id="{A31389C6-E9E9-5BEE-370E-860815EF3B39}"/>
                </a:ext>
              </a:extLst>
            </p:cNvPr>
            <p:cNvSpPr/>
            <p:nvPr/>
          </p:nvSpPr>
          <p:spPr>
            <a:xfrm>
              <a:off x="4937760" y="2141476"/>
              <a:ext cx="0" cy="646176"/>
            </a:xfrm>
            <a:custGeom>
              <a:avLst/>
              <a:gdLst/>
              <a:ahLst/>
              <a:cxnLst/>
              <a:rect l="0" t="0" r="0" b="0"/>
              <a:pathLst>
                <a:path h="646176">
                  <a:moveTo>
                    <a:pt x="0" y="646176"/>
                  </a:moveTo>
                  <a:lnTo>
                    <a:pt x="0" y="0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Shape 124">
              <a:extLst>
                <a:ext uri="{FF2B5EF4-FFF2-40B4-BE49-F238E27FC236}">
                  <a16:creationId xmlns:a16="http://schemas.microsoft.com/office/drawing/2014/main" id="{FAEBC24D-FEAE-1541-715B-A34CDB9A89E9}"/>
                </a:ext>
              </a:extLst>
            </p:cNvPr>
            <p:cNvSpPr/>
            <p:nvPr/>
          </p:nvSpPr>
          <p:spPr>
            <a:xfrm>
              <a:off x="4937760" y="3110740"/>
              <a:ext cx="0" cy="644652"/>
            </a:xfrm>
            <a:custGeom>
              <a:avLst/>
              <a:gdLst/>
              <a:ahLst/>
              <a:cxnLst/>
              <a:rect l="0" t="0" r="0" b="0"/>
              <a:pathLst>
                <a:path h="644652">
                  <a:moveTo>
                    <a:pt x="0" y="0"/>
                  </a:moveTo>
                  <a:lnTo>
                    <a:pt x="0" y="644652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6" name="Shape 125">
              <a:extLst>
                <a:ext uri="{FF2B5EF4-FFF2-40B4-BE49-F238E27FC236}">
                  <a16:creationId xmlns:a16="http://schemas.microsoft.com/office/drawing/2014/main" id="{BB48613F-170F-5FF8-9B1E-44FB798E10EF}"/>
                </a:ext>
              </a:extLst>
            </p:cNvPr>
            <p:cNvSpPr/>
            <p:nvPr/>
          </p:nvSpPr>
          <p:spPr>
            <a:xfrm>
              <a:off x="3215640" y="1388620"/>
              <a:ext cx="0" cy="752856"/>
            </a:xfrm>
            <a:custGeom>
              <a:avLst/>
              <a:gdLst/>
              <a:ahLst/>
              <a:cxnLst/>
              <a:rect l="0" t="0" r="0" b="0"/>
              <a:pathLst>
                <a:path h="752856">
                  <a:moveTo>
                    <a:pt x="0" y="0"/>
                  </a:moveTo>
                  <a:lnTo>
                    <a:pt x="0" y="752856"/>
                  </a:lnTo>
                </a:path>
              </a:pathLst>
            </a:custGeom>
            <a:ln w="9144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97D4F7-A4C7-2520-FE05-C698B9D27790}"/>
                </a:ext>
              </a:extLst>
            </p:cNvPr>
            <p:cNvSpPr/>
            <p:nvPr/>
          </p:nvSpPr>
          <p:spPr>
            <a:xfrm>
              <a:off x="574548" y="1249681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1040E3-F0B7-FBE4-5D9B-E61239D2CC2F}"/>
                </a:ext>
              </a:extLst>
            </p:cNvPr>
            <p:cNvSpPr/>
            <p:nvPr/>
          </p:nvSpPr>
          <p:spPr>
            <a:xfrm>
              <a:off x="789432" y="1249681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0E5CF-31EC-6D6F-0516-CAD73A7C250F}"/>
                </a:ext>
              </a:extLst>
            </p:cNvPr>
            <p:cNvSpPr/>
            <p:nvPr/>
          </p:nvSpPr>
          <p:spPr>
            <a:xfrm>
              <a:off x="1435608" y="388620"/>
              <a:ext cx="285760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924B17-0812-4A44-0F9B-80FBC067FCCB}"/>
                </a:ext>
              </a:extLst>
            </p:cNvPr>
            <p:cNvSpPr/>
            <p:nvPr/>
          </p:nvSpPr>
          <p:spPr>
            <a:xfrm>
              <a:off x="1650492" y="388620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262F3AF-D1D7-CC5C-B4DF-63399772FD52}"/>
                </a:ext>
              </a:extLst>
            </p:cNvPr>
            <p:cNvSpPr/>
            <p:nvPr/>
          </p:nvSpPr>
          <p:spPr>
            <a:xfrm>
              <a:off x="1507236" y="23042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8596F1-1DF5-D7C1-4D23-B03224FEB7E7}"/>
                </a:ext>
              </a:extLst>
            </p:cNvPr>
            <p:cNvSpPr/>
            <p:nvPr/>
          </p:nvSpPr>
          <p:spPr>
            <a:xfrm>
              <a:off x="1578864" y="23042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C3D3A3-B9B2-A090-34D8-DBB966973389}"/>
                </a:ext>
              </a:extLst>
            </p:cNvPr>
            <p:cNvSpPr/>
            <p:nvPr/>
          </p:nvSpPr>
          <p:spPr>
            <a:xfrm>
              <a:off x="236829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1A2F920-B082-A0DB-87BF-3780ACE48F5A}"/>
                </a:ext>
              </a:extLst>
            </p:cNvPr>
            <p:cNvSpPr/>
            <p:nvPr/>
          </p:nvSpPr>
          <p:spPr>
            <a:xfrm>
              <a:off x="243992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34F16D-7DF8-4FA9-581C-59A683D9D4B9}"/>
                </a:ext>
              </a:extLst>
            </p:cNvPr>
            <p:cNvSpPr/>
            <p:nvPr/>
          </p:nvSpPr>
          <p:spPr>
            <a:xfrm>
              <a:off x="4090416" y="173736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ADA5CB-8CE2-EA08-62FA-11FCEE5EBE01}"/>
                </a:ext>
              </a:extLst>
            </p:cNvPr>
            <p:cNvSpPr/>
            <p:nvPr/>
          </p:nvSpPr>
          <p:spPr>
            <a:xfrm>
              <a:off x="4162044" y="173736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2A8B8C-92DE-D201-07B7-93D8F9A1181E}"/>
                </a:ext>
              </a:extLst>
            </p:cNvPr>
            <p:cNvSpPr/>
            <p:nvPr/>
          </p:nvSpPr>
          <p:spPr>
            <a:xfrm>
              <a:off x="5094732" y="329488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A935467-6B5A-9335-8CEA-B6D0732E2629}"/>
                </a:ext>
              </a:extLst>
            </p:cNvPr>
            <p:cNvSpPr/>
            <p:nvPr/>
          </p:nvSpPr>
          <p:spPr>
            <a:xfrm>
              <a:off x="5166360" y="329488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70AE43-8D12-9F05-82C5-D7BA4EEF041E}"/>
                </a:ext>
              </a:extLst>
            </p:cNvPr>
            <p:cNvSpPr/>
            <p:nvPr/>
          </p:nvSpPr>
          <p:spPr>
            <a:xfrm>
              <a:off x="2439924" y="854965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CA7123-B184-67BB-DCB9-805806F240D7}"/>
                </a:ext>
              </a:extLst>
            </p:cNvPr>
            <p:cNvSpPr/>
            <p:nvPr/>
          </p:nvSpPr>
          <p:spPr>
            <a:xfrm>
              <a:off x="2511543" y="854965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3B0F90-C301-CCB3-191D-C4540C10785F}"/>
                </a:ext>
              </a:extLst>
            </p:cNvPr>
            <p:cNvSpPr/>
            <p:nvPr/>
          </p:nvSpPr>
          <p:spPr>
            <a:xfrm>
              <a:off x="3051039" y="157276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9BE91E-594D-8CEE-03C9-B6C38CF275E8}"/>
                </a:ext>
              </a:extLst>
            </p:cNvPr>
            <p:cNvSpPr/>
            <p:nvPr/>
          </p:nvSpPr>
          <p:spPr>
            <a:xfrm>
              <a:off x="2979420" y="157276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D9CEA2-17FF-B27A-BF20-17B635518C9B}"/>
                </a:ext>
              </a:extLst>
            </p:cNvPr>
            <p:cNvSpPr/>
            <p:nvPr/>
          </p:nvSpPr>
          <p:spPr>
            <a:xfrm>
              <a:off x="4090416" y="926592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676C790-9DA2-8ECC-CE6A-044B612EE7B7}"/>
                </a:ext>
              </a:extLst>
            </p:cNvPr>
            <p:cNvSpPr/>
            <p:nvPr/>
          </p:nvSpPr>
          <p:spPr>
            <a:xfrm>
              <a:off x="4162044" y="926592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B0D7F94-BB10-73E5-FDDD-E64F74AF6FD3}"/>
                </a:ext>
              </a:extLst>
            </p:cNvPr>
            <p:cNvSpPr/>
            <p:nvPr/>
          </p:nvSpPr>
          <p:spPr>
            <a:xfrm>
              <a:off x="5094732" y="2433829"/>
              <a:ext cx="95253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4E894D-7809-6067-CE88-81B667E5309F}"/>
                </a:ext>
              </a:extLst>
            </p:cNvPr>
            <p:cNvSpPr/>
            <p:nvPr/>
          </p:nvSpPr>
          <p:spPr>
            <a:xfrm>
              <a:off x="5166351" y="2433829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E82C09-2319-27AF-AB4E-455756994144}"/>
                </a:ext>
              </a:extLst>
            </p:cNvPr>
            <p:cNvSpPr/>
            <p:nvPr/>
          </p:nvSpPr>
          <p:spPr>
            <a:xfrm>
              <a:off x="2846660" y="2433829"/>
              <a:ext cx="358318" cy="2814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70E9795-DDBF-568A-5C9A-0DCAA5A36B1D}"/>
                </a:ext>
              </a:extLst>
            </p:cNvPr>
            <p:cNvSpPr/>
            <p:nvPr/>
          </p:nvSpPr>
          <p:spPr>
            <a:xfrm>
              <a:off x="3157727" y="2433829"/>
              <a:ext cx="293121" cy="17786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F560EA-B71B-0F11-4CB7-6355E02C1F73}"/>
                </a:ext>
              </a:extLst>
            </p:cNvPr>
            <p:cNvSpPr/>
            <p:nvPr/>
          </p:nvSpPr>
          <p:spPr>
            <a:xfrm>
              <a:off x="2439924" y="3186686"/>
              <a:ext cx="406736" cy="1732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53D202-BB64-3568-1875-D0092ADDF68D}"/>
                </a:ext>
              </a:extLst>
            </p:cNvPr>
            <p:cNvSpPr/>
            <p:nvPr/>
          </p:nvSpPr>
          <p:spPr>
            <a:xfrm>
              <a:off x="3587496" y="3403094"/>
              <a:ext cx="426892" cy="1732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spc="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19</a:t>
              </a:r>
              <a:endPara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40D4FD-E936-3416-9F64-C575EDDB4574}"/>
                </a:ext>
              </a:extLst>
            </p:cNvPr>
            <p:cNvSpPr/>
            <p:nvPr/>
          </p:nvSpPr>
          <p:spPr>
            <a:xfrm>
              <a:off x="3732276" y="3403093"/>
              <a:ext cx="47627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C984F81-8C1D-6DD0-D3B6-CD08AD87BDE7}"/>
                </a:ext>
              </a:extLst>
            </p:cNvPr>
            <p:cNvSpPr/>
            <p:nvPr/>
          </p:nvSpPr>
          <p:spPr>
            <a:xfrm>
              <a:off x="0" y="21336"/>
              <a:ext cx="85686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Segment</a:t>
              </a:r>
              <a:r>
                <a:rPr lang="en-LK" sz="1150" kern="100" spc="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 </a:t>
              </a:r>
            </a:p>
          </p:txBody>
        </p:sp>
        <p:sp>
          <p:nvSpPr>
            <p:cNvPr id="74" name="Shape 3190">
              <a:extLst>
                <a:ext uri="{FF2B5EF4-FFF2-40B4-BE49-F238E27FC236}">
                  <a16:creationId xmlns:a16="http://schemas.microsoft.com/office/drawing/2014/main" id="{3F9FC3E8-2A51-1B76-9BBA-EFEB2C9A900F}"/>
                </a:ext>
              </a:extLst>
            </p:cNvPr>
            <p:cNvSpPr/>
            <p:nvPr/>
          </p:nvSpPr>
          <p:spPr>
            <a:xfrm>
              <a:off x="1493520" y="1656844"/>
              <a:ext cx="932688" cy="269748"/>
            </a:xfrm>
            <a:custGeom>
              <a:avLst/>
              <a:gdLst/>
              <a:ahLst/>
              <a:cxnLst/>
              <a:rect l="0" t="0" r="0" b="0"/>
              <a:pathLst>
                <a:path w="932688" h="269748">
                  <a:moveTo>
                    <a:pt x="0" y="0"/>
                  </a:moveTo>
                  <a:lnTo>
                    <a:pt x="932688" y="0"/>
                  </a:lnTo>
                  <a:lnTo>
                    <a:pt x="932688" y="269748"/>
                  </a:lnTo>
                  <a:lnTo>
                    <a:pt x="0" y="26974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7E7DA2-649D-259E-BA36-44158A8250B5}"/>
                </a:ext>
              </a:extLst>
            </p:cNvPr>
            <p:cNvSpPr/>
            <p:nvPr/>
          </p:nvSpPr>
          <p:spPr>
            <a:xfrm>
              <a:off x="1793721" y="1734313"/>
              <a:ext cx="571426" cy="17329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2885" indent="-6350">
                <a:lnSpc>
                  <a:spcPct val="107000"/>
                </a:lnSpc>
                <a:spcAft>
                  <a:spcPts val="800"/>
                </a:spcAft>
              </a:pPr>
              <a:r>
                <a:rPr lang="en-LK" sz="115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</a:t>
              </a:r>
              <a:r>
                <a:rPr lang="en-LK" sz="115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egment 3 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54741-F579-FD2E-3BE9-75A5DE92056D}"/>
              </a:ext>
            </a:extLst>
          </p:cNvPr>
          <p:cNvSpPr/>
          <p:nvPr/>
        </p:nvSpPr>
        <p:spPr>
          <a:xfrm>
            <a:off x="3973240" y="511707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C922BE-E405-22F9-EC7D-CDA0874AA7F0}"/>
              </a:ext>
            </a:extLst>
          </p:cNvPr>
          <p:cNvSpPr/>
          <p:nvPr/>
        </p:nvSpPr>
        <p:spPr>
          <a:xfrm>
            <a:off x="9339083" y="1101231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70D733-8E8B-DA2E-F33A-BCFF951E992C}"/>
              </a:ext>
            </a:extLst>
          </p:cNvPr>
          <p:cNvSpPr/>
          <p:nvPr/>
        </p:nvSpPr>
        <p:spPr>
          <a:xfrm>
            <a:off x="7668862" y="6184372"/>
            <a:ext cx="1445016" cy="2459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222885" indent="-6350">
              <a:lnSpc>
                <a:spcPct val="107000"/>
              </a:lnSpc>
              <a:spcAft>
                <a:spcPts val="800"/>
              </a:spcAft>
            </a:pPr>
            <a:r>
              <a:rPr lang="en-LK" sz="115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Segment</a:t>
            </a:r>
            <a:r>
              <a:rPr lang="en-LK" sz="1150" kern="1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LK" sz="1150" kern="100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LK" sz="11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291FC1-329F-C5EA-AEA4-CF868C38B78B}"/>
              </a:ext>
            </a:extLst>
          </p:cNvPr>
          <p:cNvSpPr txBox="1"/>
          <p:nvPr/>
        </p:nvSpPr>
        <p:spPr>
          <a:xfrm>
            <a:off x="7386772" y="4376354"/>
            <a:ext cx="133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Root Bridge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D783A0-53BC-30DA-9A61-0B07C0A6E30C}"/>
              </a:ext>
            </a:extLst>
          </p:cNvPr>
          <p:cNvSpPr/>
          <p:nvPr/>
        </p:nvSpPr>
        <p:spPr>
          <a:xfrm>
            <a:off x="6789557" y="2669894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3F43FB-87E6-7851-6B36-21F7D6BBE67C}"/>
              </a:ext>
            </a:extLst>
          </p:cNvPr>
          <p:cNvSpPr/>
          <p:nvPr/>
        </p:nvSpPr>
        <p:spPr>
          <a:xfrm>
            <a:off x="7542233" y="1222091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60563EE-AE9F-A172-6516-9EFEB22458D6}"/>
              </a:ext>
            </a:extLst>
          </p:cNvPr>
          <p:cNvSpPr/>
          <p:nvPr/>
        </p:nvSpPr>
        <p:spPr>
          <a:xfrm>
            <a:off x="9679286" y="4504498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8E92D-87F0-E3F0-6A63-29FDF3E09F90}"/>
              </a:ext>
            </a:extLst>
          </p:cNvPr>
          <p:cNvSpPr/>
          <p:nvPr/>
        </p:nvSpPr>
        <p:spPr>
          <a:xfrm>
            <a:off x="3583277" y="414018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6AD109-0B7F-53E1-A378-CD49197D823A}"/>
              </a:ext>
            </a:extLst>
          </p:cNvPr>
          <p:cNvSpPr/>
          <p:nvPr/>
        </p:nvSpPr>
        <p:spPr>
          <a:xfrm>
            <a:off x="3030208" y="1864456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66FC039-4927-F8FB-16BF-450024A74333}"/>
              </a:ext>
            </a:extLst>
          </p:cNvPr>
          <p:cNvSpPr/>
          <p:nvPr/>
        </p:nvSpPr>
        <p:spPr>
          <a:xfrm>
            <a:off x="151071" y="3086732"/>
            <a:ext cx="210121" cy="2087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67BDCD-0486-34D1-2AF8-401DAB60221F}"/>
              </a:ext>
            </a:extLst>
          </p:cNvPr>
          <p:cNvSpPr txBox="1"/>
          <p:nvPr/>
        </p:nvSpPr>
        <p:spPr>
          <a:xfrm>
            <a:off x="361224" y="3021821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00B0F0"/>
                </a:solidFill>
              </a:rPr>
              <a:t>Root Port</a:t>
            </a:r>
          </a:p>
        </p:txBody>
      </p:sp>
      <p:sp>
        <p:nvSpPr>
          <p:cNvPr id="86" name="Shape 96">
            <a:extLst>
              <a:ext uri="{FF2B5EF4-FFF2-40B4-BE49-F238E27FC236}">
                <a16:creationId xmlns:a16="http://schemas.microsoft.com/office/drawing/2014/main" id="{35672FC1-6E79-AD9A-7550-53FE13FF143F}"/>
              </a:ext>
            </a:extLst>
          </p:cNvPr>
          <p:cNvSpPr/>
          <p:nvPr/>
        </p:nvSpPr>
        <p:spPr>
          <a:xfrm>
            <a:off x="151071" y="6309703"/>
            <a:ext cx="510486" cy="272430"/>
          </a:xfrm>
          <a:custGeom>
            <a:avLst/>
            <a:gdLst/>
            <a:ahLst/>
            <a:cxnLst/>
            <a:rect l="0" t="0" r="0" b="0"/>
            <a:pathLst>
              <a:path w="573024" h="323088">
                <a:moveTo>
                  <a:pt x="0" y="0"/>
                </a:moveTo>
                <a:lnTo>
                  <a:pt x="573024" y="0"/>
                </a:lnTo>
                <a:lnTo>
                  <a:pt x="573024" y="323088"/>
                </a:lnTo>
                <a:lnTo>
                  <a:pt x="0" y="32308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144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6E30028-2BAF-56AF-9161-CC65E1A22F3B}"/>
              </a:ext>
            </a:extLst>
          </p:cNvPr>
          <p:cNvSpPr txBox="1"/>
          <p:nvPr/>
        </p:nvSpPr>
        <p:spPr>
          <a:xfrm>
            <a:off x="785087" y="6245071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Designated Bridge (DB)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09ABE4-DEEA-E616-4FC3-29F762F97239}"/>
              </a:ext>
            </a:extLst>
          </p:cNvPr>
          <p:cNvSpPr txBox="1"/>
          <p:nvPr/>
        </p:nvSpPr>
        <p:spPr>
          <a:xfrm>
            <a:off x="2777013" y="45950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500064-CEA8-1AD4-4A31-EAC237A02A4F}"/>
              </a:ext>
            </a:extLst>
          </p:cNvPr>
          <p:cNvSpPr txBox="1"/>
          <p:nvPr/>
        </p:nvSpPr>
        <p:spPr>
          <a:xfrm>
            <a:off x="7691403" y="487639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3, 5, 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34CC1F2-8ECC-9F0A-7DE9-3FD93FDC2419}"/>
              </a:ext>
            </a:extLst>
          </p:cNvPr>
          <p:cNvSpPr/>
          <p:nvPr/>
        </p:nvSpPr>
        <p:spPr>
          <a:xfrm>
            <a:off x="2468116" y="4159684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8ABE72D-A44C-7FA9-FD15-14B059CACD09}"/>
              </a:ext>
            </a:extLst>
          </p:cNvPr>
          <p:cNvSpPr/>
          <p:nvPr/>
        </p:nvSpPr>
        <p:spPr>
          <a:xfrm>
            <a:off x="6248889" y="229836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0E1F4F9-5293-BC6B-07AE-7C82E7836312}"/>
              </a:ext>
            </a:extLst>
          </p:cNvPr>
          <p:cNvSpPr/>
          <p:nvPr/>
        </p:nvSpPr>
        <p:spPr>
          <a:xfrm>
            <a:off x="7570693" y="2279043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462DDE-644D-DDE4-5FA2-9776268D3FD3}"/>
              </a:ext>
            </a:extLst>
          </p:cNvPr>
          <p:cNvSpPr/>
          <p:nvPr/>
        </p:nvSpPr>
        <p:spPr>
          <a:xfrm>
            <a:off x="6602587" y="4866418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2CFCFC9-503E-A593-7C23-DA4399E06FB5}"/>
              </a:ext>
            </a:extLst>
          </p:cNvPr>
          <p:cNvSpPr/>
          <p:nvPr/>
        </p:nvSpPr>
        <p:spPr>
          <a:xfrm>
            <a:off x="7144908" y="5091847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A563E05-F646-0BB1-F66F-9379F51DA3D7}"/>
              </a:ext>
            </a:extLst>
          </p:cNvPr>
          <p:cNvSpPr/>
          <p:nvPr/>
        </p:nvSpPr>
        <p:spPr>
          <a:xfrm>
            <a:off x="7144908" y="4537351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401B6E-BF7C-97F9-CE64-60C7A9335B3E}"/>
              </a:ext>
            </a:extLst>
          </p:cNvPr>
          <p:cNvSpPr txBox="1"/>
          <p:nvPr/>
        </p:nvSpPr>
        <p:spPr>
          <a:xfrm>
            <a:off x="6553692" y="183316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chemeClr val="accent6">
                    <a:lumMod val="75000"/>
                  </a:schemeClr>
                </a:solidFill>
              </a:rPr>
              <a:t>DB 2, 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074D326-4C99-E278-C067-AECB9CED4DB4}"/>
              </a:ext>
            </a:extLst>
          </p:cNvPr>
          <p:cNvSpPr/>
          <p:nvPr/>
        </p:nvSpPr>
        <p:spPr>
          <a:xfrm>
            <a:off x="4119282" y="6373340"/>
            <a:ext cx="210121" cy="20879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34E0F6-7215-3C17-537A-08D96BEA53E1}"/>
              </a:ext>
            </a:extLst>
          </p:cNvPr>
          <p:cNvSpPr txBox="1"/>
          <p:nvPr/>
        </p:nvSpPr>
        <p:spPr>
          <a:xfrm>
            <a:off x="4454334" y="6280806"/>
            <a:ext cx="224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Designated Port (DP)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2AE06C-5CE1-B6E0-E7F0-076D56FCC007}"/>
              </a:ext>
            </a:extLst>
          </p:cNvPr>
          <p:cNvSpPr txBox="1"/>
          <p:nvPr/>
        </p:nvSpPr>
        <p:spPr>
          <a:xfrm>
            <a:off x="6642443" y="529141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569E0B-4AAC-0E13-B403-E14878CAB041}"/>
              </a:ext>
            </a:extLst>
          </p:cNvPr>
          <p:cNvSpPr txBox="1"/>
          <p:nvPr/>
        </p:nvSpPr>
        <p:spPr>
          <a:xfrm>
            <a:off x="4722084" y="4600457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9901B-AF6D-49F2-90F3-7C09B8C86505}"/>
              </a:ext>
            </a:extLst>
          </p:cNvPr>
          <p:cNvSpPr txBox="1"/>
          <p:nvPr/>
        </p:nvSpPr>
        <p:spPr>
          <a:xfrm>
            <a:off x="6680676" y="4128431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D2D313-6EF8-945E-2968-5AF8D6BAC99C}"/>
              </a:ext>
            </a:extLst>
          </p:cNvPr>
          <p:cNvSpPr txBox="1"/>
          <p:nvPr/>
        </p:nvSpPr>
        <p:spPr>
          <a:xfrm>
            <a:off x="807927" y="4380453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F1C2EE-4E53-6A4E-C074-3BB2D525E867}"/>
              </a:ext>
            </a:extLst>
          </p:cNvPr>
          <p:cNvSpPr txBox="1"/>
          <p:nvPr/>
        </p:nvSpPr>
        <p:spPr>
          <a:xfrm>
            <a:off x="7604929" y="2643630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4413F0-69C5-291F-96C1-398D51E2F41B}"/>
              </a:ext>
            </a:extLst>
          </p:cNvPr>
          <p:cNvSpPr txBox="1"/>
          <p:nvPr/>
        </p:nvSpPr>
        <p:spPr>
          <a:xfrm>
            <a:off x="4597858" y="2679909"/>
            <a:ext cx="18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7030A0"/>
                </a:solidFill>
              </a:rPr>
              <a:t>DP for segment 2</a:t>
            </a:r>
          </a:p>
        </p:txBody>
      </p:sp>
      <p:sp>
        <p:nvSpPr>
          <p:cNvPr id="89" name="Multiply 88">
            <a:extLst>
              <a:ext uri="{FF2B5EF4-FFF2-40B4-BE49-F238E27FC236}">
                <a16:creationId xmlns:a16="http://schemas.microsoft.com/office/drawing/2014/main" id="{83BD4242-30C2-15EE-F110-1B5B071C6411}"/>
              </a:ext>
            </a:extLst>
          </p:cNvPr>
          <p:cNvSpPr/>
          <p:nvPr/>
        </p:nvSpPr>
        <p:spPr>
          <a:xfrm>
            <a:off x="2318486" y="1487824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8" name="Multiply 97">
            <a:extLst>
              <a:ext uri="{FF2B5EF4-FFF2-40B4-BE49-F238E27FC236}">
                <a16:creationId xmlns:a16="http://schemas.microsoft.com/office/drawing/2014/main" id="{2FBE13CA-97C6-7DBC-43E0-0E5FADF9AE4F}"/>
              </a:ext>
            </a:extLst>
          </p:cNvPr>
          <p:cNvSpPr/>
          <p:nvPr/>
        </p:nvSpPr>
        <p:spPr>
          <a:xfrm>
            <a:off x="3456711" y="1482805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6" name="Multiply 105">
            <a:extLst>
              <a:ext uri="{FF2B5EF4-FFF2-40B4-BE49-F238E27FC236}">
                <a16:creationId xmlns:a16="http://schemas.microsoft.com/office/drawing/2014/main" id="{AF6103EC-F8E6-EC94-3291-31EEDC2CE544}"/>
              </a:ext>
            </a:extLst>
          </p:cNvPr>
          <p:cNvSpPr/>
          <p:nvPr/>
        </p:nvSpPr>
        <p:spPr>
          <a:xfrm>
            <a:off x="6184141" y="1195509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7" name="Multiply 106">
            <a:extLst>
              <a:ext uri="{FF2B5EF4-FFF2-40B4-BE49-F238E27FC236}">
                <a16:creationId xmlns:a16="http://schemas.microsoft.com/office/drawing/2014/main" id="{5AEF1547-1B9C-5FB4-9D8F-E6CA8A4D5890}"/>
              </a:ext>
            </a:extLst>
          </p:cNvPr>
          <p:cNvSpPr/>
          <p:nvPr/>
        </p:nvSpPr>
        <p:spPr>
          <a:xfrm>
            <a:off x="9629701" y="4981652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18B4BE39-FD5D-1AE6-2BC8-450CCD2FD4A5}"/>
              </a:ext>
            </a:extLst>
          </p:cNvPr>
          <p:cNvSpPr/>
          <p:nvPr/>
        </p:nvSpPr>
        <p:spPr>
          <a:xfrm>
            <a:off x="1463770" y="5682456"/>
            <a:ext cx="319461" cy="3415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D580442-6FEB-1235-5E0E-CFD47C824FF5}"/>
              </a:ext>
            </a:extLst>
          </p:cNvPr>
          <p:cNvSpPr txBox="1"/>
          <p:nvPr/>
        </p:nvSpPr>
        <p:spPr>
          <a:xfrm>
            <a:off x="1893312" y="5649194"/>
            <a:ext cx="15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>
                <a:solidFill>
                  <a:srgbClr val="FF0000"/>
                </a:solidFill>
              </a:rPr>
              <a:t>Disabled Port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CEBAAD6-D5E0-D1CF-E5FE-259A6D6E48D6}"/>
              </a:ext>
            </a:extLst>
          </p:cNvPr>
          <p:cNvSpPr txBox="1"/>
          <p:nvPr/>
        </p:nvSpPr>
        <p:spPr>
          <a:xfrm>
            <a:off x="807927" y="300038"/>
            <a:ext cx="293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rgbClr val="00B050"/>
                </a:solidFill>
              </a:rPr>
              <a:t>Segment 4 to Segment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035E8E8-3507-6649-D4BF-45198DD735A8}"/>
                  </a:ext>
                </a:extLst>
              </p14:cNvPr>
              <p14:cNvContentPartPr/>
              <p14:nvPr/>
            </p14:nvContentPartPr>
            <p14:xfrm>
              <a:off x="4654800" y="1787242"/>
              <a:ext cx="5446080" cy="2853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035E8E8-3507-6649-D4BF-45198DD73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2160" y="1724242"/>
                <a:ext cx="5571720" cy="29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1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802</Words>
  <Application>Microsoft Macintosh PowerPoint</Application>
  <PresentationFormat>Widescreen</PresentationFormat>
  <Paragraphs>433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Sinthujan Ragunathan</dc:creator>
  <cp:lastModifiedBy>Sinthujan Ragunathan</cp:lastModifiedBy>
  <cp:revision>17</cp:revision>
  <dcterms:created xsi:type="dcterms:W3CDTF">2024-05-20T12:35:16Z</dcterms:created>
  <dcterms:modified xsi:type="dcterms:W3CDTF">2024-05-20T16:38:04Z</dcterms:modified>
</cp:coreProperties>
</file>