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283" r:id="rId3"/>
    <p:sldId id="282" r:id="rId4"/>
    <p:sldId id="284" r:id="rId5"/>
    <p:sldId id="286" r:id="rId6"/>
    <p:sldId id="288" r:id="rId7"/>
    <p:sldId id="289" r:id="rId8"/>
    <p:sldId id="291" r:id="rId9"/>
    <p:sldId id="292" r:id="rId10"/>
    <p:sldId id="295" r:id="rId11"/>
    <p:sldId id="293" r:id="rId12"/>
    <p:sldId id="268"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16" autoAdjust="0"/>
  </p:normalViewPr>
  <p:slideViewPr>
    <p:cSldViewPr showGuides="1">
      <p:cViewPr varScale="1">
        <p:scale>
          <a:sx n="83" d="100"/>
          <a:sy n="83" d="100"/>
        </p:scale>
        <p:origin x="768" y="67"/>
      </p:cViewPr>
      <p:guideLst>
        <p:guide orient="horz" pos="2160"/>
        <p:guide pos="3839"/>
      </p:guideLst>
    </p:cSldViewPr>
  </p:slideViewPr>
  <p:outlineViewPr>
    <p:cViewPr>
      <p:scale>
        <a:sx n="33" d="100"/>
        <a:sy n="33" d="100"/>
      </p:scale>
      <p:origin x="0" y="-701"/>
    </p:cViewPr>
  </p:outlineViewPr>
  <p:notesTextViewPr>
    <p:cViewPr>
      <p:scale>
        <a:sx n="1" d="1"/>
        <a:sy n="1" d="1"/>
      </p:scale>
      <p:origin x="0" y="0"/>
    </p:cViewPr>
  </p:notesTextViewPr>
  <p:notesViewPr>
    <p:cSldViewPr showGuides="1">
      <p:cViewPr varScale="1">
        <p:scale>
          <a:sx n="65" d="100"/>
          <a:sy n="65" d="100"/>
        </p:scale>
        <p:origin x="279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Pricing</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Compititor's Pize</c:v>
                </c:pt>
              </c:strCache>
            </c:strRef>
          </c:tx>
          <c:spPr>
            <a:solidFill>
              <a:schemeClr val="accent1"/>
            </a:solidFill>
            <a:ln>
              <a:noFill/>
            </a:ln>
            <a:effectLst/>
          </c:spPr>
          <c:invertIfNegative val="0"/>
          <c:cat>
            <c:strRef>
              <c:f>Sheet1!$A$3:$A$9</c:f>
              <c:strCache>
                <c:ptCount val="7"/>
                <c:pt idx="0">
                  <c:v>Tikka Masala Wadapav</c:v>
                </c:pt>
                <c:pt idx="1">
                  <c:v>Pizza Wadapav</c:v>
                </c:pt>
                <c:pt idx="2">
                  <c:v>Peri Peri WadaPav</c:v>
                </c:pt>
                <c:pt idx="3">
                  <c:v>Onion Vada Pav</c:v>
                </c:pt>
                <c:pt idx="4">
                  <c:v>Tangy maya Wadapav</c:v>
                </c:pt>
                <c:pt idx="5">
                  <c:v>Schezwan Wadapav</c:v>
                </c:pt>
                <c:pt idx="6">
                  <c:v>Cheese Mayo Wadapav</c:v>
                </c:pt>
              </c:strCache>
            </c:strRef>
          </c:cat>
          <c:val>
            <c:numRef>
              <c:f>Sheet1!$B$3:$B$9</c:f>
              <c:numCache>
                <c:formatCode>General</c:formatCode>
                <c:ptCount val="7"/>
                <c:pt idx="0">
                  <c:v>30</c:v>
                </c:pt>
                <c:pt idx="1">
                  <c:v>30</c:v>
                </c:pt>
                <c:pt idx="2">
                  <c:v>40</c:v>
                </c:pt>
                <c:pt idx="3">
                  <c:v>25</c:v>
                </c:pt>
                <c:pt idx="4">
                  <c:v>30</c:v>
                </c:pt>
                <c:pt idx="5">
                  <c:v>30</c:v>
                </c:pt>
                <c:pt idx="6">
                  <c:v>50</c:v>
                </c:pt>
              </c:numCache>
            </c:numRef>
          </c:val>
          <c:extLst>
            <c:ext xmlns:c16="http://schemas.microsoft.com/office/drawing/2014/chart" uri="{C3380CC4-5D6E-409C-BE32-E72D297353CC}">
              <c16:uniqueId val="{00000000-5BFB-4C46-86E6-075BF5E04CF6}"/>
            </c:ext>
          </c:extLst>
        </c:ser>
        <c:ser>
          <c:idx val="1"/>
          <c:order val="1"/>
          <c:tx>
            <c:strRef>
              <c:f>Sheet1!$C$1</c:f>
              <c:strCache>
                <c:ptCount val="1"/>
                <c:pt idx="0">
                  <c:v>Penitration Price</c:v>
                </c:pt>
              </c:strCache>
            </c:strRef>
          </c:tx>
          <c:spPr>
            <a:solidFill>
              <a:schemeClr val="accent2"/>
            </a:solidFill>
            <a:ln>
              <a:noFill/>
            </a:ln>
            <a:effectLst/>
          </c:spPr>
          <c:invertIfNegative val="0"/>
          <c:cat>
            <c:strRef>
              <c:f>Sheet1!$A$3:$A$9</c:f>
              <c:strCache>
                <c:ptCount val="7"/>
                <c:pt idx="0">
                  <c:v>Tikka Masala Wadapav</c:v>
                </c:pt>
                <c:pt idx="1">
                  <c:v>Pizza Wadapav</c:v>
                </c:pt>
                <c:pt idx="2">
                  <c:v>Peri Peri WadaPav</c:v>
                </c:pt>
                <c:pt idx="3">
                  <c:v>Onion Vada Pav</c:v>
                </c:pt>
                <c:pt idx="4">
                  <c:v>Tangy maya Wadapav</c:v>
                </c:pt>
                <c:pt idx="5">
                  <c:v>Schezwan Wadapav</c:v>
                </c:pt>
                <c:pt idx="6">
                  <c:v>Cheese Mayo Wadapav</c:v>
                </c:pt>
              </c:strCache>
            </c:strRef>
          </c:cat>
          <c:val>
            <c:numRef>
              <c:f>Sheet1!$C$3:$C$9</c:f>
              <c:numCache>
                <c:formatCode>General</c:formatCode>
                <c:ptCount val="7"/>
                <c:pt idx="0">
                  <c:v>25</c:v>
                </c:pt>
                <c:pt idx="1">
                  <c:v>25</c:v>
                </c:pt>
                <c:pt idx="2">
                  <c:v>35</c:v>
                </c:pt>
                <c:pt idx="3">
                  <c:v>20</c:v>
                </c:pt>
                <c:pt idx="4">
                  <c:v>25</c:v>
                </c:pt>
                <c:pt idx="5">
                  <c:v>25</c:v>
                </c:pt>
                <c:pt idx="6">
                  <c:v>40</c:v>
                </c:pt>
              </c:numCache>
            </c:numRef>
          </c:val>
          <c:extLst>
            <c:ext xmlns:c16="http://schemas.microsoft.com/office/drawing/2014/chart" uri="{C3380CC4-5D6E-409C-BE32-E72D297353CC}">
              <c16:uniqueId val="{00000001-5BFB-4C46-86E6-075BF5E04CF6}"/>
            </c:ext>
          </c:extLst>
        </c:ser>
        <c:dLbls>
          <c:showLegendKey val="0"/>
          <c:showVal val="0"/>
          <c:showCatName val="0"/>
          <c:showSerName val="0"/>
          <c:showPercent val="0"/>
          <c:showBubbleSize val="0"/>
        </c:dLbls>
        <c:gapWidth val="219"/>
        <c:overlap val="-27"/>
        <c:axId val="187874576"/>
        <c:axId val="1981238336"/>
      </c:barChart>
      <c:catAx>
        <c:axId val="18787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1238336"/>
        <c:crosses val="autoZero"/>
        <c:auto val="1"/>
        <c:lblAlgn val="ctr"/>
        <c:lblOffset val="100"/>
        <c:noMultiLvlLbl val="0"/>
      </c:catAx>
      <c:valAx>
        <c:axId val="1981238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7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4B94B2-B6B7-429B-80D7-FFB1DD45DD72}" type="doc">
      <dgm:prSet loTypeId="urn:microsoft.com/office/officeart/2011/layout/RadialPictureList" loCatId="picture" qsTypeId="urn:microsoft.com/office/officeart/2005/8/quickstyle/simple1" qsCatId="simple" csTypeId="urn:microsoft.com/office/officeart/2005/8/colors/accent3_1" csCatId="accent3" phldr="1"/>
      <dgm:spPr/>
      <dgm:t>
        <a:bodyPr/>
        <a:lstStyle/>
        <a:p>
          <a:endParaRPr lang="en-IN"/>
        </a:p>
      </dgm:t>
    </dgm:pt>
    <dgm:pt modelId="{BEDE249C-A12E-435C-B978-75FC023F7D1A}">
      <dgm:prSet phldrT="[Text]"/>
      <dgm:spPr/>
      <dgm:t>
        <a:bodyPr/>
        <a:lstStyle/>
        <a:p>
          <a:r>
            <a:rPr lang="en-US" dirty="0"/>
            <a:t>Pricing</a:t>
          </a:r>
          <a:endParaRPr lang="en-IN" dirty="0"/>
        </a:p>
      </dgm:t>
    </dgm:pt>
    <dgm:pt modelId="{D9B00157-92AC-4C7B-84BD-1CE775A37C74}" type="parTrans" cxnId="{E86B593A-9C95-43A0-8B01-EF3CB160F32F}">
      <dgm:prSet/>
      <dgm:spPr/>
      <dgm:t>
        <a:bodyPr/>
        <a:lstStyle/>
        <a:p>
          <a:endParaRPr lang="en-IN"/>
        </a:p>
      </dgm:t>
    </dgm:pt>
    <dgm:pt modelId="{2DF110CA-AD5F-4AC0-8E3D-FA157BA3A5B3}" type="sibTrans" cxnId="{E86B593A-9C95-43A0-8B01-EF3CB160F32F}">
      <dgm:prSet/>
      <dgm:spPr/>
      <dgm:t>
        <a:bodyPr/>
        <a:lstStyle/>
        <a:p>
          <a:endParaRPr lang="en-IN"/>
        </a:p>
      </dgm:t>
    </dgm:pt>
    <dgm:pt modelId="{E7133DDF-B031-452C-9EDE-6BA901BF10C0}">
      <dgm:prSet phldrT="[Text]"/>
      <dgm:spPr/>
      <dgm:t>
        <a:bodyPr/>
        <a:lstStyle/>
        <a:p>
          <a:pPr algn="l"/>
          <a:r>
            <a:rPr lang="en-US" dirty="0">
              <a:solidFill>
                <a:schemeClr val="tx2"/>
              </a:solidFill>
            </a:rPr>
            <a:t>Calculate the cost of ingredients, labor, overheads, and other operational expenses.</a:t>
          </a:r>
          <a:endParaRPr lang="en-IN" dirty="0"/>
        </a:p>
      </dgm:t>
    </dgm:pt>
    <dgm:pt modelId="{6B962EA8-2D90-465D-B442-21C49C62B49A}" type="parTrans" cxnId="{5299B4D4-5E56-4337-A9A1-9E64BC424503}">
      <dgm:prSet/>
      <dgm:spPr/>
      <dgm:t>
        <a:bodyPr/>
        <a:lstStyle/>
        <a:p>
          <a:endParaRPr lang="en-IN"/>
        </a:p>
      </dgm:t>
    </dgm:pt>
    <dgm:pt modelId="{B628E926-E258-4902-8F76-99B2A4ED6BAF}" type="sibTrans" cxnId="{5299B4D4-5E56-4337-A9A1-9E64BC424503}">
      <dgm:prSet/>
      <dgm:spPr/>
      <dgm:t>
        <a:bodyPr/>
        <a:lstStyle/>
        <a:p>
          <a:endParaRPr lang="en-IN"/>
        </a:p>
      </dgm:t>
    </dgm:pt>
    <dgm:pt modelId="{3E657374-1BD0-4884-A035-2853B8D6D284}">
      <dgm:prSet phldrT="[Text]"/>
      <dgm:spPr/>
      <dgm:t>
        <a:bodyPr/>
        <a:lstStyle/>
        <a:p>
          <a:r>
            <a:rPr lang="en-US" b="1" dirty="0">
              <a:solidFill>
                <a:schemeClr val="tx2"/>
              </a:solidFill>
            </a:rPr>
            <a:t>Competition</a:t>
          </a:r>
          <a:r>
            <a:rPr lang="en-US" dirty="0">
              <a:solidFill>
                <a:schemeClr val="tx2"/>
              </a:solidFill>
            </a:rPr>
            <a:t>: Analyze the pricing of the existing Wada Pav shops in the area to offer a competitive rate.</a:t>
          </a:r>
          <a:endParaRPr lang="en-IN" dirty="0"/>
        </a:p>
      </dgm:t>
    </dgm:pt>
    <dgm:pt modelId="{F418C985-4A2D-4AD8-A002-C7D6545625ED}" type="parTrans" cxnId="{FC58D313-CD10-4C20-B660-6FCFED12070A}">
      <dgm:prSet/>
      <dgm:spPr/>
      <dgm:t>
        <a:bodyPr/>
        <a:lstStyle/>
        <a:p>
          <a:endParaRPr lang="en-IN"/>
        </a:p>
      </dgm:t>
    </dgm:pt>
    <dgm:pt modelId="{FE2FF170-81E4-47F0-A605-9CC2EA510F2D}" type="sibTrans" cxnId="{FC58D313-CD10-4C20-B660-6FCFED12070A}">
      <dgm:prSet/>
      <dgm:spPr/>
      <dgm:t>
        <a:bodyPr/>
        <a:lstStyle/>
        <a:p>
          <a:endParaRPr lang="en-IN"/>
        </a:p>
      </dgm:t>
    </dgm:pt>
    <dgm:pt modelId="{054E6793-3126-4321-9FDC-8029B3060AE0}">
      <dgm:prSet phldrT="[Text]"/>
      <dgm:spPr/>
      <dgm:t>
        <a:bodyPr/>
        <a:lstStyle/>
        <a:p>
          <a:r>
            <a:rPr lang="en-US" dirty="0">
              <a:solidFill>
                <a:schemeClr val="tx2"/>
              </a:solidFill>
            </a:rPr>
            <a:t>Set a price that reflects the quality, taste, and experience customers will receive.</a:t>
          </a:r>
          <a:endParaRPr lang="en-IN" dirty="0"/>
        </a:p>
      </dgm:t>
    </dgm:pt>
    <dgm:pt modelId="{E2AC95D2-069C-49B5-BD92-5E81ADB15871}" type="parTrans" cxnId="{A324CC27-5E8A-43E1-B851-71DF3E48D1FE}">
      <dgm:prSet/>
      <dgm:spPr/>
      <dgm:t>
        <a:bodyPr/>
        <a:lstStyle/>
        <a:p>
          <a:endParaRPr lang="en-IN"/>
        </a:p>
      </dgm:t>
    </dgm:pt>
    <dgm:pt modelId="{F28AA5CE-B305-470F-A7F4-B60CC6B80A64}" type="sibTrans" cxnId="{A324CC27-5E8A-43E1-B851-71DF3E48D1FE}">
      <dgm:prSet/>
      <dgm:spPr/>
      <dgm:t>
        <a:bodyPr/>
        <a:lstStyle/>
        <a:p>
          <a:endParaRPr lang="en-IN"/>
        </a:p>
      </dgm:t>
    </dgm:pt>
    <dgm:pt modelId="{E0693C12-1D1F-4446-96DF-99B2D0CFF6B4}" type="pres">
      <dgm:prSet presAssocID="{244B94B2-B6B7-429B-80D7-FFB1DD45DD72}" presName="Name0" presStyleCnt="0">
        <dgm:presLayoutVars>
          <dgm:chMax val="1"/>
          <dgm:chPref val="1"/>
          <dgm:dir/>
          <dgm:resizeHandles/>
        </dgm:presLayoutVars>
      </dgm:prSet>
      <dgm:spPr/>
    </dgm:pt>
    <dgm:pt modelId="{85951E54-DE68-4D1A-807C-F14F1D0CB7A6}" type="pres">
      <dgm:prSet presAssocID="{BEDE249C-A12E-435C-B978-75FC023F7D1A}" presName="Parent" presStyleLbl="node1" presStyleIdx="0" presStyleCnt="2" custScaleX="79651" custScaleY="78100" custLinFactNeighborX="-24655" custLinFactNeighborY="-460">
        <dgm:presLayoutVars>
          <dgm:chMax val="4"/>
          <dgm:chPref val="3"/>
        </dgm:presLayoutVars>
      </dgm:prSet>
      <dgm:spPr/>
    </dgm:pt>
    <dgm:pt modelId="{78A8DE44-82B7-4154-9620-86EC85EAC530}" type="pres">
      <dgm:prSet presAssocID="{E7133DDF-B031-452C-9EDE-6BA901BF10C0}" presName="Accent" presStyleLbl="node1" presStyleIdx="1" presStyleCnt="2" custScaleX="93144" custScaleY="82986" custLinFactNeighborX="-16167" custLinFactNeighborY="2166"/>
      <dgm:spPr/>
    </dgm:pt>
    <dgm:pt modelId="{CE53A748-DB4B-498F-8497-53818FD7A945}" type="pres">
      <dgm:prSet presAssocID="{E7133DDF-B031-452C-9EDE-6BA901BF10C0}" presName="Image1" presStyleLbl="fgImgPlace1" presStyleIdx="0" presStyleCnt="3" custScaleX="75553" custScaleY="84284" custLinFactX="-2897" custLinFactNeighborX="-100000" custLinFactNeighborY="492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pt>
    <dgm:pt modelId="{AC76B9D7-1E6A-456E-A208-98A454B132F6}" type="pres">
      <dgm:prSet presAssocID="{E7133DDF-B031-452C-9EDE-6BA901BF10C0}" presName="Child1" presStyleLbl="revTx" presStyleIdx="0" presStyleCnt="3" custScaleX="243833" custLinFactNeighborX="12907" custLinFactNeighborY="-3980">
        <dgm:presLayoutVars>
          <dgm:chMax val="0"/>
          <dgm:chPref val="0"/>
          <dgm:bulletEnabled val="1"/>
        </dgm:presLayoutVars>
      </dgm:prSet>
      <dgm:spPr/>
    </dgm:pt>
    <dgm:pt modelId="{E7CD2FD5-5299-4436-8E3A-3D0843821A01}" type="pres">
      <dgm:prSet presAssocID="{3E657374-1BD0-4884-A035-2853B8D6D284}" presName="Image2" presStyleCnt="0"/>
      <dgm:spPr/>
    </dgm:pt>
    <dgm:pt modelId="{3041A42E-003B-4244-B0AD-8FA034288285}" type="pres">
      <dgm:prSet presAssocID="{3E657374-1BD0-4884-A035-2853B8D6D284}" presName="Image" presStyleLbl="fgImgPlace1" presStyleIdx="1" presStyleCnt="3" custScaleX="75553" custScaleY="84284" custLinFactNeighborX="-85510" custLinFactNeighborY="-189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dgm:spPr>
    </dgm:pt>
    <dgm:pt modelId="{A2AD30F2-DF1B-4EBE-908D-473193A7CFC1}" type="pres">
      <dgm:prSet presAssocID="{3E657374-1BD0-4884-A035-2853B8D6D284}" presName="Child2" presStyleLbl="revTx" presStyleIdx="1" presStyleCnt="3" custScaleX="238195">
        <dgm:presLayoutVars>
          <dgm:chMax val="0"/>
          <dgm:chPref val="0"/>
          <dgm:bulletEnabled val="1"/>
        </dgm:presLayoutVars>
      </dgm:prSet>
      <dgm:spPr/>
    </dgm:pt>
    <dgm:pt modelId="{DE474AC0-9A4F-464E-AEE7-A1A4EB3E35D6}" type="pres">
      <dgm:prSet presAssocID="{054E6793-3126-4321-9FDC-8029B3060AE0}" presName="Image3" presStyleCnt="0"/>
      <dgm:spPr/>
    </dgm:pt>
    <dgm:pt modelId="{99B12301-F152-46D4-976E-34742ACD1C62}" type="pres">
      <dgm:prSet presAssocID="{054E6793-3126-4321-9FDC-8029B3060AE0}" presName="Image" presStyleLbl="fgImgPlace1" presStyleIdx="2" presStyleCnt="3" custScaleX="75553" custScaleY="84284" custLinFactNeighborX="-82520" custLinFactNeighborY="-1031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 modelId="{02510C85-D77A-4FB0-81E3-7966159394B6}" type="pres">
      <dgm:prSet presAssocID="{054E6793-3126-4321-9FDC-8029B3060AE0}" presName="Child3" presStyleLbl="revTx" presStyleIdx="2" presStyleCnt="3" custScaleX="204680">
        <dgm:presLayoutVars>
          <dgm:chMax val="0"/>
          <dgm:chPref val="0"/>
          <dgm:bulletEnabled val="1"/>
        </dgm:presLayoutVars>
      </dgm:prSet>
      <dgm:spPr/>
    </dgm:pt>
  </dgm:ptLst>
  <dgm:cxnLst>
    <dgm:cxn modelId="{FC58D313-CD10-4C20-B660-6FCFED12070A}" srcId="{BEDE249C-A12E-435C-B978-75FC023F7D1A}" destId="{3E657374-1BD0-4884-A035-2853B8D6D284}" srcOrd="1" destOrd="0" parTransId="{F418C985-4A2D-4AD8-A002-C7D6545625ED}" sibTransId="{FE2FF170-81E4-47F0-A605-9CC2EA510F2D}"/>
    <dgm:cxn modelId="{A324CC27-5E8A-43E1-B851-71DF3E48D1FE}" srcId="{BEDE249C-A12E-435C-B978-75FC023F7D1A}" destId="{054E6793-3126-4321-9FDC-8029B3060AE0}" srcOrd="2" destOrd="0" parTransId="{E2AC95D2-069C-49B5-BD92-5E81ADB15871}" sibTransId="{F28AA5CE-B305-470F-A7F4-B60CC6B80A64}"/>
    <dgm:cxn modelId="{E86B593A-9C95-43A0-8B01-EF3CB160F32F}" srcId="{244B94B2-B6B7-429B-80D7-FFB1DD45DD72}" destId="{BEDE249C-A12E-435C-B978-75FC023F7D1A}" srcOrd="0" destOrd="0" parTransId="{D9B00157-92AC-4C7B-84BD-1CE775A37C74}" sibTransId="{2DF110CA-AD5F-4AC0-8E3D-FA157BA3A5B3}"/>
    <dgm:cxn modelId="{06483693-CACA-4EB1-9A8B-5F1E71267FBB}" type="presOf" srcId="{BEDE249C-A12E-435C-B978-75FC023F7D1A}" destId="{85951E54-DE68-4D1A-807C-F14F1D0CB7A6}" srcOrd="0" destOrd="0" presId="urn:microsoft.com/office/officeart/2011/layout/RadialPictureList"/>
    <dgm:cxn modelId="{62122DB5-E041-486F-A790-F3C920172EF6}" type="presOf" srcId="{054E6793-3126-4321-9FDC-8029B3060AE0}" destId="{02510C85-D77A-4FB0-81E3-7966159394B6}" srcOrd="0" destOrd="0" presId="urn:microsoft.com/office/officeart/2011/layout/RadialPictureList"/>
    <dgm:cxn modelId="{CB3A15CC-C36A-474E-9603-50BC8B738721}" type="presOf" srcId="{244B94B2-B6B7-429B-80D7-FFB1DD45DD72}" destId="{E0693C12-1D1F-4446-96DF-99B2D0CFF6B4}" srcOrd="0" destOrd="0" presId="urn:microsoft.com/office/officeart/2011/layout/RadialPictureList"/>
    <dgm:cxn modelId="{35A7A1D0-0D03-4987-B718-D9F51156101B}" type="presOf" srcId="{3E657374-1BD0-4884-A035-2853B8D6D284}" destId="{A2AD30F2-DF1B-4EBE-908D-473193A7CFC1}" srcOrd="0" destOrd="0" presId="urn:microsoft.com/office/officeart/2011/layout/RadialPictureList"/>
    <dgm:cxn modelId="{5299B4D4-5E56-4337-A9A1-9E64BC424503}" srcId="{BEDE249C-A12E-435C-B978-75FC023F7D1A}" destId="{E7133DDF-B031-452C-9EDE-6BA901BF10C0}" srcOrd="0" destOrd="0" parTransId="{6B962EA8-2D90-465D-B442-21C49C62B49A}" sibTransId="{B628E926-E258-4902-8F76-99B2A4ED6BAF}"/>
    <dgm:cxn modelId="{37EC7ADC-4633-403C-A031-B44FBA76E391}" type="presOf" srcId="{E7133DDF-B031-452C-9EDE-6BA901BF10C0}" destId="{AC76B9D7-1E6A-456E-A208-98A454B132F6}" srcOrd="0" destOrd="0" presId="urn:microsoft.com/office/officeart/2011/layout/RadialPictureList"/>
    <dgm:cxn modelId="{90C30B29-833B-4DBC-A804-FF833B33625E}" type="presParOf" srcId="{E0693C12-1D1F-4446-96DF-99B2D0CFF6B4}" destId="{85951E54-DE68-4D1A-807C-F14F1D0CB7A6}" srcOrd="0" destOrd="0" presId="urn:microsoft.com/office/officeart/2011/layout/RadialPictureList"/>
    <dgm:cxn modelId="{AAA3CAC5-96E7-4A8E-A6E8-E65A08825771}" type="presParOf" srcId="{E0693C12-1D1F-4446-96DF-99B2D0CFF6B4}" destId="{78A8DE44-82B7-4154-9620-86EC85EAC530}" srcOrd="1" destOrd="0" presId="urn:microsoft.com/office/officeart/2011/layout/RadialPictureList"/>
    <dgm:cxn modelId="{E18F856E-283B-4065-851A-63C2B74F9908}" type="presParOf" srcId="{E0693C12-1D1F-4446-96DF-99B2D0CFF6B4}" destId="{CE53A748-DB4B-498F-8497-53818FD7A945}" srcOrd="2" destOrd="0" presId="urn:microsoft.com/office/officeart/2011/layout/RadialPictureList"/>
    <dgm:cxn modelId="{17E59CFB-4CB2-4C86-BFB0-DFA9C3878DAE}" type="presParOf" srcId="{E0693C12-1D1F-4446-96DF-99B2D0CFF6B4}" destId="{AC76B9D7-1E6A-456E-A208-98A454B132F6}" srcOrd="3" destOrd="0" presId="urn:microsoft.com/office/officeart/2011/layout/RadialPictureList"/>
    <dgm:cxn modelId="{F912190C-A691-4117-9437-60A40D32EAA5}" type="presParOf" srcId="{E0693C12-1D1F-4446-96DF-99B2D0CFF6B4}" destId="{E7CD2FD5-5299-4436-8E3A-3D0843821A01}" srcOrd="4" destOrd="0" presId="urn:microsoft.com/office/officeart/2011/layout/RadialPictureList"/>
    <dgm:cxn modelId="{C79E6328-5E3C-4C0E-92D7-FDAB217A5FC7}" type="presParOf" srcId="{E7CD2FD5-5299-4436-8E3A-3D0843821A01}" destId="{3041A42E-003B-4244-B0AD-8FA034288285}" srcOrd="0" destOrd="0" presId="urn:microsoft.com/office/officeart/2011/layout/RadialPictureList"/>
    <dgm:cxn modelId="{E4514548-E42B-45A2-A9FF-CA26761B66B2}" type="presParOf" srcId="{E0693C12-1D1F-4446-96DF-99B2D0CFF6B4}" destId="{A2AD30F2-DF1B-4EBE-908D-473193A7CFC1}" srcOrd="5" destOrd="0" presId="urn:microsoft.com/office/officeart/2011/layout/RadialPictureList"/>
    <dgm:cxn modelId="{1FC3AA8A-FF5E-425B-8866-CED43C36A5F3}" type="presParOf" srcId="{E0693C12-1D1F-4446-96DF-99B2D0CFF6B4}" destId="{DE474AC0-9A4F-464E-AEE7-A1A4EB3E35D6}" srcOrd="6" destOrd="0" presId="urn:microsoft.com/office/officeart/2011/layout/RadialPictureList"/>
    <dgm:cxn modelId="{62D1F060-E05D-4D14-B1F1-1ED2E60ED698}" type="presParOf" srcId="{DE474AC0-9A4F-464E-AEE7-A1A4EB3E35D6}" destId="{99B12301-F152-46D4-976E-34742ACD1C62}" srcOrd="0" destOrd="0" presId="urn:microsoft.com/office/officeart/2011/layout/RadialPictureList"/>
    <dgm:cxn modelId="{09588609-8ADC-44E9-82B2-BF0A17DEB43B}" type="presParOf" srcId="{E0693C12-1D1F-4446-96DF-99B2D0CFF6B4}" destId="{02510C85-D77A-4FB0-81E3-7966159394B6}"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BE9150-0BCC-4B80-8F8A-1B3A2EB3B532}" type="doc">
      <dgm:prSet loTypeId="urn:microsoft.com/office/officeart/2009/layout/CircleArrowProcess" loCatId="process" qsTypeId="urn:microsoft.com/office/officeart/2005/8/quickstyle/simple1" qsCatId="simple" csTypeId="urn:microsoft.com/office/officeart/2005/8/colors/accent0_3" csCatId="mainScheme" phldr="1"/>
      <dgm:spPr/>
      <dgm:t>
        <a:bodyPr/>
        <a:lstStyle/>
        <a:p>
          <a:endParaRPr lang="en-IN"/>
        </a:p>
      </dgm:t>
    </dgm:pt>
    <dgm:pt modelId="{406F019E-2E25-4AC0-B746-173147153FC9}">
      <dgm:prSet phldrT="[Text]"/>
      <dgm:spPr/>
      <dgm:t>
        <a:bodyPr/>
        <a:lstStyle/>
        <a:p>
          <a:r>
            <a:rPr lang="en-US" b="1">
              <a:latin typeface="Times New Roman" panose="02020603050405020304" pitchFamily="18" charset="0"/>
              <a:cs typeface="Times New Roman" panose="02020603050405020304" pitchFamily="18" charset="0"/>
            </a:rPr>
            <a:t>Variety</a:t>
          </a:r>
          <a:endParaRPr lang="en-IN" b="1" dirty="0">
            <a:latin typeface="Times New Roman" panose="02020603050405020304" pitchFamily="18" charset="0"/>
            <a:cs typeface="Times New Roman" panose="02020603050405020304" pitchFamily="18" charset="0"/>
          </a:endParaRPr>
        </a:p>
      </dgm:t>
    </dgm:pt>
    <dgm:pt modelId="{8D3554BC-EE1B-4123-9AA4-522C238D8E88}" type="parTrans" cxnId="{924D23C5-0D10-4E32-9248-E95D8649B25B}">
      <dgm:prSet/>
      <dgm:spPr/>
      <dgm:t>
        <a:bodyPr/>
        <a:lstStyle/>
        <a:p>
          <a:endParaRPr lang="en-IN"/>
        </a:p>
      </dgm:t>
    </dgm:pt>
    <dgm:pt modelId="{F82F20A1-CADF-4E8B-BADE-A5084EE82E5E}" type="sibTrans" cxnId="{924D23C5-0D10-4E32-9248-E95D8649B25B}">
      <dgm:prSet/>
      <dgm:spPr/>
      <dgm:t>
        <a:bodyPr/>
        <a:lstStyle/>
        <a:p>
          <a:endParaRPr lang="en-IN"/>
        </a:p>
      </dgm:t>
    </dgm:pt>
    <dgm:pt modelId="{2EF8C3FF-588D-47FD-BD1C-8FD7F9E9734B}">
      <dgm:prSet phldrT="[Text]"/>
      <dgm:spPr/>
      <dgm:t>
        <a:bodyPr/>
        <a:lstStyle/>
        <a:p>
          <a:r>
            <a:rPr lang="en-US" b="1">
              <a:latin typeface="Times New Roman" panose="02020603050405020304" pitchFamily="18" charset="0"/>
              <a:cs typeface="Times New Roman" panose="02020603050405020304" pitchFamily="18" charset="0"/>
            </a:rPr>
            <a:t>Branding</a:t>
          </a:r>
          <a:endParaRPr lang="en-IN" b="1" dirty="0">
            <a:latin typeface="Times New Roman" panose="02020603050405020304" pitchFamily="18" charset="0"/>
            <a:cs typeface="Times New Roman" panose="02020603050405020304" pitchFamily="18" charset="0"/>
          </a:endParaRPr>
        </a:p>
      </dgm:t>
    </dgm:pt>
    <dgm:pt modelId="{055BC97E-CE15-4294-B759-85D5BCFF0DC7}" type="parTrans" cxnId="{AB478456-BE97-4A00-8D48-B3A921F1F697}">
      <dgm:prSet/>
      <dgm:spPr/>
      <dgm:t>
        <a:bodyPr/>
        <a:lstStyle/>
        <a:p>
          <a:endParaRPr lang="en-IN"/>
        </a:p>
      </dgm:t>
    </dgm:pt>
    <dgm:pt modelId="{19A4F4D1-D17B-49B3-B24F-84F297CABBB3}" type="sibTrans" cxnId="{AB478456-BE97-4A00-8D48-B3A921F1F697}">
      <dgm:prSet/>
      <dgm:spPr/>
      <dgm:t>
        <a:bodyPr/>
        <a:lstStyle/>
        <a:p>
          <a:endParaRPr lang="en-IN"/>
        </a:p>
      </dgm:t>
    </dgm:pt>
    <dgm:pt modelId="{853879C8-866F-47C1-8826-273E9B3A6B5B}">
      <dgm:prSet phldrT="[Text]"/>
      <dgm:spPr/>
      <dgm:t>
        <a:bodyPr/>
        <a:lstStyle/>
        <a:p>
          <a:r>
            <a:rPr lang="en-US" b="1" dirty="0">
              <a:latin typeface="Times New Roman" panose="02020603050405020304" pitchFamily="18" charset="0"/>
              <a:cs typeface="Times New Roman" panose="02020603050405020304" pitchFamily="18" charset="0"/>
            </a:rPr>
            <a:t>Quality</a:t>
          </a:r>
          <a:endParaRPr lang="en-IN" b="1" dirty="0">
            <a:latin typeface="Times New Roman" panose="02020603050405020304" pitchFamily="18" charset="0"/>
            <a:cs typeface="Times New Roman" panose="02020603050405020304" pitchFamily="18" charset="0"/>
          </a:endParaRPr>
        </a:p>
      </dgm:t>
    </dgm:pt>
    <dgm:pt modelId="{68DB8CDF-067E-4F43-A10A-64048063697C}" type="sibTrans" cxnId="{38BF5CD6-0865-4E74-9153-C797A5678823}">
      <dgm:prSet/>
      <dgm:spPr/>
      <dgm:t>
        <a:bodyPr/>
        <a:lstStyle/>
        <a:p>
          <a:endParaRPr lang="en-IN"/>
        </a:p>
      </dgm:t>
    </dgm:pt>
    <dgm:pt modelId="{D68A5349-6D8D-4767-BB83-E86D5098730D}" type="parTrans" cxnId="{38BF5CD6-0865-4E74-9153-C797A5678823}">
      <dgm:prSet/>
      <dgm:spPr/>
      <dgm:t>
        <a:bodyPr/>
        <a:lstStyle/>
        <a:p>
          <a:endParaRPr lang="en-IN"/>
        </a:p>
      </dgm:t>
    </dgm:pt>
    <dgm:pt modelId="{E37960C5-73F0-418B-98F8-47766475FCBF}">
      <dgm:prSet phldrT="[Text]"/>
      <dgm:spPr/>
      <dgm:t>
        <a:bodyPr/>
        <a:lstStyle/>
        <a:p>
          <a:r>
            <a:rPr lang="en-US" b="1">
              <a:latin typeface="Times New Roman" panose="02020603050405020304" pitchFamily="18" charset="0"/>
              <a:cs typeface="Times New Roman" panose="02020603050405020304" pitchFamily="18" charset="0"/>
            </a:rPr>
            <a:t>Presentation</a:t>
          </a:r>
          <a:endParaRPr lang="en-IN" b="1" dirty="0">
            <a:latin typeface="Times New Roman" panose="02020603050405020304" pitchFamily="18" charset="0"/>
            <a:cs typeface="Times New Roman" panose="02020603050405020304" pitchFamily="18" charset="0"/>
          </a:endParaRPr>
        </a:p>
      </dgm:t>
    </dgm:pt>
    <dgm:pt modelId="{6855DD81-2C74-4E05-B769-5A6D45D34295}" type="parTrans" cxnId="{73995F1C-4F24-4BCA-8865-15A429E1FFF4}">
      <dgm:prSet/>
      <dgm:spPr/>
      <dgm:t>
        <a:bodyPr/>
        <a:lstStyle/>
        <a:p>
          <a:endParaRPr lang="en-IN"/>
        </a:p>
      </dgm:t>
    </dgm:pt>
    <dgm:pt modelId="{A6DEDC37-F0D7-4B7A-BEE4-CC91E52C8F61}" type="sibTrans" cxnId="{73995F1C-4F24-4BCA-8865-15A429E1FFF4}">
      <dgm:prSet/>
      <dgm:spPr/>
      <dgm:t>
        <a:bodyPr/>
        <a:lstStyle/>
        <a:p>
          <a:endParaRPr lang="en-IN"/>
        </a:p>
      </dgm:t>
    </dgm:pt>
    <dgm:pt modelId="{7DCE5E74-9183-42D6-8592-904A388034D6}">
      <dgm:prSet phldrT="[Text]"/>
      <dgm:spPr/>
      <dgm:t>
        <a:bodyPr/>
        <a:lstStyle/>
        <a:p>
          <a:r>
            <a:rPr lang="en-US" b="1">
              <a:latin typeface="Times New Roman" panose="02020603050405020304" pitchFamily="18" charset="0"/>
              <a:cs typeface="Times New Roman" panose="02020603050405020304" pitchFamily="18" charset="0"/>
            </a:rPr>
            <a:t>Service</a:t>
          </a:r>
          <a:endParaRPr lang="en-IN" b="1" dirty="0">
            <a:latin typeface="Times New Roman" panose="02020603050405020304" pitchFamily="18" charset="0"/>
            <a:cs typeface="Times New Roman" panose="02020603050405020304" pitchFamily="18" charset="0"/>
          </a:endParaRPr>
        </a:p>
      </dgm:t>
    </dgm:pt>
    <dgm:pt modelId="{2B957067-5A4D-4FA4-832E-6CFD602F3F05}" type="parTrans" cxnId="{9E688916-6A14-4324-BEA2-B7462593CEE0}">
      <dgm:prSet/>
      <dgm:spPr/>
      <dgm:t>
        <a:bodyPr/>
        <a:lstStyle/>
        <a:p>
          <a:endParaRPr lang="en-IN"/>
        </a:p>
      </dgm:t>
    </dgm:pt>
    <dgm:pt modelId="{6AE4EE97-EAC5-49A7-82E0-FB74B272AE5E}" type="sibTrans" cxnId="{9E688916-6A14-4324-BEA2-B7462593CEE0}">
      <dgm:prSet/>
      <dgm:spPr/>
      <dgm:t>
        <a:bodyPr/>
        <a:lstStyle/>
        <a:p>
          <a:endParaRPr lang="en-IN"/>
        </a:p>
      </dgm:t>
    </dgm:pt>
    <dgm:pt modelId="{B005A0E3-82B8-43B4-B1F5-80C62D965791}" type="pres">
      <dgm:prSet presAssocID="{3EBE9150-0BCC-4B80-8F8A-1B3A2EB3B532}" presName="Name0" presStyleCnt="0">
        <dgm:presLayoutVars>
          <dgm:chMax val="7"/>
          <dgm:chPref val="7"/>
          <dgm:dir/>
          <dgm:animLvl val="lvl"/>
        </dgm:presLayoutVars>
      </dgm:prSet>
      <dgm:spPr/>
    </dgm:pt>
    <dgm:pt modelId="{8DFD7405-DFED-4BCE-8277-081724FA72B8}" type="pres">
      <dgm:prSet presAssocID="{853879C8-866F-47C1-8826-273E9B3A6B5B}" presName="Accent1" presStyleCnt="0"/>
      <dgm:spPr/>
    </dgm:pt>
    <dgm:pt modelId="{C14824EF-1DE1-4ADE-8C4A-6D8D2A39DF36}" type="pres">
      <dgm:prSet presAssocID="{853879C8-866F-47C1-8826-273E9B3A6B5B}" presName="Accent" presStyleLbl="node1" presStyleIdx="0" presStyleCnt="5"/>
      <dgm:spPr/>
    </dgm:pt>
    <dgm:pt modelId="{EB4801DB-6582-4300-8BE5-BF6B444242B0}" type="pres">
      <dgm:prSet presAssocID="{853879C8-866F-47C1-8826-273E9B3A6B5B}" presName="Parent1" presStyleLbl="revTx" presStyleIdx="0" presStyleCnt="5">
        <dgm:presLayoutVars>
          <dgm:chMax val="1"/>
          <dgm:chPref val="1"/>
          <dgm:bulletEnabled val="1"/>
        </dgm:presLayoutVars>
      </dgm:prSet>
      <dgm:spPr/>
    </dgm:pt>
    <dgm:pt modelId="{703FBDE0-4E7E-4547-A0FA-FB5FC114E550}" type="pres">
      <dgm:prSet presAssocID="{406F019E-2E25-4AC0-B746-173147153FC9}" presName="Accent2" presStyleCnt="0"/>
      <dgm:spPr/>
    </dgm:pt>
    <dgm:pt modelId="{F60520EC-DD89-4C36-B822-D6B29C27DCBD}" type="pres">
      <dgm:prSet presAssocID="{406F019E-2E25-4AC0-B746-173147153FC9}" presName="Accent" presStyleLbl="node1" presStyleIdx="1" presStyleCnt="5"/>
      <dgm:spPr/>
    </dgm:pt>
    <dgm:pt modelId="{97FC5634-195D-414E-989C-E3246AB47868}" type="pres">
      <dgm:prSet presAssocID="{406F019E-2E25-4AC0-B746-173147153FC9}" presName="Parent2" presStyleLbl="revTx" presStyleIdx="1" presStyleCnt="5">
        <dgm:presLayoutVars>
          <dgm:chMax val="1"/>
          <dgm:chPref val="1"/>
          <dgm:bulletEnabled val="1"/>
        </dgm:presLayoutVars>
      </dgm:prSet>
      <dgm:spPr/>
    </dgm:pt>
    <dgm:pt modelId="{F4427C5E-85D9-4B3D-97EA-795EEB8A07E9}" type="pres">
      <dgm:prSet presAssocID="{E37960C5-73F0-418B-98F8-47766475FCBF}" presName="Accent3" presStyleCnt="0"/>
      <dgm:spPr/>
    </dgm:pt>
    <dgm:pt modelId="{FDD0D4F6-5BD0-42D4-AC8E-E4A8D6C3568A}" type="pres">
      <dgm:prSet presAssocID="{E37960C5-73F0-418B-98F8-47766475FCBF}" presName="Accent" presStyleLbl="node1" presStyleIdx="2" presStyleCnt="5"/>
      <dgm:spPr/>
    </dgm:pt>
    <dgm:pt modelId="{4F909B2F-7A8B-4C7A-9EE8-B2797F53FEDD}" type="pres">
      <dgm:prSet presAssocID="{E37960C5-73F0-418B-98F8-47766475FCBF}" presName="Parent3" presStyleLbl="revTx" presStyleIdx="2" presStyleCnt="5">
        <dgm:presLayoutVars>
          <dgm:chMax val="1"/>
          <dgm:chPref val="1"/>
          <dgm:bulletEnabled val="1"/>
        </dgm:presLayoutVars>
      </dgm:prSet>
      <dgm:spPr/>
    </dgm:pt>
    <dgm:pt modelId="{DA85CCB2-16CB-4E36-80D5-A48C67CC21F2}" type="pres">
      <dgm:prSet presAssocID="{7DCE5E74-9183-42D6-8592-904A388034D6}" presName="Accent4" presStyleCnt="0"/>
      <dgm:spPr/>
    </dgm:pt>
    <dgm:pt modelId="{19DBBDF9-BF12-406E-B1FB-F5CED8A2C707}" type="pres">
      <dgm:prSet presAssocID="{7DCE5E74-9183-42D6-8592-904A388034D6}" presName="Accent" presStyleLbl="node1" presStyleIdx="3" presStyleCnt="5"/>
      <dgm:spPr/>
    </dgm:pt>
    <dgm:pt modelId="{15A4D096-522D-4869-B409-3CBE58E9B341}" type="pres">
      <dgm:prSet presAssocID="{7DCE5E74-9183-42D6-8592-904A388034D6}" presName="Parent4" presStyleLbl="revTx" presStyleIdx="3" presStyleCnt="5">
        <dgm:presLayoutVars>
          <dgm:chMax val="1"/>
          <dgm:chPref val="1"/>
          <dgm:bulletEnabled val="1"/>
        </dgm:presLayoutVars>
      </dgm:prSet>
      <dgm:spPr/>
    </dgm:pt>
    <dgm:pt modelId="{4F4C8AFF-71E9-4D40-98EF-A799E39C2289}" type="pres">
      <dgm:prSet presAssocID="{2EF8C3FF-588D-47FD-BD1C-8FD7F9E9734B}" presName="Accent5" presStyleCnt="0"/>
      <dgm:spPr/>
    </dgm:pt>
    <dgm:pt modelId="{8F755275-95F0-48D6-924F-9EE8B9ED8B43}" type="pres">
      <dgm:prSet presAssocID="{2EF8C3FF-588D-47FD-BD1C-8FD7F9E9734B}" presName="Accent" presStyleLbl="node1" presStyleIdx="4" presStyleCnt="5"/>
      <dgm:spPr/>
    </dgm:pt>
    <dgm:pt modelId="{F59CA771-E4FB-4E56-B4C8-98BB9C30EB60}" type="pres">
      <dgm:prSet presAssocID="{2EF8C3FF-588D-47FD-BD1C-8FD7F9E9734B}" presName="Parent5" presStyleLbl="revTx" presStyleIdx="4" presStyleCnt="5">
        <dgm:presLayoutVars>
          <dgm:chMax val="1"/>
          <dgm:chPref val="1"/>
          <dgm:bulletEnabled val="1"/>
        </dgm:presLayoutVars>
      </dgm:prSet>
      <dgm:spPr/>
    </dgm:pt>
  </dgm:ptLst>
  <dgm:cxnLst>
    <dgm:cxn modelId="{9E688916-6A14-4324-BEA2-B7462593CEE0}" srcId="{3EBE9150-0BCC-4B80-8F8A-1B3A2EB3B532}" destId="{7DCE5E74-9183-42D6-8592-904A388034D6}" srcOrd="3" destOrd="0" parTransId="{2B957067-5A4D-4FA4-832E-6CFD602F3F05}" sibTransId="{6AE4EE97-EAC5-49A7-82E0-FB74B272AE5E}"/>
    <dgm:cxn modelId="{73995F1C-4F24-4BCA-8865-15A429E1FFF4}" srcId="{3EBE9150-0BCC-4B80-8F8A-1B3A2EB3B532}" destId="{E37960C5-73F0-418B-98F8-47766475FCBF}" srcOrd="2" destOrd="0" parTransId="{6855DD81-2C74-4E05-B769-5A6D45D34295}" sibTransId="{A6DEDC37-F0D7-4B7A-BEE4-CC91E52C8F61}"/>
    <dgm:cxn modelId="{7DDFA35D-9542-4D91-81D1-3F70F40FCE44}" type="presOf" srcId="{E37960C5-73F0-418B-98F8-47766475FCBF}" destId="{4F909B2F-7A8B-4C7A-9EE8-B2797F53FEDD}" srcOrd="0" destOrd="0" presId="urn:microsoft.com/office/officeart/2009/layout/CircleArrowProcess"/>
    <dgm:cxn modelId="{95E6C144-3C61-452A-87E4-6019C5363ECE}" type="presOf" srcId="{406F019E-2E25-4AC0-B746-173147153FC9}" destId="{97FC5634-195D-414E-989C-E3246AB47868}" srcOrd="0" destOrd="0" presId="urn:microsoft.com/office/officeart/2009/layout/CircleArrowProcess"/>
    <dgm:cxn modelId="{AB478456-BE97-4A00-8D48-B3A921F1F697}" srcId="{3EBE9150-0BCC-4B80-8F8A-1B3A2EB3B532}" destId="{2EF8C3FF-588D-47FD-BD1C-8FD7F9E9734B}" srcOrd="4" destOrd="0" parTransId="{055BC97E-CE15-4294-B759-85D5BCFF0DC7}" sibTransId="{19A4F4D1-D17B-49B3-B24F-84F297CABBB3}"/>
    <dgm:cxn modelId="{F4630F78-8DC0-4081-B04F-D8B3F5DCAA87}" type="presOf" srcId="{7DCE5E74-9183-42D6-8592-904A388034D6}" destId="{15A4D096-522D-4869-B409-3CBE58E9B341}" srcOrd="0" destOrd="0" presId="urn:microsoft.com/office/officeart/2009/layout/CircleArrowProcess"/>
    <dgm:cxn modelId="{956EF88C-02CE-4DA5-9955-5CB7B7A713B6}" type="presOf" srcId="{853879C8-866F-47C1-8826-273E9B3A6B5B}" destId="{EB4801DB-6582-4300-8BE5-BF6B444242B0}" srcOrd="0" destOrd="0" presId="urn:microsoft.com/office/officeart/2009/layout/CircleArrowProcess"/>
    <dgm:cxn modelId="{611C089B-8EB1-4215-A389-D4C7699F9A51}" type="presOf" srcId="{2EF8C3FF-588D-47FD-BD1C-8FD7F9E9734B}" destId="{F59CA771-E4FB-4E56-B4C8-98BB9C30EB60}" srcOrd="0" destOrd="0" presId="urn:microsoft.com/office/officeart/2009/layout/CircleArrowProcess"/>
    <dgm:cxn modelId="{924D23C5-0D10-4E32-9248-E95D8649B25B}" srcId="{3EBE9150-0BCC-4B80-8F8A-1B3A2EB3B532}" destId="{406F019E-2E25-4AC0-B746-173147153FC9}" srcOrd="1" destOrd="0" parTransId="{8D3554BC-EE1B-4123-9AA4-522C238D8E88}" sibTransId="{F82F20A1-CADF-4E8B-BADE-A5084EE82E5E}"/>
    <dgm:cxn modelId="{38BF5CD6-0865-4E74-9153-C797A5678823}" srcId="{3EBE9150-0BCC-4B80-8F8A-1B3A2EB3B532}" destId="{853879C8-866F-47C1-8826-273E9B3A6B5B}" srcOrd="0" destOrd="0" parTransId="{D68A5349-6D8D-4767-BB83-E86D5098730D}" sibTransId="{68DB8CDF-067E-4F43-A10A-64048063697C}"/>
    <dgm:cxn modelId="{3746FBEE-475D-4A9F-B2E5-D47BB09EE4CE}" type="presOf" srcId="{3EBE9150-0BCC-4B80-8F8A-1B3A2EB3B532}" destId="{B005A0E3-82B8-43B4-B1F5-80C62D965791}" srcOrd="0" destOrd="0" presId="urn:microsoft.com/office/officeart/2009/layout/CircleArrowProcess"/>
    <dgm:cxn modelId="{2562A5F7-015E-43F8-BB94-A757C6716AA5}" type="presParOf" srcId="{B005A0E3-82B8-43B4-B1F5-80C62D965791}" destId="{8DFD7405-DFED-4BCE-8277-081724FA72B8}" srcOrd="0" destOrd="0" presId="urn:microsoft.com/office/officeart/2009/layout/CircleArrowProcess"/>
    <dgm:cxn modelId="{6153A4EB-FFE7-4D3C-A108-89A0E420261B}" type="presParOf" srcId="{8DFD7405-DFED-4BCE-8277-081724FA72B8}" destId="{C14824EF-1DE1-4ADE-8C4A-6D8D2A39DF36}" srcOrd="0" destOrd="0" presId="urn:microsoft.com/office/officeart/2009/layout/CircleArrowProcess"/>
    <dgm:cxn modelId="{34DD77B1-0E92-405E-8708-190F1E56F1AE}" type="presParOf" srcId="{B005A0E3-82B8-43B4-B1F5-80C62D965791}" destId="{EB4801DB-6582-4300-8BE5-BF6B444242B0}" srcOrd="1" destOrd="0" presId="urn:microsoft.com/office/officeart/2009/layout/CircleArrowProcess"/>
    <dgm:cxn modelId="{083EC834-1EEB-4767-9A0C-9A47AEABE3E9}" type="presParOf" srcId="{B005A0E3-82B8-43B4-B1F5-80C62D965791}" destId="{703FBDE0-4E7E-4547-A0FA-FB5FC114E550}" srcOrd="2" destOrd="0" presId="urn:microsoft.com/office/officeart/2009/layout/CircleArrowProcess"/>
    <dgm:cxn modelId="{1B17A16B-E87A-449C-ADDE-CA7DDC02911E}" type="presParOf" srcId="{703FBDE0-4E7E-4547-A0FA-FB5FC114E550}" destId="{F60520EC-DD89-4C36-B822-D6B29C27DCBD}" srcOrd="0" destOrd="0" presId="urn:microsoft.com/office/officeart/2009/layout/CircleArrowProcess"/>
    <dgm:cxn modelId="{5EB42C8E-907C-44CB-B537-BF4C001AD8E5}" type="presParOf" srcId="{B005A0E3-82B8-43B4-B1F5-80C62D965791}" destId="{97FC5634-195D-414E-989C-E3246AB47868}" srcOrd="3" destOrd="0" presId="urn:microsoft.com/office/officeart/2009/layout/CircleArrowProcess"/>
    <dgm:cxn modelId="{A78BBF55-2F3A-45D8-8FAE-BCE56A60F2B2}" type="presParOf" srcId="{B005A0E3-82B8-43B4-B1F5-80C62D965791}" destId="{F4427C5E-85D9-4B3D-97EA-795EEB8A07E9}" srcOrd="4" destOrd="0" presId="urn:microsoft.com/office/officeart/2009/layout/CircleArrowProcess"/>
    <dgm:cxn modelId="{9796981E-9447-4356-82A9-9253BA48E317}" type="presParOf" srcId="{F4427C5E-85D9-4B3D-97EA-795EEB8A07E9}" destId="{FDD0D4F6-5BD0-42D4-AC8E-E4A8D6C3568A}" srcOrd="0" destOrd="0" presId="urn:microsoft.com/office/officeart/2009/layout/CircleArrowProcess"/>
    <dgm:cxn modelId="{7D5E27BB-26F7-4D5A-930D-91DB355994B9}" type="presParOf" srcId="{B005A0E3-82B8-43B4-B1F5-80C62D965791}" destId="{4F909B2F-7A8B-4C7A-9EE8-B2797F53FEDD}" srcOrd="5" destOrd="0" presId="urn:microsoft.com/office/officeart/2009/layout/CircleArrowProcess"/>
    <dgm:cxn modelId="{54CF9FD5-21D2-49DA-8A83-44BA30FC2589}" type="presParOf" srcId="{B005A0E3-82B8-43B4-B1F5-80C62D965791}" destId="{DA85CCB2-16CB-4E36-80D5-A48C67CC21F2}" srcOrd="6" destOrd="0" presId="urn:microsoft.com/office/officeart/2009/layout/CircleArrowProcess"/>
    <dgm:cxn modelId="{8E61A3B0-D1E8-429B-8D4F-AF8D328D785C}" type="presParOf" srcId="{DA85CCB2-16CB-4E36-80D5-A48C67CC21F2}" destId="{19DBBDF9-BF12-406E-B1FB-F5CED8A2C707}" srcOrd="0" destOrd="0" presId="urn:microsoft.com/office/officeart/2009/layout/CircleArrowProcess"/>
    <dgm:cxn modelId="{6BB4DC92-62E0-4944-8622-FFE041288F13}" type="presParOf" srcId="{B005A0E3-82B8-43B4-B1F5-80C62D965791}" destId="{15A4D096-522D-4869-B409-3CBE58E9B341}" srcOrd="7" destOrd="0" presId="urn:microsoft.com/office/officeart/2009/layout/CircleArrowProcess"/>
    <dgm:cxn modelId="{A8BE715C-E01D-4B72-B02E-C934544EF1F3}" type="presParOf" srcId="{B005A0E3-82B8-43B4-B1F5-80C62D965791}" destId="{4F4C8AFF-71E9-4D40-98EF-A799E39C2289}" srcOrd="8" destOrd="0" presId="urn:microsoft.com/office/officeart/2009/layout/CircleArrowProcess"/>
    <dgm:cxn modelId="{5A5E4DDA-D27B-481D-9367-6D372CF27FAF}" type="presParOf" srcId="{4F4C8AFF-71E9-4D40-98EF-A799E39C2289}" destId="{8F755275-95F0-48D6-924F-9EE8B9ED8B43}" srcOrd="0" destOrd="0" presId="urn:microsoft.com/office/officeart/2009/layout/CircleArrowProcess"/>
    <dgm:cxn modelId="{B2C521C1-AEBD-4791-BB41-291796D08B38}" type="presParOf" srcId="{B005A0E3-82B8-43B4-B1F5-80C62D965791}" destId="{F59CA771-E4FB-4E56-B4C8-98BB9C30EB60}"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3657D6-F10D-4D33-B3DE-A4F7D4AF2D2E}" type="doc">
      <dgm:prSet loTypeId="urn:microsoft.com/office/officeart/2005/8/layout/chevron2" loCatId="list" qsTypeId="urn:microsoft.com/office/officeart/2005/8/quickstyle/simple3" qsCatId="simple" csTypeId="urn:microsoft.com/office/officeart/2005/8/colors/accent0_2" csCatId="mainScheme" phldr="1"/>
      <dgm:spPr/>
      <dgm:t>
        <a:bodyPr/>
        <a:lstStyle/>
        <a:p>
          <a:endParaRPr lang="en-IN"/>
        </a:p>
      </dgm:t>
    </dgm:pt>
    <dgm:pt modelId="{2AC2A475-E5ED-440E-96FD-74EC87AC0947}">
      <dgm:prSet phldrT="[Text]"/>
      <dgm:spPr/>
      <dgm:t>
        <a:bodyPr/>
        <a:lstStyle/>
        <a:p>
          <a:r>
            <a:rPr lang="en-US" dirty="0"/>
            <a:t>Delivery</a:t>
          </a:r>
          <a:endParaRPr lang="en-IN" dirty="0"/>
        </a:p>
      </dgm:t>
    </dgm:pt>
    <dgm:pt modelId="{A64D64B3-F3E8-46C4-96B6-AD43E855973B}" type="parTrans" cxnId="{B344E91C-6029-4BBF-A231-48F7BBC41606}">
      <dgm:prSet/>
      <dgm:spPr/>
      <dgm:t>
        <a:bodyPr/>
        <a:lstStyle/>
        <a:p>
          <a:endParaRPr lang="en-IN"/>
        </a:p>
      </dgm:t>
    </dgm:pt>
    <dgm:pt modelId="{B0458072-B500-4734-9576-8F7AFF3082A2}" type="sibTrans" cxnId="{B344E91C-6029-4BBF-A231-48F7BBC41606}">
      <dgm:prSet/>
      <dgm:spPr/>
      <dgm:t>
        <a:bodyPr/>
        <a:lstStyle/>
        <a:p>
          <a:endParaRPr lang="en-IN"/>
        </a:p>
      </dgm:t>
    </dgm:pt>
    <dgm:pt modelId="{D527C10E-D30B-4EA3-A87D-49506D71A180}">
      <dgm:prSet phldrT="[Text]"/>
      <dgm:spPr/>
      <dgm:t>
        <a:bodyPr/>
        <a:lstStyle/>
        <a:p>
          <a:pPr marL="360363" indent="-184150"/>
          <a:r>
            <a:rPr lang="en-US" dirty="0"/>
            <a:t>Zomato</a:t>
          </a:r>
          <a:endParaRPr lang="en-IN" dirty="0"/>
        </a:p>
      </dgm:t>
    </dgm:pt>
    <dgm:pt modelId="{91653FCC-C3DD-4D4E-ADE5-B75ABB2F1F4B}" type="parTrans" cxnId="{489A4E24-B594-465D-98E1-BECBFD918D21}">
      <dgm:prSet/>
      <dgm:spPr/>
      <dgm:t>
        <a:bodyPr/>
        <a:lstStyle/>
        <a:p>
          <a:endParaRPr lang="en-IN"/>
        </a:p>
      </dgm:t>
    </dgm:pt>
    <dgm:pt modelId="{78F35A02-50D7-448A-9623-95AF529EE5A3}" type="sibTrans" cxnId="{489A4E24-B594-465D-98E1-BECBFD918D21}">
      <dgm:prSet/>
      <dgm:spPr/>
      <dgm:t>
        <a:bodyPr/>
        <a:lstStyle/>
        <a:p>
          <a:endParaRPr lang="en-IN"/>
        </a:p>
      </dgm:t>
    </dgm:pt>
    <dgm:pt modelId="{04C62C61-4F09-4C52-80D3-6FFB3B87F52A}">
      <dgm:prSet phldrT="[Text]"/>
      <dgm:spPr/>
      <dgm:t>
        <a:bodyPr/>
        <a:lstStyle/>
        <a:p>
          <a:pPr marL="360363" indent="-184150"/>
          <a:r>
            <a:rPr lang="en-US" dirty="0" err="1"/>
            <a:t>Swiggy</a:t>
          </a:r>
          <a:endParaRPr lang="en-IN" dirty="0"/>
        </a:p>
      </dgm:t>
    </dgm:pt>
    <dgm:pt modelId="{15EE9B34-8B8B-4864-9AEE-ED64D39041FA}" type="parTrans" cxnId="{E96EEB53-B715-4859-81FE-BE3D4669A7D9}">
      <dgm:prSet/>
      <dgm:spPr/>
      <dgm:t>
        <a:bodyPr/>
        <a:lstStyle/>
        <a:p>
          <a:endParaRPr lang="en-IN"/>
        </a:p>
      </dgm:t>
    </dgm:pt>
    <dgm:pt modelId="{1D613350-1A0E-47BC-906B-B92278908672}" type="sibTrans" cxnId="{E96EEB53-B715-4859-81FE-BE3D4669A7D9}">
      <dgm:prSet/>
      <dgm:spPr/>
      <dgm:t>
        <a:bodyPr/>
        <a:lstStyle/>
        <a:p>
          <a:endParaRPr lang="en-IN"/>
        </a:p>
      </dgm:t>
    </dgm:pt>
    <dgm:pt modelId="{9F72D1A7-DF61-43CA-83D7-09DB3B5D9E05}">
      <dgm:prSet phldrT="[Text]"/>
      <dgm:spPr/>
      <dgm:t>
        <a:bodyPr/>
        <a:lstStyle/>
        <a:p>
          <a:pPr marL="360363" indent="-184150"/>
          <a:r>
            <a:rPr lang="en-US" dirty="0" err="1"/>
            <a:t>Dunzo</a:t>
          </a:r>
          <a:endParaRPr lang="en-IN" dirty="0"/>
        </a:p>
      </dgm:t>
    </dgm:pt>
    <dgm:pt modelId="{D7E5A7BD-4E91-4F34-9F1F-B5B8471FD781}" type="parTrans" cxnId="{5342D80E-CB4B-421A-A7C6-4BC963054322}">
      <dgm:prSet/>
      <dgm:spPr/>
      <dgm:t>
        <a:bodyPr/>
        <a:lstStyle/>
        <a:p>
          <a:endParaRPr lang="en-IN"/>
        </a:p>
      </dgm:t>
    </dgm:pt>
    <dgm:pt modelId="{1653E3B3-3701-4F25-8FA4-BB81987A48BA}" type="sibTrans" cxnId="{5342D80E-CB4B-421A-A7C6-4BC963054322}">
      <dgm:prSet/>
      <dgm:spPr/>
      <dgm:t>
        <a:bodyPr/>
        <a:lstStyle/>
        <a:p>
          <a:endParaRPr lang="en-IN"/>
        </a:p>
      </dgm:t>
    </dgm:pt>
    <dgm:pt modelId="{14EE5626-F0DB-41E4-A409-151E68A62DA3}">
      <dgm:prSet phldrT="[Text]"/>
      <dgm:spPr/>
      <dgm:t>
        <a:bodyPr/>
        <a:lstStyle/>
        <a:p>
          <a:pPr marL="360363" indent="-184150"/>
          <a:r>
            <a:rPr lang="en-US" dirty="0"/>
            <a:t>Food Panda</a:t>
          </a:r>
          <a:endParaRPr lang="en-IN" dirty="0"/>
        </a:p>
      </dgm:t>
    </dgm:pt>
    <dgm:pt modelId="{65796676-CE6F-4195-BCC5-7BC16692DE95}" type="parTrans" cxnId="{3F588A5F-9D2E-4724-83C1-3190B5D40E0D}">
      <dgm:prSet/>
      <dgm:spPr/>
      <dgm:t>
        <a:bodyPr/>
        <a:lstStyle/>
        <a:p>
          <a:endParaRPr lang="en-IN"/>
        </a:p>
      </dgm:t>
    </dgm:pt>
    <dgm:pt modelId="{2611F4BB-47EB-4A9A-A54F-6190945EE769}" type="sibTrans" cxnId="{3F588A5F-9D2E-4724-83C1-3190B5D40E0D}">
      <dgm:prSet/>
      <dgm:spPr/>
      <dgm:t>
        <a:bodyPr/>
        <a:lstStyle/>
        <a:p>
          <a:endParaRPr lang="en-IN"/>
        </a:p>
      </dgm:t>
    </dgm:pt>
    <dgm:pt modelId="{D0AE8105-903C-4A1A-BEC6-09F096A72656}">
      <dgm:prSet phldrT="[Text]"/>
      <dgm:spPr/>
      <dgm:t>
        <a:bodyPr/>
        <a:lstStyle/>
        <a:p>
          <a:r>
            <a:rPr lang="en-US" dirty="0"/>
            <a:t>Payment Type</a:t>
          </a:r>
          <a:endParaRPr lang="en-IN" dirty="0"/>
        </a:p>
      </dgm:t>
    </dgm:pt>
    <dgm:pt modelId="{E70BB419-8B80-427D-B784-B80284EBE296}" type="parTrans" cxnId="{61F74172-6817-4645-A76B-7895EAEA92B3}">
      <dgm:prSet/>
      <dgm:spPr/>
      <dgm:t>
        <a:bodyPr/>
        <a:lstStyle/>
        <a:p>
          <a:endParaRPr lang="en-IN"/>
        </a:p>
      </dgm:t>
    </dgm:pt>
    <dgm:pt modelId="{26DB0AA9-C1CA-407D-9A3D-0F0795A1B8C5}" type="sibTrans" cxnId="{61F74172-6817-4645-A76B-7895EAEA92B3}">
      <dgm:prSet/>
      <dgm:spPr/>
      <dgm:t>
        <a:bodyPr/>
        <a:lstStyle/>
        <a:p>
          <a:endParaRPr lang="en-IN"/>
        </a:p>
      </dgm:t>
    </dgm:pt>
    <dgm:pt modelId="{6EC9FC04-2764-4DAC-8E53-33CB3B050270}">
      <dgm:prSet phldrT="[Text]" custT="1"/>
      <dgm:spPr/>
      <dgm:t>
        <a:bodyPr/>
        <a:lstStyle/>
        <a:p>
          <a:pPr marL="360363" indent="-184150"/>
          <a:r>
            <a:rPr lang="en-US" sz="1400" dirty="0"/>
            <a:t>Cash</a:t>
          </a:r>
          <a:endParaRPr lang="en-IN" sz="1400" dirty="0"/>
        </a:p>
      </dgm:t>
    </dgm:pt>
    <dgm:pt modelId="{AF607A68-173B-41B5-A2D6-6AD6DB3C2518}" type="parTrans" cxnId="{844CDC46-A0D5-4DB5-B28A-69B7F7450AE8}">
      <dgm:prSet/>
      <dgm:spPr/>
      <dgm:t>
        <a:bodyPr/>
        <a:lstStyle/>
        <a:p>
          <a:endParaRPr lang="en-IN"/>
        </a:p>
      </dgm:t>
    </dgm:pt>
    <dgm:pt modelId="{634FD75F-01E8-4140-B28A-24B8ED1234F6}" type="sibTrans" cxnId="{844CDC46-A0D5-4DB5-B28A-69B7F7450AE8}">
      <dgm:prSet/>
      <dgm:spPr/>
      <dgm:t>
        <a:bodyPr/>
        <a:lstStyle/>
        <a:p>
          <a:endParaRPr lang="en-IN"/>
        </a:p>
      </dgm:t>
    </dgm:pt>
    <dgm:pt modelId="{8A21418B-1F21-4211-B2AF-9B53EBE022B0}">
      <dgm:prSet phldrT="[Text]" custT="1"/>
      <dgm:spPr/>
      <dgm:t>
        <a:bodyPr/>
        <a:lstStyle/>
        <a:p>
          <a:pPr marL="360363" indent="-184150"/>
          <a:r>
            <a:rPr lang="en-US" sz="1400" dirty="0"/>
            <a:t>BHIM</a:t>
          </a:r>
          <a:endParaRPr lang="en-IN" sz="1400" dirty="0"/>
        </a:p>
      </dgm:t>
    </dgm:pt>
    <dgm:pt modelId="{A86C8F13-6E46-46FD-8990-432BD0A89DE8}" type="parTrans" cxnId="{D325EAC0-71DC-486B-8C33-7D667C675D0E}">
      <dgm:prSet/>
      <dgm:spPr/>
      <dgm:t>
        <a:bodyPr/>
        <a:lstStyle/>
        <a:p>
          <a:endParaRPr lang="en-IN"/>
        </a:p>
      </dgm:t>
    </dgm:pt>
    <dgm:pt modelId="{D5B6EE96-016C-49CD-9C3A-FB8DF4B32092}" type="sibTrans" cxnId="{D325EAC0-71DC-486B-8C33-7D667C675D0E}">
      <dgm:prSet/>
      <dgm:spPr/>
      <dgm:t>
        <a:bodyPr/>
        <a:lstStyle/>
        <a:p>
          <a:endParaRPr lang="en-IN"/>
        </a:p>
      </dgm:t>
    </dgm:pt>
    <dgm:pt modelId="{D3FF03E4-09CE-4510-BD6B-3042D22B30D4}">
      <dgm:prSet phldrT="[Text]" custT="1"/>
      <dgm:spPr/>
      <dgm:t>
        <a:bodyPr/>
        <a:lstStyle/>
        <a:p>
          <a:pPr marL="360363" indent="-184150"/>
          <a:r>
            <a:rPr lang="en-US" sz="1400" dirty="0"/>
            <a:t>UPI</a:t>
          </a:r>
          <a:endParaRPr lang="en-IN" sz="1400" dirty="0"/>
        </a:p>
      </dgm:t>
    </dgm:pt>
    <dgm:pt modelId="{D722B1DD-7D02-481B-A4B2-580C8D19A470}" type="parTrans" cxnId="{14186E96-F28F-44E3-A2CA-7BE8E6BB5969}">
      <dgm:prSet/>
      <dgm:spPr/>
      <dgm:t>
        <a:bodyPr/>
        <a:lstStyle/>
        <a:p>
          <a:endParaRPr lang="en-IN"/>
        </a:p>
      </dgm:t>
    </dgm:pt>
    <dgm:pt modelId="{9A51E7C0-3B90-4576-8428-8D1ED588B3D7}" type="sibTrans" cxnId="{14186E96-F28F-44E3-A2CA-7BE8E6BB5969}">
      <dgm:prSet/>
      <dgm:spPr/>
      <dgm:t>
        <a:bodyPr/>
        <a:lstStyle/>
        <a:p>
          <a:endParaRPr lang="en-IN"/>
        </a:p>
      </dgm:t>
    </dgm:pt>
    <dgm:pt modelId="{2AC2E733-454C-4FAF-BE9F-7C7C5989B52E}">
      <dgm:prSet phldrT="[Text]" custT="1"/>
      <dgm:spPr/>
      <dgm:t>
        <a:bodyPr/>
        <a:lstStyle/>
        <a:p>
          <a:pPr marL="360363" indent="-184150"/>
          <a:r>
            <a:rPr lang="en-US" sz="1400" dirty="0"/>
            <a:t>G-Pay</a:t>
          </a:r>
          <a:endParaRPr lang="en-IN" sz="1400" dirty="0"/>
        </a:p>
      </dgm:t>
    </dgm:pt>
    <dgm:pt modelId="{3D9F36B6-045A-4AD6-B297-6B2351503B54}" type="parTrans" cxnId="{B470E6E6-C408-4225-9D9B-D87DBFB471B7}">
      <dgm:prSet/>
      <dgm:spPr/>
      <dgm:t>
        <a:bodyPr/>
        <a:lstStyle/>
        <a:p>
          <a:endParaRPr lang="en-IN"/>
        </a:p>
      </dgm:t>
    </dgm:pt>
    <dgm:pt modelId="{FC7A51B5-3F97-486F-9C2C-9B151259B22E}" type="sibTrans" cxnId="{B470E6E6-C408-4225-9D9B-D87DBFB471B7}">
      <dgm:prSet/>
      <dgm:spPr/>
      <dgm:t>
        <a:bodyPr/>
        <a:lstStyle/>
        <a:p>
          <a:endParaRPr lang="en-IN"/>
        </a:p>
      </dgm:t>
    </dgm:pt>
    <dgm:pt modelId="{E3DE527F-2D6F-4161-97C0-F0A875651B90}">
      <dgm:prSet phldrT="[Text]" custT="1"/>
      <dgm:spPr/>
      <dgm:t>
        <a:bodyPr/>
        <a:lstStyle/>
        <a:p>
          <a:pPr marL="360363" indent="-184150"/>
          <a:r>
            <a:rPr lang="en-US" sz="1400" dirty="0" err="1"/>
            <a:t>Phonepay</a:t>
          </a:r>
          <a:endParaRPr lang="en-IN" sz="1400" dirty="0"/>
        </a:p>
      </dgm:t>
    </dgm:pt>
    <dgm:pt modelId="{5967DDFE-24B0-406D-BFF6-7572C02D1012}" type="parTrans" cxnId="{B9CF9E1C-1DEA-4C65-9C44-A063CDAE178A}">
      <dgm:prSet/>
      <dgm:spPr/>
      <dgm:t>
        <a:bodyPr/>
        <a:lstStyle/>
        <a:p>
          <a:endParaRPr lang="en-IN"/>
        </a:p>
      </dgm:t>
    </dgm:pt>
    <dgm:pt modelId="{4DD39075-3B9B-4C26-AA4A-CBC9537EDC5A}" type="sibTrans" cxnId="{B9CF9E1C-1DEA-4C65-9C44-A063CDAE178A}">
      <dgm:prSet/>
      <dgm:spPr/>
      <dgm:t>
        <a:bodyPr/>
        <a:lstStyle/>
        <a:p>
          <a:endParaRPr lang="en-IN"/>
        </a:p>
      </dgm:t>
    </dgm:pt>
    <dgm:pt modelId="{64793D6B-E03C-42C8-86FF-61834BD0EB40}" type="pres">
      <dgm:prSet presAssocID="{593657D6-F10D-4D33-B3DE-A4F7D4AF2D2E}" presName="linearFlow" presStyleCnt="0">
        <dgm:presLayoutVars>
          <dgm:dir/>
          <dgm:animLvl val="lvl"/>
          <dgm:resizeHandles val="exact"/>
        </dgm:presLayoutVars>
      </dgm:prSet>
      <dgm:spPr/>
    </dgm:pt>
    <dgm:pt modelId="{B876E6CD-9288-4E8D-BCE4-99106AAFEC32}" type="pres">
      <dgm:prSet presAssocID="{2AC2A475-E5ED-440E-96FD-74EC87AC0947}" presName="composite" presStyleCnt="0"/>
      <dgm:spPr/>
    </dgm:pt>
    <dgm:pt modelId="{D7A583A5-FD3E-4F8C-BF38-88C9B41532DD}" type="pres">
      <dgm:prSet presAssocID="{2AC2A475-E5ED-440E-96FD-74EC87AC0947}" presName="parentText" presStyleLbl="alignNode1" presStyleIdx="0" presStyleCnt="2" custLinFactNeighborX="283" custLinFactNeighborY="-1941">
        <dgm:presLayoutVars>
          <dgm:chMax val="1"/>
          <dgm:bulletEnabled val="1"/>
        </dgm:presLayoutVars>
      </dgm:prSet>
      <dgm:spPr/>
    </dgm:pt>
    <dgm:pt modelId="{2B8FAE8D-98D2-49C8-A004-123AB5057129}" type="pres">
      <dgm:prSet presAssocID="{2AC2A475-E5ED-440E-96FD-74EC87AC0947}" presName="descendantText" presStyleLbl="alignAcc1" presStyleIdx="0" presStyleCnt="2" custLinFactNeighborX="207" custLinFactNeighborY="-375">
        <dgm:presLayoutVars>
          <dgm:bulletEnabled val="1"/>
        </dgm:presLayoutVars>
      </dgm:prSet>
      <dgm:spPr/>
    </dgm:pt>
    <dgm:pt modelId="{898008F8-B2A9-4B5E-9047-B20C2272FC31}" type="pres">
      <dgm:prSet presAssocID="{B0458072-B500-4734-9576-8F7AFF3082A2}" presName="sp" presStyleCnt="0"/>
      <dgm:spPr/>
    </dgm:pt>
    <dgm:pt modelId="{A7073EDB-DEBB-4491-95A8-F4CFB1AEE7EA}" type="pres">
      <dgm:prSet presAssocID="{D0AE8105-903C-4A1A-BEC6-09F096A72656}" presName="composite" presStyleCnt="0"/>
      <dgm:spPr/>
    </dgm:pt>
    <dgm:pt modelId="{665F8F52-594B-443B-A0A1-DE67F98B6D48}" type="pres">
      <dgm:prSet presAssocID="{D0AE8105-903C-4A1A-BEC6-09F096A72656}" presName="parentText" presStyleLbl="alignNode1" presStyleIdx="1" presStyleCnt="2">
        <dgm:presLayoutVars>
          <dgm:chMax val="1"/>
          <dgm:bulletEnabled val="1"/>
        </dgm:presLayoutVars>
      </dgm:prSet>
      <dgm:spPr/>
    </dgm:pt>
    <dgm:pt modelId="{0F64E03C-45B3-438D-8462-E9156E918591}" type="pres">
      <dgm:prSet presAssocID="{D0AE8105-903C-4A1A-BEC6-09F096A72656}" presName="descendantText" presStyleLbl="alignAcc1" presStyleIdx="1" presStyleCnt="2">
        <dgm:presLayoutVars>
          <dgm:bulletEnabled val="1"/>
        </dgm:presLayoutVars>
      </dgm:prSet>
      <dgm:spPr/>
    </dgm:pt>
  </dgm:ptLst>
  <dgm:cxnLst>
    <dgm:cxn modelId="{D260D30A-98FC-4D08-B520-E7616004DC4B}" type="presOf" srcId="{593657D6-F10D-4D33-B3DE-A4F7D4AF2D2E}" destId="{64793D6B-E03C-42C8-86FF-61834BD0EB40}" srcOrd="0" destOrd="0" presId="urn:microsoft.com/office/officeart/2005/8/layout/chevron2"/>
    <dgm:cxn modelId="{5342D80E-CB4B-421A-A7C6-4BC963054322}" srcId="{2AC2A475-E5ED-440E-96FD-74EC87AC0947}" destId="{9F72D1A7-DF61-43CA-83D7-09DB3B5D9E05}" srcOrd="2" destOrd="0" parTransId="{D7E5A7BD-4E91-4F34-9F1F-B5B8471FD781}" sibTransId="{1653E3B3-3701-4F25-8FA4-BB81987A48BA}"/>
    <dgm:cxn modelId="{75094712-6055-4D51-A993-2C302B652699}" type="presOf" srcId="{6EC9FC04-2764-4DAC-8E53-33CB3B050270}" destId="{0F64E03C-45B3-438D-8462-E9156E918591}" srcOrd="0" destOrd="0" presId="urn:microsoft.com/office/officeart/2005/8/layout/chevron2"/>
    <dgm:cxn modelId="{C4EB7115-0029-4E66-B0FB-C2DC6B636C0C}" type="presOf" srcId="{14EE5626-F0DB-41E4-A409-151E68A62DA3}" destId="{2B8FAE8D-98D2-49C8-A004-123AB5057129}" srcOrd="0" destOrd="3" presId="urn:microsoft.com/office/officeart/2005/8/layout/chevron2"/>
    <dgm:cxn modelId="{B9CF9E1C-1DEA-4C65-9C44-A063CDAE178A}" srcId="{D0AE8105-903C-4A1A-BEC6-09F096A72656}" destId="{E3DE527F-2D6F-4161-97C0-F0A875651B90}" srcOrd="4" destOrd="0" parTransId="{5967DDFE-24B0-406D-BFF6-7572C02D1012}" sibTransId="{4DD39075-3B9B-4C26-AA4A-CBC9537EDC5A}"/>
    <dgm:cxn modelId="{B344E91C-6029-4BBF-A231-48F7BBC41606}" srcId="{593657D6-F10D-4D33-B3DE-A4F7D4AF2D2E}" destId="{2AC2A475-E5ED-440E-96FD-74EC87AC0947}" srcOrd="0" destOrd="0" parTransId="{A64D64B3-F3E8-46C4-96B6-AD43E855973B}" sibTransId="{B0458072-B500-4734-9576-8F7AFF3082A2}"/>
    <dgm:cxn modelId="{489A4E24-B594-465D-98E1-BECBFD918D21}" srcId="{2AC2A475-E5ED-440E-96FD-74EC87AC0947}" destId="{D527C10E-D30B-4EA3-A87D-49506D71A180}" srcOrd="0" destOrd="0" parTransId="{91653FCC-C3DD-4D4E-ADE5-B75ABB2F1F4B}" sibTransId="{78F35A02-50D7-448A-9623-95AF529EE5A3}"/>
    <dgm:cxn modelId="{3F588A5F-9D2E-4724-83C1-3190B5D40E0D}" srcId="{2AC2A475-E5ED-440E-96FD-74EC87AC0947}" destId="{14EE5626-F0DB-41E4-A409-151E68A62DA3}" srcOrd="3" destOrd="0" parTransId="{65796676-CE6F-4195-BCC5-7BC16692DE95}" sibTransId="{2611F4BB-47EB-4A9A-A54F-6190945EE769}"/>
    <dgm:cxn modelId="{96886A64-2F3B-4BDF-BD6E-682AD61316A9}" type="presOf" srcId="{8A21418B-1F21-4211-B2AF-9B53EBE022B0}" destId="{0F64E03C-45B3-438D-8462-E9156E918591}" srcOrd="0" destOrd="1" presId="urn:microsoft.com/office/officeart/2005/8/layout/chevron2"/>
    <dgm:cxn modelId="{844CDC46-A0D5-4DB5-B28A-69B7F7450AE8}" srcId="{D0AE8105-903C-4A1A-BEC6-09F096A72656}" destId="{6EC9FC04-2764-4DAC-8E53-33CB3B050270}" srcOrd="0" destOrd="0" parTransId="{AF607A68-173B-41B5-A2D6-6AD6DB3C2518}" sibTransId="{634FD75F-01E8-4140-B28A-24B8ED1234F6}"/>
    <dgm:cxn modelId="{7FC05B67-E3BD-4224-AF65-5846B4B06A11}" type="presOf" srcId="{D3FF03E4-09CE-4510-BD6B-3042D22B30D4}" destId="{0F64E03C-45B3-438D-8462-E9156E918591}" srcOrd="0" destOrd="2" presId="urn:microsoft.com/office/officeart/2005/8/layout/chevron2"/>
    <dgm:cxn modelId="{F59F624F-C726-466F-826A-EB44B7567567}" type="presOf" srcId="{D0AE8105-903C-4A1A-BEC6-09F096A72656}" destId="{665F8F52-594B-443B-A0A1-DE67F98B6D48}" srcOrd="0" destOrd="0" presId="urn:microsoft.com/office/officeart/2005/8/layout/chevron2"/>
    <dgm:cxn modelId="{61F74172-6817-4645-A76B-7895EAEA92B3}" srcId="{593657D6-F10D-4D33-B3DE-A4F7D4AF2D2E}" destId="{D0AE8105-903C-4A1A-BEC6-09F096A72656}" srcOrd="1" destOrd="0" parTransId="{E70BB419-8B80-427D-B784-B80284EBE296}" sibTransId="{26DB0AA9-C1CA-407D-9A3D-0F0795A1B8C5}"/>
    <dgm:cxn modelId="{E96EEB53-B715-4859-81FE-BE3D4669A7D9}" srcId="{2AC2A475-E5ED-440E-96FD-74EC87AC0947}" destId="{04C62C61-4F09-4C52-80D3-6FFB3B87F52A}" srcOrd="1" destOrd="0" parTransId="{15EE9B34-8B8B-4864-9AEE-ED64D39041FA}" sibTransId="{1D613350-1A0E-47BC-906B-B92278908672}"/>
    <dgm:cxn modelId="{605A2890-7429-480C-9C71-EFFAD4A1EB44}" type="presOf" srcId="{2AC2A475-E5ED-440E-96FD-74EC87AC0947}" destId="{D7A583A5-FD3E-4F8C-BF38-88C9B41532DD}" srcOrd="0" destOrd="0" presId="urn:microsoft.com/office/officeart/2005/8/layout/chevron2"/>
    <dgm:cxn modelId="{14186E96-F28F-44E3-A2CA-7BE8E6BB5969}" srcId="{D0AE8105-903C-4A1A-BEC6-09F096A72656}" destId="{D3FF03E4-09CE-4510-BD6B-3042D22B30D4}" srcOrd="2" destOrd="0" parTransId="{D722B1DD-7D02-481B-A4B2-580C8D19A470}" sibTransId="{9A51E7C0-3B90-4576-8428-8D1ED588B3D7}"/>
    <dgm:cxn modelId="{E43C87BE-51EB-498B-B0D5-E74904A9F2A5}" type="presOf" srcId="{9F72D1A7-DF61-43CA-83D7-09DB3B5D9E05}" destId="{2B8FAE8D-98D2-49C8-A004-123AB5057129}" srcOrd="0" destOrd="2" presId="urn:microsoft.com/office/officeart/2005/8/layout/chevron2"/>
    <dgm:cxn modelId="{D325EAC0-71DC-486B-8C33-7D667C675D0E}" srcId="{D0AE8105-903C-4A1A-BEC6-09F096A72656}" destId="{8A21418B-1F21-4211-B2AF-9B53EBE022B0}" srcOrd="1" destOrd="0" parTransId="{A86C8F13-6E46-46FD-8990-432BD0A89DE8}" sibTransId="{D5B6EE96-016C-49CD-9C3A-FB8DF4B32092}"/>
    <dgm:cxn modelId="{4AAB85C2-868C-40F2-B7AA-2476C6111BD8}" type="presOf" srcId="{D527C10E-D30B-4EA3-A87D-49506D71A180}" destId="{2B8FAE8D-98D2-49C8-A004-123AB5057129}" srcOrd="0" destOrd="0" presId="urn:microsoft.com/office/officeart/2005/8/layout/chevron2"/>
    <dgm:cxn modelId="{4DA020D3-F6BA-445C-8B68-9A953C734BBA}" type="presOf" srcId="{2AC2E733-454C-4FAF-BE9F-7C7C5989B52E}" destId="{0F64E03C-45B3-438D-8462-E9156E918591}" srcOrd="0" destOrd="3" presId="urn:microsoft.com/office/officeart/2005/8/layout/chevron2"/>
    <dgm:cxn modelId="{B470E6E6-C408-4225-9D9B-D87DBFB471B7}" srcId="{D0AE8105-903C-4A1A-BEC6-09F096A72656}" destId="{2AC2E733-454C-4FAF-BE9F-7C7C5989B52E}" srcOrd="3" destOrd="0" parTransId="{3D9F36B6-045A-4AD6-B297-6B2351503B54}" sibTransId="{FC7A51B5-3F97-486F-9C2C-9B151259B22E}"/>
    <dgm:cxn modelId="{AFD60DF5-EE1B-462A-AB30-B179F964DF50}" type="presOf" srcId="{E3DE527F-2D6F-4161-97C0-F0A875651B90}" destId="{0F64E03C-45B3-438D-8462-E9156E918591}" srcOrd="0" destOrd="4" presId="urn:microsoft.com/office/officeart/2005/8/layout/chevron2"/>
    <dgm:cxn modelId="{931024FA-13EA-4F27-B742-E55BE1961873}" type="presOf" srcId="{04C62C61-4F09-4C52-80D3-6FFB3B87F52A}" destId="{2B8FAE8D-98D2-49C8-A004-123AB5057129}" srcOrd="0" destOrd="1" presId="urn:microsoft.com/office/officeart/2005/8/layout/chevron2"/>
    <dgm:cxn modelId="{7F3D4746-D644-4C23-8351-D51BBA24D1A3}" type="presParOf" srcId="{64793D6B-E03C-42C8-86FF-61834BD0EB40}" destId="{B876E6CD-9288-4E8D-BCE4-99106AAFEC32}" srcOrd="0" destOrd="0" presId="urn:microsoft.com/office/officeart/2005/8/layout/chevron2"/>
    <dgm:cxn modelId="{CD67508D-E2F8-40B2-91CC-003C2AFFD69C}" type="presParOf" srcId="{B876E6CD-9288-4E8D-BCE4-99106AAFEC32}" destId="{D7A583A5-FD3E-4F8C-BF38-88C9B41532DD}" srcOrd="0" destOrd="0" presId="urn:microsoft.com/office/officeart/2005/8/layout/chevron2"/>
    <dgm:cxn modelId="{F5C6B010-9244-4B95-988E-30764B77D8D4}" type="presParOf" srcId="{B876E6CD-9288-4E8D-BCE4-99106AAFEC32}" destId="{2B8FAE8D-98D2-49C8-A004-123AB5057129}" srcOrd="1" destOrd="0" presId="urn:microsoft.com/office/officeart/2005/8/layout/chevron2"/>
    <dgm:cxn modelId="{FA707526-E5C8-460C-AAF8-2208AD54BD88}" type="presParOf" srcId="{64793D6B-E03C-42C8-86FF-61834BD0EB40}" destId="{898008F8-B2A9-4B5E-9047-B20C2272FC31}" srcOrd="1" destOrd="0" presId="urn:microsoft.com/office/officeart/2005/8/layout/chevron2"/>
    <dgm:cxn modelId="{997B3EE7-E0D8-4992-95AD-80A3A03CE238}" type="presParOf" srcId="{64793D6B-E03C-42C8-86FF-61834BD0EB40}" destId="{A7073EDB-DEBB-4491-95A8-F4CFB1AEE7EA}" srcOrd="2" destOrd="0" presId="urn:microsoft.com/office/officeart/2005/8/layout/chevron2"/>
    <dgm:cxn modelId="{24502839-A0E0-4F63-81D4-884E4C75204B}" type="presParOf" srcId="{A7073EDB-DEBB-4491-95A8-F4CFB1AEE7EA}" destId="{665F8F52-594B-443B-A0A1-DE67F98B6D48}" srcOrd="0" destOrd="0" presId="urn:microsoft.com/office/officeart/2005/8/layout/chevron2"/>
    <dgm:cxn modelId="{2FC3B123-2814-4F1E-9D5D-F511CCD7953F}" type="presParOf" srcId="{A7073EDB-DEBB-4491-95A8-F4CFB1AEE7EA}" destId="{0F64E03C-45B3-438D-8462-E9156E918591}"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BE4DDE-4D38-4783-BC1B-6EA59ECE10B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A4EEF772-52BF-4048-BDB1-A2125245C3B0}">
      <dgm:prSet phldrT="[Text]"/>
      <dgm:spPr/>
      <dgm:t>
        <a:bodyPr/>
        <a:lstStyle/>
        <a:p>
          <a:r>
            <a:rPr lang="en-US" dirty="0"/>
            <a:t>Quality and Authenticity</a:t>
          </a:r>
        </a:p>
      </dgm:t>
    </dgm:pt>
    <dgm:pt modelId="{DB2D4765-440D-4277-BF86-C02782D3A3C6}" type="parTrans" cxnId="{2EF5E0CD-5853-4CDC-B437-83E383AA7095}">
      <dgm:prSet/>
      <dgm:spPr/>
      <dgm:t>
        <a:bodyPr/>
        <a:lstStyle/>
        <a:p>
          <a:endParaRPr lang="en-US"/>
        </a:p>
      </dgm:t>
    </dgm:pt>
    <dgm:pt modelId="{2F5EA1B7-608D-4C38-AB55-7EB855BD551C}" type="sibTrans" cxnId="{2EF5E0CD-5853-4CDC-B437-83E383AA7095}">
      <dgm:prSet/>
      <dgm:spPr/>
      <dgm:t>
        <a:bodyPr/>
        <a:lstStyle/>
        <a:p>
          <a:endParaRPr lang="en-US"/>
        </a:p>
      </dgm:t>
    </dgm:pt>
    <dgm:pt modelId="{E9D93D53-478D-44BE-A628-D047F0BBFC55}">
      <dgm:prSet phldrT="[Text]"/>
      <dgm:spPr/>
      <dgm:t>
        <a:bodyPr/>
        <a:lstStyle/>
        <a:p>
          <a:r>
            <a:rPr lang="en-US" dirty="0"/>
            <a:t>Local Flavor and Tradition</a:t>
          </a:r>
        </a:p>
      </dgm:t>
    </dgm:pt>
    <dgm:pt modelId="{5306C3DC-5838-45C7-833C-55A656AF303A}" type="parTrans" cxnId="{B2F4E668-4AE4-41FB-A4F3-93720753AA29}">
      <dgm:prSet/>
      <dgm:spPr/>
      <dgm:t>
        <a:bodyPr/>
        <a:lstStyle/>
        <a:p>
          <a:endParaRPr lang="en-US"/>
        </a:p>
      </dgm:t>
    </dgm:pt>
    <dgm:pt modelId="{4DE2B7A7-4A62-423B-B636-C0A5E11346D9}" type="sibTrans" cxnId="{B2F4E668-4AE4-41FB-A4F3-93720753AA29}">
      <dgm:prSet/>
      <dgm:spPr/>
      <dgm:t>
        <a:bodyPr/>
        <a:lstStyle/>
        <a:p>
          <a:endParaRPr lang="en-US"/>
        </a:p>
      </dgm:t>
    </dgm:pt>
    <dgm:pt modelId="{726ADFD0-1C3F-4672-A857-5D8293A86026}">
      <dgm:prSet phldrT="[Text]"/>
      <dgm:spPr/>
      <dgm:t>
        <a:bodyPr/>
        <a:lstStyle/>
        <a:p>
          <a:r>
            <a:rPr lang="en-US" dirty="0"/>
            <a:t>Innovation</a:t>
          </a:r>
        </a:p>
      </dgm:t>
    </dgm:pt>
    <dgm:pt modelId="{D9CBF4EA-EBB8-4367-A9CE-DEADF5683218}" type="parTrans" cxnId="{D9D8ACAD-1184-47DE-85D4-142EA083E412}">
      <dgm:prSet/>
      <dgm:spPr/>
      <dgm:t>
        <a:bodyPr/>
        <a:lstStyle/>
        <a:p>
          <a:endParaRPr lang="en-US"/>
        </a:p>
      </dgm:t>
    </dgm:pt>
    <dgm:pt modelId="{CADDA2AF-B303-49D1-9045-838AD79CA83D}" type="sibTrans" cxnId="{D9D8ACAD-1184-47DE-85D4-142EA083E412}">
      <dgm:prSet/>
      <dgm:spPr/>
      <dgm:t>
        <a:bodyPr/>
        <a:lstStyle/>
        <a:p>
          <a:endParaRPr lang="en-US"/>
        </a:p>
      </dgm:t>
    </dgm:pt>
    <dgm:pt modelId="{39E3A700-C322-4EED-9BB3-7E0CEBE41FD2}">
      <dgm:prSet phldrT="[Text]"/>
      <dgm:spPr/>
      <dgm:t>
        <a:bodyPr/>
        <a:lstStyle/>
        <a:p>
          <a:r>
            <a:rPr lang="en-US" dirty="0"/>
            <a:t>Quick service  - no waiting period</a:t>
          </a:r>
        </a:p>
      </dgm:t>
    </dgm:pt>
    <dgm:pt modelId="{41774716-5AB6-4AE7-A398-95DD78875D0E}" type="parTrans" cxnId="{4737E989-8E54-4F5E-875D-6E4B0CD28674}">
      <dgm:prSet/>
      <dgm:spPr/>
      <dgm:t>
        <a:bodyPr/>
        <a:lstStyle/>
        <a:p>
          <a:endParaRPr lang="en-US"/>
        </a:p>
      </dgm:t>
    </dgm:pt>
    <dgm:pt modelId="{0EA70E27-23AC-4A4B-BB99-F7590A690806}" type="sibTrans" cxnId="{4737E989-8E54-4F5E-875D-6E4B0CD28674}">
      <dgm:prSet/>
      <dgm:spPr/>
      <dgm:t>
        <a:bodyPr/>
        <a:lstStyle/>
        <a:p>
          <a:endParaRPr lang="en-US"/>
        </a:p>
      </dgm:t>
    </dgm:pt>
    <dgm:pt modelId="{600B1B5E-069D-4C13-96FD-9E4CC592FD8E}">
      <dgm:prSet phldrT="[Text]"/>
      <dgm:spPr/>
      <dgm:t>
        <a:bodyPr/>
        <a:lstStyle/>
        <a:p>
          <a:r>
            <a:rPr lang="en-US" dirty="0"/>
            <a:t>Convenient position for the shop</a:t>
          </a:r>
        </a:p>
      </dgm:t>
    </dgm:pt>
    <dgm:pt modelId="{9AA9E2D5-1C9E-423C-B830-C007223D075D}" type="parTrans" cxnId="{9EFA8D06-137A-461A-B0F7-DA2D219C2D0D}">
      <dgm:prSet/>
      <dgm:spPr/>
      <dgm:t>
        <a:bodyPr/>
        <a:lstStyle/>
        <a:p>
          <a:endParaRPr lang="en-US"/>
        </a:p>
      </dgm:t>
    </dgm:pt>
    <dgm:pt modelId="{AB7695D1-54B2-4E09-9B26-F376C3B3DB56}" type="sibTrans" cxnId="{9EFA8D06-137A-461A-B0F7-DA2D219C2D0D}">
      <dgm:prSet/>
      <dgm:spPr/>
      <dgm:t>
        <a:bodyPr/>
        <a:lstStyle/>
        <a:p>
          <a:endParaRPr lang="en-US"/>
        </a:p>
      </dgm:t>
    </dgm:pt>
    <dgm:pt modelId="{BB12CCC1-197F-458B-879B-7351C14BE0A7}" type="pres">
      <dgm:prSet presAssocID="{F5BE4DDE-4D38-4783-BC1B-6EA59ECE10B7}" presName="cycle" presStyleCnt="0">
        <dgm:presLayoutVars>
          <dgm:dir/>
          <dgm:resizeHandles val="exact"/>
        </dgm:presLayoutVars>
      </dgm:prSet>
      <dgm:spPr/>
    </dgm:pt>
    <dgm:pt modelId="{1DD996AD-23D7-4333-87D3-FDDD730AEB7C}" type="pres">
      <dgm:prSet presAssocID="{A4EEF772-52BF-4048-BDB1-A2125245C3B0}" presName="node" presStyleLbl="node1" presStyleIdx="0" presStyleCnt="5">
        <dgm:presLayoutVars>
          <dgm:bulletEnabled val="1"/>
        </dgm:presLayoutVars>
      </dgm:prSet>
      <dgm:spPr/>
    </dgm:pt>
    <dgm:pt modelId="{FEB89E35-15DC-49BD-A640-CD694FC4552C}" type="pres">
      <dgm:prSet presAssocID="{2F5EA1B7-608D-4C38-AB55-7EB855BD551C}" presName="sibTrans" presStyleLbl="sibTrans2D1" presStyleIdx="0" presStyleCnt="5"/>
      <dgm:spPr/>
    </dgm:pt>
    <dgm:pt modelId="{0C7FDA4E-2685-4F98-8380-B2E09847B6DF}" type="pres">
      <dgm:prSet presAssocID="{2F5EA1B7-608D-4C38-AB55-7EB855BD551C}" presName="connectorText" presStyleLbl="sibTrans2D1" presStyleIdx="0" presStyleCnt="5"/>
      <dgm:spPr/>
    </dgm:pt>
    <dgm:pt modelId="{731E91E2-42C6-437F-BA00-964CCBF2643B}" type="pres">
      <dgm:prSet presAssocID="{E9D93D53-478D-44BE-A628-D047F0BBFC55}" presName="node" presStyleLbl="node1" presStyleIdx="1" presStyleCnt="5">
        <dgm:presLayoutVars>
          <dgm:bulletEnabled val="1"/>
        </dgm:presLayoutVars>
      </dgm:prSet>
      <dgm:spPr/>
    </dgm:pt>
    <dgm:pt modelId="{FB2199B6-388E-4F6F-B6B2-327C700FE261}" type="pres">
      <dgm:prSet presAssocID="{4DE2B7A7-4A62-423B-B636-C0A5E11346D9}" presName="sibTrans" presStyleLbl="sibTrans2D1" presStyleIdx="1" presStyleCnt="5"/>
      <dgm:spPr/>
    </dgm:pt>
    <dgm:pt modelId="{BFE57C74-3054-4F0D-8DD9-F47E8297AC00}" type="pres">
      <dgm:prSet presAssocID="{4DE2B7A7-4A62-423B-B636-C0A5E11346D9}" presName="connectorText" presStyleLbl="sibTrans2D1" presStyleIdx="1" presStyleCnt="5"/>
      <dgm:spPr/>
    </dgm:pt>
    <dgm:pt modelId="{D6FA10C2-853E-453C-9874-757A3702FE4F}" type="pres">
      <dgm:prSet presAssocID="{726ADFD0-1C3F-4672-A857-5D8293A86026}" presName="node" presStyleLbl="node1" presStyleIdx="2" presStyleCnt="5">
        <dgm:presLayoutVars>
          <dgm:bulletEnabled val="1"/>
        </dgm:presLayoutVars>
      </dgm:prSet>
      <dgm:spPr/>
    </dgm:pt>
    <dgm:pt modelId="{A474AD37-CA7D-402C-AD94-AEEA933A97AD}" type="pres">
      <dgm:prSet presAssocID="{CADDA2AF-B303-49D1-9045-838AD79CA83D}" presName="sibTrans" presStyleLbl="sibTrans2D1" presStyleIdx="2" presStyleCnt="5"/>
      <dgm:spPr/>
    </dgm:pt>
    <dgm:pt modelId="{A818083A-51FE-4141-9658-D23AB7FCCC1F}" type="pres">
      <dgm:prSet presAssocID="{CADDA2AF-B303-49D1-9045-838AD79CA83D}" presName="connectorText" presStyleLbl="sibTrans2D1" presStyleIdx="2" presStyleCnt="5"/>
      <dgm:spPr/>
    </dgm:pt>
    <dgm:pt modelId="{B5C0A546-4A34-4B8E-BF33-5866D63CB48B}" type="pres">
      <dgm:prSet presAssocID="{39E3A700-C322-4EED-9BB3-7E0CEBE41FD2}" presName="node" presStyleLbl="node1" presStyleIdx="3" presStyleCnt="5">
        <dgm:presLayoutVars>
          <dgm:bulletEnabled val="1"/>
        </dgm:presLayoutVars>
      </dgm:prSet>
      <dgm:spPr/>
    </dgm:pt>
    <dgm:pt modelId="{69E4597E-325F-40E6-8834-50FF816777D8}" type="pres">
      <dgm:prSet presAssocID="{0EA70E27-23AC-4A4B-BB99-F7590A690806}" presName="sibTrans" presStyleLbl="sibTrans2D1" presStyleIdx="3" presStyleCnt="5"/>
      <dgm:spPr/>
    </dgm:pt>
    <dgm:pt modelId="{70120B93-6DBC-401A-BFD7-993CE723D428}" type="pres">
      <dgm:prSet presAssocID="{0EA70E27-23AC-4A4B-BB99-F7590A690806}" presName="connectorText" presStyleLbl="sibTrans2D1" presStyleIdx="3" presStyleCnt="5"/>
      <dgm:spPr/>
    </dgm:pt>
    <dgm:pt modelId="{2718F14A-7E5B-40FB-AE5D-9FE1D47D646A}" type="pres">
      <dgm:prSet presAssocID="{600B1B5E-069D-4C13-96FD-9E4CC592FD8E}" presName="node" presStyleLbl="node1" presStyleIdx="4" presStyleCnt="5">
        <dgm:presLayoutVars>
          <dgm:bulletEnabled val="1"/>
        </dgm:presLayoutVars>
      </dgm:prSet>
      <dgm:spPr/>
    </dgm:pt>
    <dgm:pt modelId="{D3AFCD88-DED7-48DF-9104-6BAA8703AAC1}" type="pres">
      <dgm:prSet presAssocID="{AB7695D1-54B2-4E09-9B26-F376C3B3DB56}" presName="sibTrans" presStyleLbl="sibTrans2D1" presStyleIdx="4" presStyleCnt="5"/>
      <dgm:spPr/>
    </dgm:pt>
    <dgm:pt modelId="{B6851C0A-DDED-4CBC-922D-7E202CC605AC}" type="pres">
      <dgm:prSet presAssocID="{AB7695D1-54B2-4E09-9B26-F376C3B3DB56}" presName="connectorText" presStyleLbl="sibTrans2D1" presStyleIdx="4" presStyleCnt="5"/>
      <dgm:spPr/>
    </dgm:pt>
  </dgm:ptLst>
  <dgm:cxnLst>
    <dgm:cxn modelId="{9EFA8D06-137A-461A-B0F7-DA2D219C2D0D}" srcId="{F5BE4DDE-4D38-4783-BC1B-6EA59ECE10B7}" destId="{600B1B5E-069D-4C13-96FD-9E4CC592FD8E}" srcOrd="4" destOrd="0" parTransId="{9AA9E2D5-1C9E-423C-B830-C007223D075D}" sibTransId="{AB7695D1-54B2-4E09-9B26-F376C3B3DB56}"/>
    <dgm:cxn modelId="{90D4B70C-3FDF-434A-8EE6-278DA9CC0FD1}" type="presOf" srcId="{726ADFD0-1C3F-4672-A857-5D8293A86026}" destId="{D6FA10C2-853E-453C-9874-757A3702FE4F}" srcOrd="0" destOrd="0" presId="urn:microsoft.com/office/officeart/2005/8/layout/cycle2"/>
    <dgm:cxn modelId="{C2F82416-0561-4FC2-A098-882F694A57C6}" type="presOf" srcId="{AB7695D1-54B2-4E09-9B26-F376C3B3DB56}" destId="{B6851C0A-DDED-4CBC-922D-7E202CC605AC}" srcOrd="1" destOrd="0" presId="urn:microsoft.com/office/officeart/2005/8/layout/cycle2"/>
    <dgm:cxn modelId="{F5B44C16-6682-4668-855D-0FDB9FC9ACC8}" type="presOf" srcId="{F5BE4DDE-4D38-4783-BC1B-6EA59ECE10B7}" destId="{BB12CCC1-197F-458B-879B-7351C14BE0A7}" srcOrd="0" destOrd="0" presId="urn:microsoft.com/office/officeart/2005/8/layout/cycle2"/>
    <dgm:cxn modelId="{861DC832-ACA8-4CAA-B26E-985091452A78}" type="presOf" srcId="{E9D93D53-478D-44BE-A628-D047F0BBFC55}" destId="{731E91E2-42C6-437F-BA00-964CCBF2643B}" srcOrd="0" destOrd="0" presId="urn:microsoft.com/office/officeart/2005/8/layout/cycle2"/>
    <dgm:cxn modelId="{D8A46E36-0279-4108-B1AD-3CD3883A1C73}" type="presOf" srcId="{2F5EA1B7-608D-4C38-AB55-7EB855BD551C}" destId="{FEB89E35-15DC-49BD-A640-CD694FC4552C}" srcOrd="0" destOrd="0" presId="urn:microsoft.com/office/officeart/2005/8/layout/cycle2"/>
    <dgm:cxn modelId="{69FA5746-AD3D-4FA1-97F2-0E0D311BA23B}" type="presOf" srcId="{4DE2B7A7-4A62-423B-B636-C0A5E11346D9}" destId="{FB2199B6-388E-4F6F-B6B2-327C700FE261}" srcOrd="0" destOrd="0" presId="urn:microsoft.com/office/officeart/2005/8/layout/cycle2"/>
    <dgm:cxn modelId="{B2F4E668-4AE4-41FB-A4F3-93720753AA29}" srcId="{F5BE4DDE-4D38-4783-BC1B-6EA59ECE10B7}" destId="{E9D93D53-478D-44BE-A628-D047F0BBFC55}" srcOrd="1" destOrd="0" parTransId="{5306C3DC-5838-45C7-833C-55A656AF303A}" sibTransId="{4DE2B7A7-4A62-423B-B636-C0A5E11346D9}"/>
    <dgm:cxn modelId="{7116F080-3F66-4712-B2A8-43C6BAF2E3A7}" type="presOf" srcId="{0EA70E27-23AC-4A4B-BB99-F7590A690806}" destId="{70120B93-6DBC-401A-BFD7-993CE723D428}" srcOrd="1" destOrd="0" presId="urn:microsoft.com/office/officeart/2005/8/layout/cycle2"/>
    <dgm:cxn modelId="{98DBD283-8CF2-42A7-80C7-D7C90BC34976}" type="presOf" srcId="{600B1B5E-069D-4C13-96FD-9E4CC592FD8E}" destId="{2718F14A-7E5B-40FB-AE5D-9FE1D47D646A}" srcOrd="0" destOrd="0" presId="urn:microsoft.com/office/officeart/2005/8/layout/cycle2"/>
    <dgm:cxn modelId="{D2FF9B88-6A60-4F5C-8940-79CC18157747}" type="presOf" srcId="{39E3A700-C322-4EED-9BB3-7E0CEBE41FD2}" destId="{B5C0A546-4A34-4B8E-BF33-5866D63CB48B}" srcOrd="0" destOrd="0" presId="urn:microsoft.com/office/officeart/2005/8/layout/cycle2"/>
    <dgm:cxn modelId="{4737E989-8E54-4F5E-875D-6E4B0CD28674}" srcId="{F5BE4DDE-4D38-4783-BC1B-6EA59ECE10B7}" destId="{39E3A700-C322-4EED-9BB3-7E0CEBE41FD2}" srcOrd="3" destOrd="0" parTransId="{41774716-5AB6-4AE7-A398-95DD78875D0E}" sibTransId="{0EA70E27-23AC-4A4B-BB99-F7590A690806}"/>
    <dgm:cxn modelId="{1652398C-B1B0-4DEE-B934-81253D89743B}" type="presOf" srcId="{AB7695D1-54B2-4E09-9B26-F376C3B3DB56}" destId="{D3AFCD88-DED7-48DF-9104-6BAA8703AAC1}" srcOrd="0" destOrd="0" presId="urn:microsoft.com/office/officeart/2005/8/layout/cycle2"/>
    <dgm:cxn modelId="{CC272A8D-0CAB-4E58-9327-EBBB370AA47A}" type="presOf" srcId="{4DE2B7A7-4A62-423B-B636-C0A5E11346D9}" destId="{BFE57C74-3054-4F0D-8DD9-F47E8297AC00}" srcOrd="1" destOrd="0" presId="urn:microsoft.com/office/officeart/2005/8/layout/cycle2"/>
    <dgm:cxn modelId="{F9E9A298-A19B-4BE1-8C42-AD81FE3C54CE}" type="presOf" srcId="{0EA70E27-23AC-4A4B-BB99-F7590A690806}" destId="{69E4597E-325F-40E6-8834-50FF816777D8}" srcOrd="0" destOrd="0" presId="urn:microsoft.com/office/officeart/2005/8/layout/cycle2"/>
    <dgm:cxn modelId="{48A416A1-0703-4049-A0C4-1FE156F8357C}" type="presOf" srcId="{CADDA2AF-B303-49D1-9045-838AD79CA83D}" destId="{A474AD37-CA7D-402C-AD94-AEEA933A97AD}" srcOrd="0" destOrd="0" presId="urn:microsoft.com/office/officeart/2005/8/layout/cycle2"/>
    <dgm:cxn modelId="{D9D8ACAD-1184-47DE-85D4-142EA083E412}" srcId="{F5BE4DDE-4D38-4783-BC1B-6EA59ECE10B7}" destId="{726ADFD0-1C3F-4672-A857-5D8293A86026}" srcOrd="2" destOrd="0" parTransId="{D9CBF4EA-EBB8-4367-A9CE-DEADF5683218}" sibTransId="{CADDA2AF-B303-49D1-9045-838AD79CA83D}"/>
    <dgm:cxn modelId="{786D9ABE-9794-4539-9891-9054A85E5306}" type="presOf" srcId="{CADDA2AF-B303-49D1-9045-838AD79CA83D}" destId="{A818083A-51FE-4141-9658-D23AB7FCCC1F}" srcOrd="1" destOrd="0" presId="urn:microsoft.com/office/officeart/2005/8/layout/cycle2"/>
    <dgm:cxn modelId="{2EF5E0CD-5853-4CDC-B437-83E383AA7095}" srcId="{F5BE4DDE-4D38-4783-BC1B-6EA59ECE10B7}" destId="{A4EEF772-52BF-4048-BDB1-A2125245C3B0}" srcOrd="0" destOrd="0" parTransId="{DB2D4765-440D-4277-BF86-C02782D3A3C6}" sibTransId="{2F5EA1B7-608D-4C38-AB55-7EB855BD551C}"/>
    <dgm:cxn modelId="{E43937D6-EBE8-45C9-8289-D4FCA4FED181}" type="presOf" srcId="{A4EEF772-52BF-4048-BDB1-A2125245C3B0}" destId="{1DD996AD-23D7-4333-87D3-FDDD730AEB7C}" srcOrd="0" destOrd="0" presId="urn:microsoft.com/office/officeart/2005/8/layout/cycle2"/>
    <dgm:cxn modelId="{49DAF3FB-3409-4B37-9625-6D00EAC99894}" type="presOf" srcId="{2F5EA1B7-608D-4C38-AB55-7EB855BD551C}" destId="{0C7FDA4E-2685-4F98-8380-B2E09847B6DF}" srcOrd="1" destOrd="0" presId="urn:microsoft.com/office/officeart/2005/8/layout/cycle2"/>
    <dgm:cxn modelId="{43CDE8BE-E532-4083-B80E-2CB43B896612}" type="presParOf" srcId="{BB12CCC1-197F-458B-879B-7351C14BE0A7}" destId="{1DD996AD-23D7-4333-87D3-FDDD730AEB7C}" srcOrd="0" destOrd="0" presId="urn:microsoft.com/office/officeart/2005/8/layout/cycle2"/>
    <dgm:cxn modelId="{411F1218-C3B9-4F67-A31C-D071F81D19FD}" type="presParOf" srcId="{BB12CCC1-197F-458B-879B-7351C14BE0A7}" destId="{FEB89E35-15DC-49BD-A640-CD694FC4552C}" srcOrd="1" destOrd="0" presId="urn:microsoft.com/office/officeart/2005/8/layout/cycle2"/>
    <dgm:cxn modelId="{4FA9D3EE-FAA9-49E9-90AC-BDB3E751F610}" type="presParOf" srcId="{FEB89E35-15DC-49BD-A640-CD694FC4552C}" destId="{0C7FDA4E-2685-4F98-8380-B2E09847B6DF}" srcOrd="0" destOrd="0" presId="urn:microsoft.com/office/officeart/2005/8/layout/cycle2"/>
    <dgm:cxn modelId="{8E05576B-5585-4907-AF14-AD8F4F16F0DC}" type="presParOf" srcId="{BB12CCC1-197F-458B-879B-7351C14BE0A7}" destId="{731E91E2-42C6-437F-BA00-964CCBF2643B}" srcOrd="2" destOrd="0" presId="urn:microsoft.com/office/officeart/2005/8/layout/cycle2"/>
    <dgm:cxn modelId="{1FBC4524-3C8E-498D-9D69-B7E11D03038B}" type="presParOf" srcId="{BB12CCC1-197F-458B-879B-7351C14BE0A7}" destId="{FB2199B6-388E-4F6F-B6B2-327C700FE261}" srcOrd="3" destOrd="0" presId="urn:microsoft.com/office/officeart/2005/8/layout/cycle2"/>
    <dgm:cxn modelId="{2F4D355B-8C24-4C1A-BDAE-8A6720EA6CF0}" type="presParOf" srcId="{FB2199B6-388E-4F6F-B6B2-327C700FE261}" destId="{BFE57C74-3054-4F0D-8DD9-F47E8297AC00}" srcOrd="0" destOrd="0" presId="urn:microsoft.com/office/officeart/2005/8/layout/cycle2"/>
    <dgm:cxn modelId="{CA0EECCB-CCA6-4952-89D5-063740AEAADE}" type="presParOf" srcId="{BB12CCC1-197F-458B-879B-7351C14BE0A7}" destId="{D6FA10C2-853E-453C-9874-757A3702FE4F}" srcOrd="4" destOrd="0" presId="urn:microsoft.com/office/officeart/2005/8/layout/cycle2"/>
    <dgm:cxn modelId="{A4944CF4-F201-491B-8394-57B76027B5BB}" type="presParOf" srcId="{BB12CCC1-197F-458B-879B-7351C14BE0A7}" destId="{A474AD37-CA7D-402C-AD94-AEEA933A97AD}" srcOrd="5" destOrd="0" presId="urn:microsoft.com/office/officeart/2005/8/layout/cycle2"/>
    <dgm:cxn modelId="{B3096BA9-B960-4523-B3A5-483A213C78EE}" type="presParOf" srcId="{A474AD37-CA7D-402C-AD94-AEEA933A97AD}" destId="{A818083A-51FE-4141-9658-D23AB7FCCC1F}" srcOrd="0" destOrd="0" presId="urn:microsoft.com/office/officeart/2005/8/layout/cycle2"/>
    <dgm:cxn modelId="{8BE270D2-8ED3-4377-BBA0-41E076325ABD}" type="presParOf" srcId="{BB12CCC1-197F-458B-879B-7351C14BE0A7}" destId="{B5C0A546-4A34-4B8E-BF33-5866D63CB48B}" srcOrd="6" destOrd="0" presId="urn:microsoft.com/office/officeart/2005/8/layout/cycle2"/>
    <dgm:cxn modelId="{F378D86E-6353-41C8-80C0-BB17945FFDD6}" type="presParOf" srcId="{BB12CCC1-197F-458B-879B-7351C14BE0A7}" destId="{69E4597E-325F-40E6-8834-50FF816777D8}" srcOrd="7" destOrd="0" presId="urn:microsoft.com/office/officeart/2005/8/layout/cycle2"/>
    <dgm:cxn modelId="{35989CAA-922F-4AEF-9BBB-24AD5E7ED626}" type="presParOf" srcId="{69E4597E-325F-40E6-8834-50FF816777D8}" destId="{70120B93-6DBC-401A-BFD7-993CE723D428}" srcOrd="0" destOrd="0" presId="urn:microsoft.com/office/officeart/2005/8/layout/cycle2"/>
    <dgm:cxn modelId="{DE9753D1-9BC3-4EB2-895A-5AD20416F7DE}" type="presParOf" srcId="{BB12CCC1-197F-458B-879B-7351C14BE0A7}" destId="{2718F14A-7E5B-40FB-AE5D-9FE1D47D646A}" srcOrd="8" destOrd="0" presId="urn:microsoft.com/office/officeart/2005/8/layout/cycle2"/>
    <dgm:cxn modelId="{0098BC47-327C-4EF4-BD5B-0BE4C08ECFCA}" type="presParOf" srcId="{BB12CCC1-197F-458B-879B-7351C14BE0A7}" destId="{D3AFCD88-DED7-48DF-9104-6BAA8703AAC1}" srcOrd="9" destOrd="0" presId="urn:microsoft.com/office/officeart/2005/8/layout/cycle2"/>
    <dgm:cxn modelId="{43E6BFAE-EB24-4E78-9355-801F654290BB}" type="presParOf" srcId="{D3AFCD88-DED7-48DF-9104-6BAA8703AAC1}" destId="{B6851C0A-DDED-4CBC-922D-7E202CC605AC}"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CAC0ED-E97B-41C2-9CDF-5321FDFB9F86}"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BEDA002F-3CFE-4A92-A6DB-9449B2D4DE20}">
      <dgm:prSet phldrT="[Text]"/>
      <dgm:spPr/>
      <dgm:t>
        <a:bodyPr/>
        <a:lstStyle/>
        <a:p>
          <a:r>
            <a:rPr lang="en-US" dirty="0"/>
            <a:t>Affordable for everyone</a:t>
          </a:r>
          <a:endParaRPr lang="en-IN" dirty="0"/>
        </a:p>
      </dgm:t>
    </dgm:pt>
    <dgm:pt modelId="{EE524068-350D-4C69-BA23-6FAFE655C6FC}" type="parTrans" cxnId="{F4664B33-A836-47B4-9E66-EBF3EB60934F}">
      <dgm:prSet/>
      <dgm:spPr/>
      <dgm:t>
        <a:bodyPr/>
        <a:lstStyle/>
        <a:p>
          <a:endParaRPr lang="en-IN"/>
        </a:p>
      </dgm:t>
    </dgm:pt>
    <dgm:pt modelId="{12059509-4641-484E-825E-B22286C3A87B}" type="sibTrans" cxnId="{F4664B33-A836-47B4-9E66-EBF3EB60934F}">
      <dgm:prSet/>
      <dgm:spPr/>
      <dgm:t>
        <a:bodyPr/>
        <a:lstStyle/>
        <a:p>
          <a:endParaRPr lang="en-IN"/>
        </a:p>
      </dgm:t>
    </dgm:pt>
    <dgm:pt modelId="{DF670357-BF80-4F6A-84DF-A987CEBE35CD}">
      <dgm:prSet phldrT="[Text]"/>
      <dgm:spPr/>
      <dgm:t>
        <a:bodyPr/>
        <a:lstStyle/>
        <a:p>
          <a:r>
            <a:rPr lang="en-US" dirty="0"/>
            <a:t>Freshness and Taste</a:t>
          </a:r>
          <a:endParaRPr lang="en-IN" dirty="0"/>
        </a:p>
      </dgm:t>
    </dgm:pt>
    <dgm:pt modelId="{0614A1D4-7C87-4673-80A2-D32751C214F3}" type="parTrans" cxnId="{BDD0DB14-4973-4233-971F-44035916E82C}">
      <dgm:prSet/>
      <dgm:spPr/>
      <dgm:t>
        <a:bodyPr/>
        <a:lstStyle/>
        <a:p>
          <a:endParaRPr lang="en-IN"/>
        </a:p>
      </dgm:t>
    </dgm:pt>
    <dgm:pt modelId="{509C10F1-4890-449A-A407-CAA146D5A06F}" type="sibTrans" cxnId="{BDD0DB14-4973-4233-971F-44035916E82C}">
      <dgm:prSet/>
      <dgm:spPr/>
      <dgm:t>
        <a:bodyPr/>
        <a:lstStyle/>
        <a:p>
          <a:endParaRPr lang="en-IN"/>
        </a:p>
      </dgm:t>
    </dgm:pt>
    <dgm:pt modelId="{155BC60C-6D58-4E25-8414-F1E2103E416A}">
      <dgm:prSet phldrT="[Text]"/>
      <dgm:spPr/>
      <dgm:t>
        <a:bodyPr/>
        <a:lstStyle/>
        <a:p>
          <a:r>
            <a:rPr lang="en-US" dirty="0"/>
            <a:t>Varity and choices in taste</a:t>
          </a:r>
          <a:endParaRPr lang="en-IN" dirty="0"/>
        </a:p>
      </dgm:t>
    </dgm:pt>
    <dgm:pt modelId="{9D9FA78E-0FA3-4FE4-B61C-A0588567EB81}" type="parTrans" cxnId="{94F3D6D1-1D64-4E52-90D7-FC1EB4CC251E}">
      <dgm:prSet/>
      <dgm:spPr/>
      <dgm:t>
        <a:bodyPr/>
        <a:lstStyle/>
        <a:p>
          <a:endParaRPr lang="en-IN"/>
        </a:p>
      </dgm:t>
    </dgm:pt>
    <dgm:pt modelId="{04312C40-7483-4455-8C95-C406924EE3D0}" type="sibTrans" cxnId="{94F3D6D1-1D64-4E52-90D7-FC1EB4CC251E}">
      <dgm:prSet/>
      <dgm:spPr/>
      <dgm:t>
        <a:bodyPr/>
        <a:lstStyle/>
        <a:p>
          <a:endParaRPr lang="en-IN"/>
        </a:p>
      </dgm:t>
    </dgm:pt>
    <dgm:pt modelId="{D9AE75E1-078C-4585-9B4C-1CFB2017BF5C}">
      <dgm:prSet phldrT="[Text]"/>
      <dgm:spPr/>
      <dgm:t>
        <a:bodyPr/>
        <a:lstStyle/>
        <a:p>
          <a:r>
            <a:rPr lang="en-IN" b="0" i="0" dirty="0"/>
            <a:t>Emphasize efficient service</a:t>
          </a:r>
          <a:endParaRPr lang="en-IN" dirty="0"/>
        </a:p>
      </dgm:t>
    </dgm:pt>
    <dgm:pt modelId="{1E37B5C1-C1FA-4E17-A51F-8E94D583CABF}" type="parTrans" cxnId="{291F5E63-ABFE-4F6C-9796-33E50D55879E}">
      <dgm:prSet/>
      <dgm:spPr/>
      <dgm:t>
        <a:bodyPr/>
        <a:lstStyle/>
        <a:p>
          <a:endParaRPr lang="en-IN"/>
        </a:p>
      </dgm:t>
    </dgm:pt>
    <dgm:pt modelId="{0E1825E6-50EA-461B-9315-0269313A9973}" type="sibTrans" cxnId="{291F5E63-ABFE-4F6C-9796-33E50D55879E}">
      <dgm:prSet/>
      <dgm:spPr/>
      <dgm:t>
        <a:bodyPr/>
        <a:lstStyle/>
        <a:p>
          <a:endParaRPr lang="en-IN"/>
        </a:p>
      </dgm:t>
    </dgm:pt>
    <dgm:pt modelId="{38C06E01-ADCF-4DF8-8E84-337CEC7666AA}">
      <dgm:prSet phldrT="[Text]"/>
      <dgm:spPr/>
      <dgm:t>
        <a:bodyPr/>
        <a:lstStyle/>
        <a:p>
          <a:r>
            <a:rPr lang="en-US" dirty="0"/>
            <a:t>Local Legacy</a:t>
          </a:r>
          <a:endParaRPr lang="en-IN" dirty="0"/>
        </a:p>
      </dgm:t>
    </dgm:pt>
    <dgm:pt modelId="{9C71C79B-C918-447E-AC72-3C29BB7FE4FC}" type="parTrans" cxnId="{21FCA761-1E9C-4B4F-A6DC-78B83977148F}">
      <dgm:prSet/>
      <dgm:spPr/>
      <dgm:t>
        <a:bodyPr/>
        <a:lstStyle/>
        <a:p>
          <a:endParaRPr lang="en-IN"/>
        </a:p>
      </dgm:t>
    </dgm:pt>
    <dgm:pt modelId="{E2CB54CF-E58F-473E-B437-177247DCB155}" type="sibTrans" cxnId="{21FCA761-1E9C-4B4F-A6DC-78B83977148F}">
      <dgm:prSet/>
      <dgm:spPr/>
      <dgm:t>
        <a:bodyPr/>
        <a:lstStyle/>
        <a:p>
          <a:endParaRPr lang="en-IN"/>
        </a:p>
      </dgm:t>
    </dgm:pt>
    <dgm:pt modelId="{2AE92D66-675F-4F0B-9B47-7FD4FB4B190D}">
      <dgm:prSet phldrT="[Text]"/>
      <dgm:spPr/>
      <dgm:t>
        <a:bodyPr/>
        <a:lstStyle/>
        <a:p>
          <a:r>
            <a:rPr lang="en-US" dirty="0"/>
            <a:t>Quick Pick me-up</a:t>
          </a:r>
          <a:endParaRPr lang="en-IN" dirty="0"/>
        </a:p>
      </dgm:t>
    </dgm:pt>
    <dgm:pt modelId="{99BF9A13-53D5-4B98-BCC4-E480DB1DF772}" type="parTrans" cxnId="{489DAE86-E1AF-463F-BCEA-248AF9C88A6D}">
      <dgm:prSet/>
      <dgm:spPr/>
      <dgm:t>
        <a:bodyPr/>
        <a:lstStyle/>
        <a:p>
          <a:endParaRPr lang="en-IN"/>
        </a:p>
      </dgm:t>
    </dgm:pt>
    <dgm:pt modelId="{08721469-0A73-4F86-BF2C-B1CD42926293}" type="sibTrans" cxnId="{489DAE86-E1AF-463F-BCEA-248AF9C88A6D}">
      <dgm:prSet/>
      <dgm:spPr/>
      <dgm:t>
        <a:bodyPr/>
        <a:lstStyle/>
        <a:p>
          <a:endParaRPr lang="en-IN"/>
        </a:p>
      </dgm:t>
    </dgm:pt>
    <dgm:pt modelId="{00D11BE0-A994-4C4F-A25B-BDE269684AE6}">
      <dgm:prSet phldrT="[Text]"/>
      <dgm:spPr/>
      <dgm:t>
        <a:bodyPr/>
        <a:lstStyle/>
        <a:p>
          <a:r>
            <a:rPr lang="en-US" dirty="0"/>
            <a:t>Taste Sensation with every bite</a:t>
          </a:r>
          <a:endParaRPr lang="en-IN" dirty="0"/>
        </a:p>
      </dgm:t>
    </dgm:pt>
    <dgm:pt modelId="{18ECDA67-8111-472C-A586-0100BD3C01ED}" type="parTrans" cxnId="{6E78C1B0-E4C8-4AC7-848E-372B918C1160}">
      <dgm:prSet/>
      <dgm:spPr/>
      <dgm:t>
        <a:bodyPr/>
        <a:lstStyle/>
        <a:p>
          <a:endParaRPr lang="en-IN"/>
        </a:p>
      </dgm:t>
    </dgm:pt>
    <dgm:pt modelId="{D340CF38-C18B-4661-AD31-16F2596326E0}" type="sibTrans" cxnId="{6E78C1B0-E4C8-4AC7-848E-372B918C1160}">
      <dgm:prSet/>
      <dgm:spPr/>
      <dgm:t>
        <a:bodyPr/>
        <a:lstStyle/>
        <a:p>
          <a:endParaRPr lang="en-IN"/>
        </a:p>
      </dgm:t>
    </dgm:pt>
    <dgm:pt modelId="{EDB30100-9031-4399-B1C1-3E8864887FEF}" type="pres">
      <dgm:prSet presAssocID="{7FCAC0ED-E97B-41C2-9CDF-5321FDFB9F86}" presName="Name0" presStyleCnt="0">
        <dgm:presLayoutVars>
          <dgm:chMax val="1"/>
          <dgm:chPref val="1"/>
          <dgm:dir/>
          <dgm:animOne val="branch"/>
          <dgm:animLvl val="lvl"/>
        </dgm:presLayoutVars>
      </dgm:prSet>
      <dgm:spPr/>
    </dgm:pt>
    <dgm:pt modelId="{A4B356A7-5ADB-440C-A30D-8297E2AEBDE1}" type="pres">
      <dgm:prSet presAssocID="{BEDA002F-3CFE-4A92-A6DB-9449B2D4DE20}" presName="Parent" presStyleLbl="node0" presStyleIdx="0" presStyleCnt="1" custLinFactNeighborX="168" custLinFactNeighborY="14">
        <dgm:presLayoutVars>
          <dgm:chMax val="6"/>
          <dgm:chPref val="6"/>
        </dgm:presLayoutVars>
      </dgm:prSet>
      <dgm:spPr/>
    </dgm:pt>
    <dgm:pt modelId="{BC2BB883-34D2-488C-B4DC-F1DD3729321A}" type="pres">
      <dgm:prSet presAssocID="{DF670357-BF80-4F6A-84DF-A987CEBE35CD}" presName="Accent1" presStyleCnt="0"/>
      <dgm:spPr/>
    </dgm:pt>
    <dgm:pt modelId="{4F0D0F37-7076-467B-B1A2-3E64F140C543}" type="pres">
      <dgm:prSet presAssocID="{DF670357-BF80-4F6A-84DF-A987CEBE35CD}" presName="Accent" presStyleLbl="bgShp" presStyleIdx="0" presStyleCnt="6"/>
      <dgm:spPr/>
    </dgm:pt>
    <dgm:pt modelId="{05E47568-F9CA-4E35-934B-2679EF81A2A2}" type="pres">
      <dgm:prSet presAssocID="{DF670357-BF80-4F6A-84DF-A987CEBE35CD}" presName="Child1" presStyleLbl="node1" presStyleIdx="0" presStyleCnt="6">
        <dgm:presLayoutVars>
          <dgm:chMax val="0"/>
          <dgm:chPref val="0"/>
          <dgm:bulletEnabled val="1"/>
        </dgm:presLayoutVars>
      </dgm:prSet>
      <dgm:spPr/>
    </dgm:pt>
    <dgm:pt modelId="{8E8D7D47-CADA-4A4B-8B4D-8FFC5E8C7A84}" type="pres">
      <dgm:prSet presAssocID="{155BC60C-6D58-4E25-8414-F1E2103E416A}" presName="Accent2" presStyleCnt="0"/>
      <dgm:spPr/>
    </dgm:pt>
    <dgm:pt modelId="{F5864BC2-D079-4645-953F-F73060FAD63D}" type="pres">
      <dgm:prSet presAssocID="{155BC60C-6D58-4E25-8414-F1E2103E416A}" presName="Accent" presStyleLbl="bgShp" presStyleIdx="1" presStyleCnt="6"/>
      <dgm:spPr/>
    </dgm:pt>
    <dgm:pt modelId="{F700EE5C-68C9-4DFD-8017-663AD444DA3A}" type="pres">
      <dgm:prSet presAssocID="{155BC60C-6D58-4E25-8414-F1E2103E416A}" presName="Child2" presStyleLbl="node1" presStyleIdx="1" presStyleCnt="6" custLinFactNeighborX="497" custLinFactNeighborY="-1901">
        <dgm:presLayoutVars>
          <dgm:chMax val="0"/>
          <dgm:chPref val="0"/>
          <dgm:bulletEnabled val="1"/>
        </dgm:presLayoutVars>
      </dgm:prSet>
      <dgm:spPr/>
    </dgm:pt>
    <dgm:pt modelId="{1EC6BBFB-F841-4253-834A-820CDC529F86}" type="pres">
      <dgm:prSet presAssocID="{D9AE75E1-078C-4585-9B4C-1CFB2017BF5C}" presName="Accent3" presStyleCnt="0"/>
      <dgm:spPr/>
    </dgm:pt>
    <dgm:pt modelId="{9A65D123-81E7-4E6D-819A-22CE403D965F}" type="pres">
      <dgm:prSet presAssocID="{D9AE75E1-078C-4585-9B4C-1CFB2017BF5C}" presName="Accent" presStyleLbl="bgShp" presStyleIdx="2" presStyleCnt="6"/>
      <dgm:spPr/>
    </dgm:pt>
    <dgm:pt modelId="{5A297024-1CA2-4319-89AD-D996017094E9}" type="pres">
      <dgm:prSet presAssocID="{D9AE75E1-078C-4585-9B4C-1CFB2017BF5C}" presName="Child3" presStyleLbl="node1" presStyleIdx="2" presStyleCnt="6" custLinFactNeighborX="497" custLinFactNeighborY="-2494">
        <dgm:presLayoutVars>
          <dgm:chMax val="0"/>
          <dgm:chPref val="0"/>
          <dgm:bulletEnabled val="1"/>
        </dgm:presLayoutVars>
      </dgm:prSet>
      <dgm:spPr/>
    </dgm:pt>
    <dgm:pt modelId="{6D378E42-ABB8-4F35-9734-F23322DCFD4A}" type="pres">
      <dgm:prSet presAssocID="{38C06E01-ADCF-4DF8-8E84-337CEC7666AA}" presName="Accent4" presStyleCnt="0"/>
      <dgm:spPr/>
    </dgm:pt>
    <dgm:pt modelId="{4AE00B3A-93E3-44C2-BCE5-89DF060F150F}" type="pres">
      <dgm:prSet presAssocID="{38C06E01-ADCF-4DF8-8E84-337CEC7666AA}" presName="Accent" presStyleLbl="bgShp" presStyleIdx="3" presStyleCnt="6"/>
      <dgm:spPr/>
    </dgm:pt>
    <dgm:pt modelId="{7B05BE38-E649-437A-8550-D9898C705C3C}" type="pres">
      <dgm:prSet presAssocID="{38C06E01-ADCF-4DF8-8E84-337CEC7666AA}" presName="Child4" presStyleLbl="node1" presStyleIdx="3" presStyleCnt="6">
        <dgm:presLayoutVars>
          <dgm:chMax val="0"/>
          <dgm:chPref val="0"/>
          <dgm:bulletEnabled val="1"/>
        </dgm:presLayoutVars>
      </dgm:prSet>
      <dgm:spPr/>
    </dgm:pt>
    <dgm:pt modelId="{AEA33E30-0FD6-4DB3-BCA2-E677178BA785}" type="pres">
      <dgm:prSet presAssocID="{2AE92D66-675F-4F0B-9B47-7FD4FB4B190D}" presName="Accent5" presStyleCnt="0"/>
      <dgm:spPr/>
    </dgm:pt>
    <dgm:pt modelId="{BF64090A-2B82-4FE1-863F-4A0D46AD6CB8}" type="pres">
      <dgm:prSet presAssocID="{2AE92D66-675F-4F0B-9B47-7FD4FB4B190D}" presName="Accent" presStyleLbl="bgShp" presStyleIdx="4" presStyleCnt="6"/>
      <dgm:spPr/>
    </dgm:pt>
    <dgm:pt modelId="{A5FED681-DB7D-4188-B780-DEA4C481A825}" type="pres">
      <dgm:prSet presAssocID="{2AE92D66-675F-4F0B-9B47-7FD4FB4B190D}" presName="Child5" presStyleLbl="node1" presStyleIdx="4" presStyleCnt="6">
        <dgm:presLayoutVars>
          <dgm:chMax val="0"/>
          <dgm:chPref val="0"/>
          <dgm:bulletEnabled val="1"/>
        </dgm:presLayoutVars>
      </dgm:prSet>
      <dgm:spPr/>
    </dgm:pt>
    <dgm:pt modelId="{44A4F58F-211B-4792-BA6A-AEF774B6D5C3}" type="pres">
      <dgm:prSet presAssocID="{00D11BE0-A994-4C4F-A25B-BDE269684AE6}" presName="Accent6" presStyleCnt="0"/>
      <dgm:spPr/>
    </dgm:pt>
    <dgm:pt modelId="{D326FB47-201D-4848-8927-C15051EDE41E}" type="pres">
      <dgm:prSet presAssocID="{00D11BE0-A994-4C4F-A25B-BDE269684AE6}" presName="Accent" presStyleLbl="bgShp" presStyleIdx="5" presStyleCnt="6"/>
      <dgm:spPr/>
    </dgm:pt>
    <dgm:pt modelId="{96A5BFF2-D95F-46B1-857B-BE5AB5EC9943}" type="pres">
      <dgm:prSet presAssocID="{00D11BE0-A994-4C4F-A25B-BDE269684AE6}" presName="Child6" presStyleLbl="node1" presStyleIdx="5" presStyleCnt="6">
        <dgm:presLayoutVars>
          <dgm:chMax val="0"/>
          <dgm:chPref val="0"/>
          <dgm:bulletEnabled val="1"/>
        </dgm:presLayoutVars>
      </dgm:prSet>
      <dgm:spPr/>
    </dgm:pt>
  </dgm:ptLst>
  <dgm:cxnLst>
    <dgm:cxn modelId="{BDD0DB14-4973-4233-971F-44035916E82C}" srcId="{BEDA002F-3CFE-4A92-A6DB-9449B2D4DE20}" destId="{DF670357-BF80-4F6A-84DF-A987CEBE35CD}" srcOrd="0" destOrd="0" parTransId="{0614A1D4-7C87-4673-80A2-D32751C214F3}" sibTransId="{509C10F1-4890-449A-A407-CAA146D5A06F}"/>
    <dgm:cxn modelId="{F4664B33-A836-47B4-9E66-EBF3EB60934F}" srcId="{7FCAC0ED-E97B-41C2-9CDF-5321FDFB9F86}" destId="{BEDA002F-3CFE-4A92-A6DB-9449B2D4DE20}" srcOrd="0" destOrd="0" parTransId="{EE524068-350D-4C69-BA23-6FAFE655C6FC}" sibTransId="{12059509-4641-484E-825E-B22286C3A87B}"/>
    <dgm:cxn modelId="{C027993B-988D-4DCB-8052-10D587711C33}" type="presOf" srcId="{00D11BE0-A994-4C4F-A25B-BDE269684AE6}" destId="{96A5BFF2-D95F-46B1-857B-BE5AB5EC9943}" srcOrd="0" destOrd="0" presId="urn:microsoft.com/office/officeart/2011/layout/HexagonRadial"/>
    <dgm:cxn modelId="{FB60A13B-A18E-4E89-A301-054860079D58}" type="presOf" srcId="{DF670357-BF80-4F6A-84DF-A987CEBE35CD}" destId="{05E47568-F9CA-4E35-934B-2679EF81A2A2}" srcOrd="0" destOrd="0" presId="urn:microsoft.com/office/officeart/2011/layout/HexagonRadial"/>
    <dgm:cxn modelId="{21FCA761-1E9C-4B4F-A6DC-78B83977148F}" srcId="{BEDA002F-3CFE-4A92-A6DB-9449B2D4DE20}" destId="{38C06E01-ADCF-4DF8-8E84-337CEC7666AA}" srcOrd="3" destOrd="0" parTransId="{9C71C79B-C918-447E-AC72-3C29BB7FE4FC}" sibTransId="{E2CB54CF-E58F-473E-B437-177247DCB155}"/>
    <dgm:cxn modelId="{291F5E63-ABFE-4F6C-9796-33E50D55879E}" srcId="{BEDA002F-3CFE-4A92-A6DB-9449B2D4DE20}" destId="{D9AE75E1-078C-4585-9B4C-1CFB2017BF5C}" srcOrd="2" destOrd="0" parTransId="{1E37B5C1-C1FA-4E17-A51F-8E94D583CABF}" sibTransId="{0E1825E6-50EA-461B-9315-0269313A9973}"/>
    <dgm:cxn modelId="{489DAE86-E1AF-463F-BCEA-248AF9C88A6D}" srcId="{BEDA002F-3CFE-4A92-A6DB-9449B2D4DE20}" destId="{2AE92D66-675F-4F0B-9B47-7FD4FB4B190D}" srcOrd="4" destOrd="0" parTransId="{99BF9A13-53D5-4B98-BCC4-E480DB1DF772}" sibTransId="{08721469-0A73-4F86-BF2C-B1CD42926293}"/>
    <dgm:cxn modelId="{B56B5A8B-B5EF-4C66-AB17-2CA43F4AB5C5}" type="presOf" srcId="{D9AE75E1-078C-4585-9B4C-1CFB2017BF5C}" destId="{5A297024-1CA2-4319-89AD-D996017094E9}" srcOrd="0" destOrd="0" presId="urn:microsoft.com/office/officeart/2011/layout/HexagonRadial"/>
    <dgm:cxn modelId="{9D3EFD92-E1D5-4463-8738-F3FBD4787922}" type="presOf" srcId="{BEDA002F-3CFE-4A92-A6DB-9449B2D4DE20}" destId="{A4B356A7-5ADB-440C-A30D-8297E2AEBDE1}" srcOrd="0" destOrd="0" presId="urn:microsoft.com/office/officeart/2011/layout/HexagonRadial"/>
    <dgm:cxn modelId="{A8ACBCAB-AFD8-4541-AB11-A5736C1EC0BB}" type="presOf" srcId="{155BC60C-6D58-4E25-8414-F1E2103E416A}" destId="{F700EE5C-68C9-4DFD-8017-663AD444DA3A}" srcOrd="0" destOrd="0" presId="urn:microsoft.com/office/officeart/2011/layout/HexagonRadial"/>
    <dgm:cxn modelId="{6E78C1B0-E4C8-4AC7-848E-372B918C1160}" srcId="{BEDA002F-3CFE-4A92-A6DB-9449B2D4DE20}" destId="{00D11BE0-A994-4C4F-A25B-BDE269684AE6}" srcOrd="5" destOrd="0" parTransId="{18ECDA67-8111-472C-A586-0100BD3C01ED}" sibTransId="{D340CF38-C18B-4661-AD31-16F2596326E0}"/>
    <dgm:cxn modelId="{2A51BBBD-EC17-4D61-B7F8-297A7E2CB6F9}" type="presOf" srcId="{7FCAC0ED-E97B-41C2-9CDF-5321FDFB9F86}" destId="{EDB30100-9031-4399-B1C1-3E8864887FEF}" srcOrd="0" destOrd="0" presId="urn:microsoft.com/office/officeart/2011/layout/HexagonRadial"/>
    <dgm:cxn modelId="{5A4153D0-DFF2-4D84-845D-BF440CFEA7FA}" type="presOf" srcId="{38C06E01-ADCF-4DF8-8E84-337CEC7666AA}" destId="{7B05BE38-E649-437A-8550-D9898C705C3C}" srcOrd="0" destOrd="0" presId="urn:microsoft.com/office/officeart/2011/layout/HexagonRadial"/>
    <dgm:cxn modelId="{94F3D6D1-1D64-4E52-90D7-FC1EB4CC251E}" srcId="{BEDA002F-3CFE-4A92-A6DB-9449B2D4DE20}" destId="{155BC60C-6D58-4E25-8414-F1E2103E416A}" srcOrd="1" destOrd="0" parTransId="{9D9FA78E-0FA3-4FE4-B61C-A0588567EB81}" sibTransId="{04312C40-7483-4455-8C95-C406924EE3D0}"/>
    <dgm:cxn modelId="{21F61CEF-FB20-4CA6-A25C-FDDF3A280E83}" type="presOf" srcId="{2AE92D66-675F-4F0B-9B47-7FD4FB4B190D}" destId="{A5FED681-DB7D-4188-B780-DEA4C481A825}" srcOrd="0" destOrd="0" presId="urn:microsoft.com/office/officeart/2011/layout/HexagonRadial"/>
    <dgm:cxn modelId="{E7554411-032E-4798-8A6A-DBCA406BFF76}" type="presParOf" srcId="{EDB30100-9031-4399-B1C1-3E8864887FEF}" destId="{A4B356A7-5ADB-440C-A30D-8297E2AEBDE1}" srcOrd="0" destOrd="0" presId="urn:microsoft.com/office/officeart/2011/layout/HexagonRadial"/>
    <dgm:cxn modelId="{45CE22E9-A117-4EF2-B479-D3D971381119}" type="presParOf" srcId="{EDB30100-9031-4399-B1C1-3E8864887FEF}" destId="{BC2BB883-34D2-488C-B4DC-F1DD3729321A}" srcOrd="1" destOrd="0" presId="urn:microsoft.com/office/officeart/2011/layout/HexagonRadial"/>
    <dgm:cxn modelId="{73E608F0-5B2F-45AA-BB75-3F2F78A64022}" type="presParOf" srcId="{BC2BB883-34D2-488C-B4DC-F1DD3729321A}" destId="{4F0D0F37-7076-467B-B1A2-3E64F140C543}" srcOrd="0" destOrd="0" presId="urn:microsoft.com/office/officeart/2011/layout/HexagonRadial"/>
    <dgm:cxn modelId="{9643967E-E9C9-4689-A9C0-ACA0F9EADBF3}" type="presParOf" srcId="{EDB30100-9031-4399-B1C1-3E8864887FEF}" destId="{05E47568-F9CA-4E35-934B-2679EF81A2A2}" srcOrd="2" destOrd="0" presId="urn:microsoft.com/office/officeart/2011/layout/HexagonRadial"/>
    <dgm:cxn modelId="{B77EAA36-8F0D-4957-8B5B-EE225832CDC2}" type="presParOf" srcId="{EDB30100-9031-4399-B1C1-3E8864887FEF}" destId="{8E8D7D47-CADA-4A4B-8B4D-8FFC5E8C7A84}" srcOrd="3" destOrd="0" presId="urn:microsoft.com/office/officeart/2011/layout/HexagonRadial"/>
    <dgm:cxn modelId="{C1A0AEBA-34C6-49B9-A828-2A650FDD8FB1}" type="presParOf" srcId="{8E8D7D47-CADA-4A4B-8B4D-8FFC5E8C7A84}" destId="{F5864BC2-D079-4645-953F-F73060FAD63D}" srcOrd="0" destOrd="0" presId="urn:microsoft.com/office/officeart/2011/layout/HexagonRadial"/>
    <dgm:cxn modelId="{56F9A8D4-F068-4B63-8D72-10D2C731D455}" type="presParOf" srcId="{EDB30100-9031-4399-B1C1-3E8864887FEF}" destId="{F700EE5C-68C9-4DFD-8017-663AD444DA3A}" srcOrd="4" destOrd="0" presId="urn:microsoft.com/office/officeart/2011/layout/HexagonRadial"/>
    <dgm:cxn modelId="{368FDDF9-D10A-4604-BFBC-FCC7E1E9DA18}" type="presParOf" srcId="{EDB30100-9031-4399-B1C1-3E8864887FEF}" destId="{1EC6BBFB-F841-4253-834A-820CDC529F86}" srcOrd="5" destOrd="0" presId="urn:microsoft.com/office/officeart/2011/layout/HexagonRadial"/>
    <dgm:cxn modelId="{D6438D72-66E9-4AD8-B5BC-DF73C2E4C0C2}" type="presParOf" srcId="{1EC6BBFB-F841-4253-834A-820CDC529F86}" destId="{9A65D123-81E7-4E6D-819A-22CE403D965F}" srcOrd="0" destOrd="0" presId="urn:microsoft.com/office/officeart/2011/layout/HexagonRadial"/>
    <dgm:cxn modelId="{FBF48B41-5BE3-4D04-9FB6-D48306189864}" type="presParOf" srcId="{EDB30100-9031-4399-B1C1-3E8864887FEF}" destId="{5A297024-1CA2-4319-89AD-D996017094E9}" srcOrd="6" destOrd="0" presId="urn:microsoft.com/office/officeart/2011/layout/HexagonRadial"/>
    <dgm:cxn modelId="{6E59E6BD-D274-41D1-AAE1-5FD5E89B4C5D}" type="presParOf" srcId="{EDB30100-9031-4399-B1C1-3E8864887FEF}" destId="{6D378E42-ABB8-4F35-9734-F23322DCFD4A}" srcOrd="7" destOrd="0" presId="urn:microsoft.com/office/officeart/2011/layout/HexagonRadial"/>
    <dgm:cxn modelId="{A14E7F1C-B440-40A3-A961-E758FF489AB3}" type="presParOf" srcId="{6D378E42-ABB8-4F35-9734-F23322DCFD4A}" destId="{4AE00B3A-93E3-44C2-BCE5-89DF060F150F}" srcOrd="0" destOrd="0" presId="urn:microsoft.com/office/officeart/2011/layout/HexagonRadial"/>
    <dgm:cxn modelId="{13116050-0605-4CDF-889D-9F77AB739652}" type="presParOf" srcId="{EDB30100-9031-4399-B1C1-3E8864887FEF}" destId="{7B05BE38-E649-437A-8550-D9898C705C3C}" srcOrd="8" destOrd="0" presId="urn:microsoft.com/office/officeart/2011/layout/HexagonRadial"/>
    <dgm:cxn modelId="{D7323D58-8C2C-4DDB-8E0E-C574C151D7AA}" type="presParOf" srcId="{EDB30100-9031-4399-B1C1-3E8864887FEF}" destId="{AEA33E30-0FD6-4DB3-BCA2-E677178BA785}" srcOrd="9" destOrd="0" presId="urn:microsoft.com/office/officeart/2011/layout/HexagonRadial"/>
    <dgm:cxn modelId="{1ECE4A17-4498-4499-85F2-DB76564184FC}" type="presParOf" srcId="{AEA33E30-0FD6-4DB3-BCA2-E677178BA785}" destId="{BF64090A-2B82-4FE1-863F-4A0D46AD6CB8}" srcOrd="0" destOrd="0" presId="urn:microsoft.com/office/officeart/2011/layout/HexagonRadial"/>
    <dgm:cxn modelId="{BD21EE82-3A36-45C2-9C89-9A2B451B336D}" type="presParOf" srcId="{EDB30100-9031-4399-B1C1-3E8864887FEF}" destId="{A5FED681-DB7D-4188-B780-DEA4C481A825}" srcOrd="10" destOrd="0" presId="urn:microsoft.com/office/officeart/2011/layout/HexagonRadial"/>
    <dgm:cxn modelId="{FFF13991-1409-48D4-A8D6-582C61617EE0}" type="presParOf" srcId="{EDB30100-9031-4399-B1C1-3E8864887FEF}" destId="{44A4F58F-211B-4792-BA6A-AEF774B6D5C3}" srcOrd="11" destOrd="0" presId="urn:microsoft.com/office/officeart/2011/layout/HexagonRadial"/>
    <dgm:cxn modelId="{021499A4-7A20-403A-BA2D-3CD66312F670}" type="presParOf" srcId="{44A4F58F-211B-4792-BA6A-AEF774B6D5C3}" destId="{D326FB47-201D-4848-8927-C15051EDE41E}" srcOrd="0" destOrd="0" presId="urn:microsoft.com/office/officeart/2011/layout/HexagonRadial"/>
    <dgm:cxn modelId="{95BC0B4B-2050-4516-BC22-F1DC3F5B8ABD}" type="presParOf" srcId="{EDB30100-9031-4399-B1C1-3E8864887FEF}" destId="{96A5BFF2-D95F-46B1-857B-BE5AB5EC9943}"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51E54-DE68-4D1A-807C-F14F1D0CB7A6}">
      <dsp:nvSpPr>
        <dsp:cNvPr id="0" name=""/>
        <dsp:cNvSpPr/>
      </dsp:nvSpPr>
      <dsp:spPr>
        <a:xfrm>
          <a:off x="864092" y="1728184"/>
          <a:ext cx="2101633" cy="2060811"/>
        </a:xfrm>
        <a:prstGeom prst="ellips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Pricing</a:t>
          </a:r>
          <a:endParaRPr lang="en-IN" sz="3600" kern="1200" dirty="0"/>
        </a:p>
      </dsp:txBody>
      <dsp:txXfrm>
        <a:off x="1171869" y="2029983"/>
        <a:ext cx="1486079" cy="1457213"/>
      </dsp:txXfrm>
    </dsp:sp>
    <dsp:sp modelId="{78A8DE44-82B7-4154-9620-86EC85EAC530}">
      <dsp:nvSpPr>
        <dsp:cNvPr id="0" name=""/>
        <dsp:cNvSpPr/>
      </dsp:nvSpPr>
      <dsp:spPr>
        <a:xfrm>
          <a:off x="-792068" y="576057"/>
          <a:ext cx="4954223" cy="4601255"/>
        </a:xfrm>
        <a:prstGeom prst="blockArc">
          <a:avLst>
            <a:gd name="adj1" fmla="val 17527788"/>
            <a:gd name="adj2" fmla="val 4119114"/>
            <a:gd name="adj3" fmla="val 575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3A748-DB4B-498F-8497-53818FD7A945}">
      <dsp:nvSpPr>
        <dsp:cNvPr id="0" name=""/>
        <dsp:cNvSpPr/>
      </dsp:nvSpPr>
      <dsp:spPr>
        <a:xfrm>
          <a:off x="2520291" y="632357"/>
          <a:ext cx="1067928" cy="119167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76B9D7-1E6A-456E-A208-98A454B132F6}">
      <dsp:nvSpPr>
        <dsp:cNvPr id="0" name=""/>
        <dsp:cNvSpPr/>
      </dsp:nvSpPr>
      <dsp:spPr>
        <a:xfrm>
          <a:off x="4206180" y="419962"/>
          <a:ext cx="4613321" cy="1368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l" defTabSz="1022350">
            <a:lnSpc>
              <a:spcPct val="90000"/>
            </a:lnSpc>
            <a:spcBef>
              <a:spcPct val="0"/>
            </a:spcBef>
            <a:spcAft>
              <a:spcPct val="10000"/>
            </a:spcAft>
            <a:buNone/>
          </a:pPr>
          <a:r>
            <a:rPr lang="en-US" sz="2300" kern="1200" dirty="0">
              <a:solidFill>
                <a:schemeClr val="tx2"/>
              </a:solidFill>
            </a:rPr>
            <a:t>Calculate the cost of ingredients, labor, overheads, and other operational expenses.</a:t>
          </a:r>
          <a:endParaRPr lang="en-IN" sz="2300" kern="1200" dirty="0"/>
        </a:p>
      </dsp:txBody>
      <dsp:txXfrm>
        <a:off x="4206180" y="419962"/>
        <a:ext cx="4613321" cy="1368411"/>
      </dsp:txXfrm>
    </dsp:sp>
    <dsp:sp modelId="{3041A42E-003B-4244-B0AD-8FA034288285}">
      <dsp:nvSpPr>
        <dsp:cNvPr id="0" name=""/>
        <dsp:cNvSpPr/>
      </dsp:nvSpPr>
      <dsp:spPr>
        <a:xfrm>
          <a:off x="3312368" y="2144523"/>
          <a:ext cx="1067928" cy="119167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AD30F2-DF1B-4EBE-908D-473193A7CFC1}">
      <dsp:nvSpPr>
        <dsp:cNvPr id="0" name=""/>
        <dsp:cNvSpPr/>
      </dsp:nvSpPr>
      <dsp:spPr>
        <a:xfrm>
          <a:off x="4569513" y="2080145"/>
          <a:ext cx="4506650" cy="1368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l" defTabSz="1022350">
            <a:lnSpc>
              <a:spcPct val="90000"/>
            </a:lnSpc>
            <a:spcBef>
              <a:spcPct val="0"/>
            </a:spcBef>
            <a:spcAft>
              <a:spcPct val="10000"/>
            </a:spcAft>
            <a:buNone/>
          </a:pPr>
          <a:r>
            <a:rPr lang="en-US" sz="2300" b="1" kern="1200" dirty="0">
              <a:solidFill>
                <a:schemeClr val="tx2"/>
              </a:solidFill>
            </a:rPr>
            <a:t>Competition</a:t>
          </a:r>
          <a:r>
            <a:rPr lang="en-US" sz="2300" kern="1200" dirty="0">
              <a:solidFill>
                <a:schemeClr val="tx2"/>
              </a:solidFill>
            </a:rPr>
            <a:t>: Analyze the pricing of the existing Wada Pav shops in the area to offer a competitive rate.</a:t>
          </a:r>
          <a:endParaRPr lang="en-IN" sz="2300" kern="1200" dirty="0"/>
        </a:p>
      </dsp:txBody>
      <dsp:txXfrm>
        <a:off x="4569513" y="2080145"/>
        <a:ext cx="4506650" cy="1368411"/>
      </dsp:txXfrm>
    </dsp:sp>
    <dsp:sp modelId="{99B12301-F152-46D4-976E-34742ACD1C62}">
      <dsp:nvSpPr>
        <dsp:cNvPr id="0" name=""/>
        <dsp:cNvSpPr/>
      </dsp:nvSpPr>
      <dsp:spPr>
        <a:xfrm>
          <a:off x="2808316" y="3656686"/>
          <a:ext cx="1067928" cy="119167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510C85-D77A-4FB0-81E3-7966159394B6}">
      <dsp:nvSpPr>
        <dsp:cNvPr id="0" name=""/>
        <dsp:cNvSpPr/>
      </dsp:nvSpPr>
      <dsp:spPr>
        <a:xfrm>
          <a:off x="4332367" y="3720243"/>
          <a:ext cx="3872546" cy="1368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l" defTabSz="977900">
            <a:lnSpc>
              <a:spcPct val="90000"/>
            </a:lnSpc>
            <a:spcBef>
              <a:spcPct val="0"/>
            </a:spcBef>
            <a:spcAft>
              <a:spcPct val="10000"/>
            </a:spcAft>
            <a:buNone/>
          </a:pPr>
          <a:r>
            <a:rPr lang="en-US" sz="2200" kern="1200" dirty="0">
              <a:solidFill>
                <a:schemeClr val="tx2"/>
              </a:solidFill>
            </a:rPr>
            <a:t>Set a price that reflects the quality, taste, and experience customers will receive.</a:t>
          </a:r>
          <a:endParaRPr lang="en-IN" sz="2200" kern="1200" dirty="0"/>
        </a:p>
      </dsp:txBody>
      <dsp:txXfrm>
        <a:off x="4332367" y="3720243"/>
        <a:ext cx="3872546" cy="1368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824EF-1DE1-4ADE-8C4A-6D8D2A39DF36}">
      <dsp:nvSpPr>
        <dsp:cNvPr id="0" name=""/>
        <dsp:cNvSpPr/>
      </dsp:nvSpPr>
      <dsp:spPr>
        <a:xfrm>
          <a:off x="960938" y="0"/>
          <a:ext cx="1626255" cy="1626337"/>
        </a:xfrm>
        <a:prstGeom prst="circularArrow">
          <a:avLst>
            <a:gd name="adj1" fmla="val 10980"/>
            <a:gd name="adj2" fmla="val 1142322"/>
            <a:gd name="adj3" fmla="val 4500000"/>
            <a:gd name="adj4" fmla="val 10800000"/>
            <a:gd name="adj5" fmla="val 12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4801DB-6582-4300-8BE5-BF6B444242B0}">
      <dsp:nvSpPr>
        <dsp:cNvPr id="0" name=""/>
        <dsp:cNvSpPr/>
      </dsp:nvSpPr>
      <dsp:spPr>
        <a:xfrm>
          <a:off x="1319989" y="589009"/>
          <a:ext cx="907542" cy="45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Times New Roman" panose="02020603050405020304" pitchFamily="18" charset="0"/>
              <a:cs typeface="Times New Roman" panose="02020603050405020304" pitchFamily="18" charset="0"/>
            </a:rPr>
            <a:t>Quality</a:t>
          </a:r>
          <a:endParaRPr lang="en-IN" sz="1300" b="1" kern="1200" dirty="0">
            <a:latin typeface="Times New Roman" panose="02020603050405020304" pitchFamily="18" charset="0"/>
            <a:cs typeface="Times New Roman" panose="02020603050405020304" pitchFamily="18" charset="0"/>
          </a:endParaRPr>
        </a:p>
      </dsp:txBody>
      <dsp:txXfrm>
        <a:off x="1319989" y="589009"/>
        <a:ext cx="907542" cy="453568"/>
      </dsp:txXfrm>
    </dsp:sp>
    <dsp:sp modelId="{F60520EC-DD89-4C36-B822-D6B29C27DCBD}">
      <dsp:nvSpPr>
        <dsp:cNvPr id="0" name=""/>
        <dsp:cNvSpPr/>
      </dsp:nvSpPr>
      <dsp:spPr>
        <a:xfrm>
          <a:off x="509149" y="934435"/>
          <a:ext cx="1626255" cy="1626337"/>
        </a:xfrm>
        <a:prstGeom prst="leftCircularArrow">
          <a:avLst>
            <a:gd name="adj1" fmla="val 10980"/>
            <a:gd name="adj2" fmla="val 1142322"/>
            <a:gd name="adj3" fmla="val 6300000"/>
            <a:gd name="adj4" fmla="val 18900000"/>
            <a:gd name="adj5" fmla="val 12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FC5634-195D-414E-989C-E3246AB47868}">
      <dsp:nvSpPr>
        <dsp:cNvPr id="0" name=""/>
        <dsp:cNvSpPr/>
      </dsp:nvSpPr>
      <dsp:spPr>
        <a:xfrm>
          <a:off x="866370" y="1525544"/>
          <a:ext cx="907542" cy="45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a:latin typeface="Times New Roman" panose="02020603050405020304" pitchFamily="18" charset="0"/>
              <a:cs typeface="Times New Roman" panose="02020603050405020304" pitchFamily="18" charset="0"/>
            </a:rPr>
            <a:t>Variety</a:t>
          </a:r>
          <a:endParaRPr lang="en-IN" sz="1300" b="1" kern="1200" dirty="0">
            <a:latin typeface="Times New Roman" panose="02020603050405020304" pitchFamily="18" charset="0"/>
            <a:cs typeface="Times New Roman" panose="02020603050405020304" pitchFamily="18" charset="0"/>
          </a:endParaRPr>
        </a:p>
      </dsp:txBody>
      <dsp:txXfrm>
        <a:off x="866370" y="1525544"/>
        <a:ext cx="907542" cy="453568"/>
      </dsp:txXfrm>
    </dsp:sp>
    <dsp:sp modelId="{FDD0D4F6-5BD0-42D4-AC8E-E4A8D6C3568A}">
      <dsp:nvSpPr>
        <dsp:cNvPr id="0" name=""/>
        <dsp:cNvSpPr/>
      </dsp:nvSpPr>
      <dsp:spPr>
        <a:xfrm>
          <a:off x="960938" y="1873070"/>
          <a:ext cx="1626255" cy="1626337"/>
        </a:xfrm>
        <a:prstGeom prst="circularArrow">
          <a:avLst>
            <a:gd name="adj1" fmla="val 10980"/>
            <a:gd name="adj2" fmla="val 1142322"/>
            <a:gd name="adj3" fmla="val 4500000"/>
            <a:gd name="adj4" fmla="val 13500000"/>
            <a:gd name="adj5" fmla="val 12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09B2F-7A8B-4C7A-9EE8-B2797F53FEDD}">
      <dsp:nvSpPr>
        <dsp:cNvPr id="0" name=""/>
        <dsp:cNvSpPr/>
      </dsp:nvSpPr>
      <dsp:spPr>
        <a:xfrm>
          <a:off x="1319989" y="2461554"/>
          <a:ext cx="907542" cy="45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a:latin typeface="Times New Roman" panose="02020603050405020304" pitchFamily="18" charset="0"/>
              <a:cs typeface="Times New Roman" panose="02020603050405020304" pitchFamily="18" charset="0"/>
            </a:rPr>
            <a:t>Presentation</a:t>
          </a:r>
          <a:endParaRPr lang="en-IN" sz="1300" b="1" kern="1200" dirty="0">
            <a:latin typeface="Times New Roman" panose="02020603050405020304" pitchFamily="18" charset="0"/>
            <a:cs typeface="Times New Roman" panose="02020603050405020304" pitchFamily="18" charset="0"/>
          </a:endParaRPr>
        </a:p>
      </dsp:txBody>
      <dsp:txXfrm>
        <a:off x="1319989" y="2461554"/>
        <a:ext cx="907542" cy="453568"/>
      </dsp:txXfrm>
    </dsp:sp>
    <dsp:sp modelId="{19DBBDF9-BF12-406E-B1FB-F5CED8A2C707}">
      <dsp:nvSpPr>
        <dsp:cNvPr id="0" name=""/>
        <dsp:cNvSpPr/>
      </dsp:nvSpPr>
      <dsp:spPr>
        <a:xfrm>
          <a:off x="509149" y="2809080"/>
          <a:ext cx="1626255" cy="1626337"/>
        </a:xfrm>
        <a:prstGeom prst="leftCircularArrow">
          <a:avLst>
            <a:gd name="adj1" fmla="val 10980"/>
            <a:gd name="adj2" fmla="val 1142322"/>
            <a:gd name="adj3" fmla="val 6300000"/>
            <a:gd name="adj4" fmla="val 18900000"/>
            <a:gd name="adj5" fmla="val 12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4D096-522D-4869-B409-3CBE58E9B341}">
      <dsp:nvSpPr>
        <dsp:cNvPr id="0" name=""/>
        <dsp:cNvSpPr/>
      </dsp:nvSpPr>
      <dsp:spPr>
        <a:xfrm>
          <a:off x="866370" y="3398090"/>
          <a:ext cx="907542" cy="45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a:latin typeface="Times New Roman" panose="02020603050405020304" pitchFamily="18" charset="0"/>
              <a:cs typeface="Times New Roman" panose="02020603050405020304" pitchFamily="18" charset="0"/>
            </a:rPr>
            <a:t>Service</a:t>
          </a:r>
          <a:endParaRPr lang="en-IN" sz="1300" b="1" kern="1200" dirty="0">
            <a:latin typeface="Times New Roman" panose="02020603050405020304" pitchFamily="18" charset="0"/>
            <a:cs typeface="Times New Roman" panose="02020603050405020304" pitchFamily="18" charset="0"/>
          </a:endParaRPr>
        </a:p>
      </dsp:txBody>
      <dsp:txXfrm>
        <a:off x="866370" y="3398090"/>
        <a:ext cx="907542" cy="453568"/>
      </dsp:txXfrm>
    </dsp:sp>
    <dsp:sp modelId="{8F755275-95F0-48D6-924F-9EE8B9ED8B43}">
      <dsp:nvSpPr>
        <dsp:cNvPr id="0" name=""/>
        <dsp:cNvSpPr/>
      </dsp:nvSpPr>
      <dsp:spPr>
        <a:xfrm>
          <a:off x="1076554" y="3851658"/>
          <a:ext cx="1397158" cy="1397978"/>
        </a:xfrm>
        <a:prstGeom prst="blockArc">
          <a:avLst>
            <a:gd name="adj1" fmla="val 13500000"/>
            <a:gd name="adj2" fmla="val 10800000"/>
            <a:gd name="adj3" fmla="val 1274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CA771-E4FB-4E56-B4C8-98BB9C30EB60}">
      <dsp:nvSpPr>
        <dsp:cNvPr id="0" name=""/>
        <dsp:cNvSpPr/>
      </dsp:nvSpPr>
      <dsp:spPr>
        <a:xfrm>
          <a:off x="1319989" y="4334625"/>
          <a:ext cx="907542" cy="453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a:latin typeface="Times New Roman" panose="02020603050405020304" pitchFamily="18" charset="0"/>
              <a:cs typeface="Times New Roman" panose="02020603050405020304" pitchFamily="18" charset="0"/>
            </a:rPr>
            <a:t>Branding</a:t>
          </a:r>
          <a:endParaRPr lang="en-IN" sz="1300" b="1" kern="1200" dirty="0">
            <a:latin typeface="Times New Roman" panose="02020603050405020304" pitchFamily="18" charset="0"/>
            <a:cs typeface="Times New Roman" panose="02020603050405020304" pitchFamily="18" charset="0"/>
          </a:endParaRPr>
        </a:p>
      </dsp:txBody>
      <dsp:txXfrm>
        <a:off x="1319989" y="4334625"/>
        <a:ext cx="907542" cy="453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583A5-FD3E-4F8C-BF38-88C9B41532DD}">
      <dsp:nvSpPr>
        <dsp:cNvPr id="0" name=""/>
        <dsp:cNvSpPr/>
      </dsp:nvSpPr>
      <dsp:spPr>
        <a:xfrm rot="5400000">
          <a:off x="-339014" y="342108"/>
          <a:ext cx="1777254" cy="1093038"/>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dk2">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Delivery</a:t>
          </a:r>
          <a:endParaRPr lang="en-IN" sz="2200" kern="1200" dirty="0"/>
        </a:p>
      </dsp:txBody>
      <dsp:txXfrm rot="-5400000">
        <a:off x="3094" y="546519"/>
        <a:ext cx="1093038" cy="684216"/>
      </dsp:txXfrm>
    </dsp:sp>
    <dsp:sp modelId="{2B8FAE8D-98D2-49C8-A004-123AB5057129}">
      <dsp:nvSpPr>
        <dsp:cNvPr id="0" name=""/>
        <dsp:cNvSpPr/>
      </dsp:nvSpPr>
      <dsp:spPr>
        <a:xfrm rot="5400000">
          <a:off x="1297448" y="-204410"/>
          <a:ext cx="1230735" cy="1639557"/>
        </a:xfrm>
        <a:prstGeom prst="round2SameRect">
          <a:avLst/>
        </a:prstGeom>
        <a:solidFill>
          <a:schemeClr val="dk2">
            <a:alpha val="9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360363" lvl="1" indent="-184150" algn="l" defTabSz="755650">
            <a:lnSpc>
              <a:spcPct val="90000"/>
            </a:lnSpc>
            <a:spcBef>
              <a:spcPct val="0"/>
            </a:spcBef>
            <a:spcAft>
              <a:spcPct val="15000"/>
            </a:spcAft>
            <a:buChar char="•"/>
          </a:pPr>
          <a:r>
            <a:rPr lang="en-US" sz="1700" kern="1200" dirty="0"/>
            <a:t>Zomato</a:t>
          </a:r>
          <a:endParaRPr lang="en-IN" sz="1700" kern="1200" dirty="0"/>
        </a:p>
        <a:p>
          <a:pPr marL="360363" lvl="1" indent="-184150" algn="l" defTabSz="755650">
            <a:lnSpc>
              <a:spcPct val="90000"/>
            </a:lnSpc>
            <a:spcBef>
              <a:spcPct val="0"/>
            </a:spcBef>
            <a:spcAft>
              <a:spcPct val="15000"/>
            </a:spcAft>
            <a:buChar char="•"/>
          </a:pPr>
          <a:r>
            <a:rPr lang="en-US" sz="1700" kern="1200" dirty="0" err="1"/>
            <a:t>Swiggy</a:t>
          </a:r>
          <a:endParaRPr lang="en-IN" sz="1700" kern="1200" dirty="0"/>
        </a:p>
        <a:p>
          <a:pPr marL="360363" lvl="1" indent="-184150" algn="l" defTabSz="755650">
            <a:lnSpc>
              <a:spcPct val="90000"/>
            </a:lnSpc>
            <a:spcBef>
              <a:spcPct val="0"/>
            </a:spcBef>
            <a:spcAft>
              <a:spcPct val="15000"/>
            </a:spcAft>
            <a:buChar char="•"/>
          </a:pPr>
          <a:r>
            <a:rPr lang="en-US" sz="1700" kern="1200" dirty="0" err="1"/>
            <a:t>Dunzo</a:t>
          </a:r>
          <a:endParaRPr lang="en-IN" sz="1700" kern="1200" dirty="0"/>
        </a:p>
        <a:p>
          <a:pPr marL="360363" lvl="1" indent="-184150" algn="l" defTabSz="755650">
            <a:lnSpc>
              <a:spcPct val="90000"/>
            </a:lnSpc>
            <a:spcBef>
              <a:spcPct val="0"/>
            </a:spcBef>
            <a:spcAft>
              <a:spcPct val="15000"/>
            </a:spcAft>
            <a:buChar char="•"/>
          </a:pPr>
          <a:r>
            <a:rPr lang="en-US" sz="1700" kern="1200" dirty="0"/>
            <a:t>Food Panda</a:t>
          </a:r>
          <a:endParaRPr lang="en-IN" sz="1700" kern="1200" dirty="0"/>
        </a:p>
      </dsp:txBody>
      <dsp:txXfrm rot="-5400000">
        <a:off x="1093037" y="60081"/>
        <a:ext cx="1579477" cy="1110575"/>
      </dsp:txXfrm>
    </dsp:sp>
    <dsp:sp modelId="{665F8F52-594B-443B-A0A1-DE67F98B6D48}">
      <dsp:nvSpPr>
        <dsp:cNvPr id="0" name=""/>
        <dsp:cNvSpPr/>
      </dsp:nvSpPr>
      <dsp:spPr>
        <a:xfrm rot="5400000">
          <a:off x="-342108" y="1943224"/>
          <a:ext cx="1777254" cy="1093038"/>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dk2">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Payment Type</a:t>
          </a:r>
          <a:endParaRPr lang="en-IN" sz="2200" kern="1200" dirty="0"/>
        </a:p>
      </dsp:txBody>
      <dsp:txXfrm rot="-5400000">
        <a:off x="0" y="2147635"/>
        <a:ext cx="1093038" cy="684216"/>
      </dsp:txXfrm>
    </dsp:sp>
    <dsp:sp modelId="{0F64E03C-45B3-438D-8462-E9156E918591}">
      <dsp:nvSpPr>
        <dsp:cNvPr id="0" name=""/>
        <dsp:cNvSpPr/>
      </dsp:nvSpPr>
      <dsp:spPr>
        <a:xfrm rot="5400000">
          <a:off x="1297448" y="1396705"/>
          <a:ext cx="1230735" cy="1639557"/>
        </a:xfrm>
        <a:prstGeom prst="round2SameRect">
          <a:avLst/>
        </a:prstGeom>
        <a:solidFill>
          <a:schemeClr val="dk2">
            <a:alpha val="9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360363" lvl="1" indent="-184150" algn="l" defTabSz="622300">
            <a:lnSpc>
              <a:spcPct val="90000"/>
            </a:lnSpc>
            <a:spcBef>
              <a:spcPct val="0"/>
            </a:spcBef>
            <a:spcAft>
              <a:spcPct val="15000"/>
            </a:spcAft>
            <a:buChar char="•"/>
          </a:pPr>
          <a:r>
            <a:rPr lang="en-US" sz="1400" kern="1200" dirty="0"/>
            <a:t>Cash</a:t>
          </a:r>
          <a:endParaRPr lang="en-IN" sz="1400" kern="1200" dirty="0"/>
        </a:p>
        <a:p>
          <a:pPr marL="360363" lvl="1" indent="-184150" algn="l" defTabSz="622300">
            <a:lnSpc>
              <a:spcPct val="90000"/>
            </a:lnSpc>
            <a:spcBef>
              <a:spcPct val="0"/>
            </a:spcBef>
            <a:spcAft>
              <a:spcPct val="15000"/>
            </a:spcAft>
            <a:buChar char="•"/>
          </a:pPr>
          <a:r>
            <a:rPr lang="en-US" sz="1400" kern="1200" dirty="0"/>
            <a:t>BHIM</a:t>
          </a:r>
          <a:endParaRPr lang="en-IN" sz="1400" kern="1200" dirty="0"/>
        </a:p>
        <a:p>
          <a:pPr marL="360363" lvl="1" indent="-184150" algn="l" defTabSz="622300">
            <a:lnSpc>
              <a:spcPct val="90000"/>
            </a:lnSpc>
            <a:spcBef>
              <a:spcPct val="0"/>
            </a:spcBef>
            <a:spcAft>
              <a:spcPct val="15000"/>
            </a:spcAft>
            <a:buChar char="•"/>
          </a:pPr>
          <a:r>
            <a:rPr lang="en-US" sz="1400" kern="1200" dirty="0"/>
            <a:t>UPI</a:t>
          </a:r>
          <a:endParaRPr lang="en-IN" sz="1400" kern="1200" dirty="0"/>
        </a:p>
        <a:p>
          <a:pPr marL="360363" lvl="1" indent="-184150" algn="l" defTabSz="622300">
            <a:lnSpc>
              <a:spcPct val="90000"/>
            </a:lnSpc>
            <a:spcBef>
              <a:spcPct val="0"/>
            </a:spcBef>
            <a:spcAft>
              <a:spcPct val="15000"/>
            </a:spcAft>
            <a:buChar char="•"/>
          </a:pPr>
          <a:r>
            <a:rPr lang="en-US" sz="1400" kern="1200" dirty="0"/>
            <a:t>G-Pay</a:t>
          </a:r>
          <a:endParaRPr lang="en-IN" sz="1400" kern="1200" dirty="0"/>
        </a:p>
        <a:p>
          <a:pPr marL="360363" lvl="1" indent="-184150" algn="l" defTabSz="622300">
            <a:lnSpc>
              <a:spcPct val="90000"/>
            </a:lnSpc>
            <a:spcBef>
              <a:spcPct val="0"/>
            </a:spcBef>
            <a:spcAft>
              <a:spcPct val="15000"/>
            </a:spcAft>
            <a:buChar char="•"/>
          </a:pPr>
          <a:r>
            <a:rPr lang="en-US" sz="1400" kern="1200" dirty="0" err="1"/>
            <a:t>Phonepay</a:t>
          </a:r>
          <a:endParaRPr lang="en-IN" sz="1400" kern="1200" dirty="0"/>
        </a:p>
      </dsp:txBody>
      <dsp:txXfrm rot="-5400000">
        <a:off x="1093037" y="1661196"/>
        <a:ext cx="1579477" cy="11105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996AD-23D7-4333-87D3-FDDD730AEB7C}">
      <dsp:nvSpPr>
        <dsp:cNvPr id="0" name=""/>
        <dsp:cNvSpPr/>
      </dsp:nvSpPr>
      <dsp:spPr>
        <a:xfrm>
          <a:off x="1785608" y="32666"/>
          <a:ext cx="1469342" cy="14693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Quality and Authenticity</a:t>
          </a:r>
        </a:p>
      </dsp:txBody>
      <dsp:txXfrm>
        <a:off x="2000788" y="247846"/>
        <a:ext cx="1038982" cy="1038982"/>
      </dsp:txXfrm>
    </dsp:sp>
    <dsp:sp modelId="{FEB89E35-15DC-49BD-A640-CD694FC4552C}">
      <dsp:nvSpPr>
        <dsp:cNvPr id="0" name=""/>
        <dsp:cNvSpPr/>
      </dsp:nvSpPr>
      <dsp:spPr>
        <a:xfrm rot="2160000">
          <a:off x="3208431" y="1161126"/>
          <a:ext cx="390257" cy="495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219611" y="1225899"/>
        <a:ext cx="273180" cy="297541"/>
      </dsp:txXfrm>
    </dsp:sp>
    <dsp:sp modelId="{731E91E2-42C6-437F-BA00-964CCBF2643B}">
      <dsp:nvSpPr>
        <dsp:cNvPr id="0" name=""/>
        <dsp:cNvSpPr/>
      </dsp:nvSpPr>
      <dsp:spPr>
        <a:xfrm>
          <a:off x="3570039" y="1329131"/>
          <a:ext cx="1469342" cy="14693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Local Flavor and Tradition</a:t>
          </a:r>
        </a:p>
      </dsp:txBody>
      <dsp:txXfrm>
        <a:off x="3785219" y="1544311"/>
        <a:ext cx="1038982" cy="1038982"/>
      </dsp:txXfrm>
    </dsp:sp>
    <dsp:sp modelId="{FB2199B6-388E-4F6F-B6B2-327C700FE261}">
      <dsp:nvSpPr>
        <dsp:cNvPr id="0" name=""/>
        <dsp:cNvSpPr/>
      </dsp:nvSpPr>
      <dsp:spPr>
        <a:xfrm rot="6480000">
          <a:off x="3772199" y="2854208"/>
          <a:ext cx="390257" cy="495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3848827" y="2897716"/>
        <a:ext cx="273180" cy="297541"/>
      </dsp:txXfrm>
    </dsp:sp>
    <dsp:sp modelId="{D6FA10C2-853E-453C-9874-757A3702FE4F}">
      <dsp:nvSpPr>
        <dsp:cNvPr id="0" name=""/>
        <dsp:cNvSpPr/>
      </dsp:nvSpPr>
      <dsp:spPr>
        <a:xfrm>
          <a:off x="2888447" y="3426855"/>
          <a:ext cx="1469342" cy="14693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Innovation</a:t>
          </a:r>
        </a:p>
      </dsp:txBody>
      <dsp:txXfrm>
        <a:off x="3103627" y="3642035"/>
        <a:ext cx="1038982" cy="1038982"/>
      </dsp:txXfrm>
    </dsp:sp>
    <dsp:sp modelId="{A474AD37-CA7D-402C-AD94-AEEA933A97AD}">
      <dsp:nvSpPr>
        <dsp:cNvPr id="0" name=""/>
        <dsp:cNvSpPr/>
      </dsp:nvSpPr>
      <dsp:spPr>
        <a:xfrm rot="10800000">
          <a:off x="2336196" y="3913575"/>
          <a:ext cx="390257" cy="495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453273" y="4012756"/>
        <a:ext cx="273180" cy="297541"/>
      </dsp:txXfrm>
    </dsp:sp>
    <dsp:sp modelId="{B5C0A546-4A34-4B8E-BF33-5866D63CB48B}">
      <dsp:nvSpPr>
        <dsp:cNvPr id="0" name=""/>
        <dsp:cNvSpPr/>
      </dsp:nvSpPr>
      <dsp:spPr>
        <a:xfrm>
          <a:off x="682769" y="3426855"/>
          <a:ext cx="1469342" cy="14693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Quick service  - no waiting period</a:t>
          </a:r>
        </a:p>
      </dsp:txBody>
      <dsp:txXfrm>
        <a:off x="897949" y="3642035"/>
        <a:ext cx="1038982" cy="1038982"/>
      </dsp:txXfrm>
    </dsp:sp>
    <dsp:sp modelId="{69E4597E-325F-40E6-8834-50FF816777D8}">
      <dsp:nvSpPr>
        <dsp:cNvPr id="0" name=""/>
        <dsp:cNvSpPr/>
      </dsp:nvSpPr>
      <dsp:spPr>
        <a:xfrm rot="15120000">
          <a:off x="884929" y="2875217"/>
          <a:ext cx="390257" cy="495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961557" y="3030071"/>
        <a:ext cx="273180" cy="297541"/>
      </dsp:txXfrm>
    </dsp:sp>
    <dsp:sp modelId="{2718F14A-7E5B-40FB-AE5D-9FE1D47D646A}">
      <dsp:nvSpPr>
        <dsp:cNvPr id="0" name=""/>
        <dsp:cNvSpPr/>
      </dsp:nvSpPr>
      <dsp:spPr>
        <a:xfrm>
          <a:off x="1177" y="1329131"/>
          <a:ext cx="1469342" cy="14693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Convenient position for the shop</a:t>
          </a:r>
        </a:p>
      </dsp:txBody>
      <dsp:txXfrm>
        <a:off x="216357" y="1544311"/>
        <a:ext cx="1038982" cy="1038982"/>
      </dsp:txXfrm>
    </dsp:sp>
    <dsp:sp modelId="{D3AFCD88-DED7-48DF-9104-6BAA8703AAC1}">
      <dsp:nvSpPr>
        <dsp:cNvPr id="0" name=""/>
        <dsp:cNvSpPr/>
      </dsp:nvSpPr>
      <dsp:spPr>
        <a:xfrm rot="19440000">
          <a:off x="1424000" y="1174110"/>
          <a:ext cx="390257" cy="495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435180" y="1307699"/>
        <a:ext cx="273180" cy="2975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356A7-5ADB-440C-A30D-8297E2AEBDE1}">
      <dsp:nvSpPr>
        <dsp:cNvPr id="0" name=""/>
        <dsp:cNvSpPr/>
      </dsp:nvSpPr>
      <dsp:spPr>
        <a:xfrm>
          <a:off x="2909743" y="1461324"/>
          <a:ext cx="1857121" cy="1606484"/>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Affordable for everyone</a:t>
          </a:r>
          <a:endParaRPr lang="en-IN" sz="1500" kern="1200" dirty="0"/>
        </a:p>
      </dsp:txBody>
      <dsp:txXfrm>
        <a:off x="3217494" y="1727541"/>
        <a:ext cx="1241619" cy="1074050"/>
      </dsp:txXfrm>
    </dsp:sp>
    <dsp:sp modelId="{F5864BC2-D079-4645-953F-F73060FAD63D}">
      <dsp:nvSpPr>
        <dsp:cNvPr id="0" name=""/>
        <dsp:cNvSpPr/>
      </dsp:nvSpPr>
      <dsp:spPr>
        <a:xfrm>
          <a:off x="4069538" y="692505"/>
          <a:ext cx="700686" cy="60373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E47568-F9CA-4E35-934B-2679EF81A2A2}">
      <dsp:nvSpPr>
        <dsp:cNvPr id="0" name=""/>
        <dsp:cNvSpPr/>
      </dsp:nvSpPr>
      <dsp:spPr>
        <a:xfrm>
          <a:off x="3077691" y="0"/>
          <a:ext cx="1521897" cy="131662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Freshness and Taste</a:t>
          </a:r>
          <a:endParaRPr lang="en-IN" sz="1500" kern="1200" dirty="0"/>
        </a:p>
      </dsp:txBody>
      <dsp:txXfrm>
        <a:off x="3329902" y="218192"/>
        <a:ext cx="1017475" cy="880236"/>
      </dsp:txXfrm>
    </dsp:sp>
    <dsp:sp modelId="{9A65D123-81E7-4E6D-819A-22CE403D965F}">
      <dsp:nvSpPr>
        <dsp:cNvPr id="0" name=""/>
        <dsp:cNvSpPr/>
      </dsp:nvSpPr>
      <dsp:spPr>
        <a:xfrm>
          <a:off x="4887293" y="1821165"/>
          <a:ext cx="700686" cy="60373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0EE5C-68C9-4DFD-8017-663AD444DA3A}">
      <dsp:nvSpPr>
        <dsp:cNvPr id="0" name=""/>
        <dsp:cNvSpPr/>
      </dsp:nvSpPr>
      <dsp:spPr>
        <a:xfrm>
          <a:off x="4481011" y="784780"/>
          <a:ext cx="1521897" cy="131662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Varity and choices in taste</a:t>
          </a:r>
          <a:endParaRPr lang="en-IN" sz="1500" kern="1200" dirty="0"/>
        </a:p>
      </dsp:txBody>
      <dsp:txXfrm>
        <a:off x="4733222" y="1002972"/>
        <a:ext cx="1017475" cy="880236"/>
      </dsp:txXfrm>
    </dsp:sp>
    <dsp:sp modelId="{4AE00B3A-93E3-44C2-BCE5-89DF060F150F}">
      <dsp:nvSpPr>
        <dsp:cNvPr id="0" name=""/>
        <dsp:cNvSpPr/>
      </dsp:nvSpPr>
      <dsp:spPr>
        <a:xfrm>
          <a:off x="4319227" y="3095212"/>
          <a:ext cx="700686" cy="60373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97024-1CA2-4319-89AD-D996017094E9}">
      <dsp:nvSpPr>
        <dsp:cNvPr id="0" name=""/>
        <dsp:cNvSpPr/>
      </dsp:nvSpPr>
      <dsp:spPr>
        <a:xfrm>
          <a:off x="4481011" y="2368964"/>
          <a:ext cx="1521897" cy="131662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b="0" i="0" kern="1200" dirty="0"/>
            <a:t>Emphasize efficient service</a:t>
          </a:r>
          <a:endParaRPr lang="en-IN" sz="1500" kern="1200" dirty="0"/>
        </a:p>
      </dsp:txBody>
      <dsp:txXfrm>
        <a:off x="4733222" y="2587156"/>
        <a:ext cx="1017475" cy="880236"/>
      </dsp:txXfrm>
    </dsp:sp>
    <dsp:sp modelId="{BF64090A-2B82-4FE1-863F-4A0D46AD6CB8}">
      <dsp:nvSpPr>
        <dsp:cNvPr id="0" name=""/>
        <dsp:cNvSpPr/>
      </dsp:nvSpPr>
      <dsp:spPr>
        <a:xfrm>
          <a:off x="2910079" y="3227463"/>
          <a:ext cx="700686" cy="60373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05BE38-E649-437A-8550-D9898C705C3C}">
      <dsp:nvSpPr>
        <dsp:cNvPr id="0" name=""/>
        <dsp:cNvSpPr/>
      </dsp:nvSpPr>
      <dsp:spPr>
        <a:xfrm>
          <a:off x="3077691" y="3212516"/>
          <a:ext cx="1521897" cy="131662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Local Legacy</a:t>
          </a:r>
          <a:endParaRPr lang="en-IN" sz="1500" kern="1200" dirty="0"/>
        </a:p>
      </dsp:txBody>
      <dsp:txXfrm>
        <a:off x="3329902" y="3430708"/>
        <a:ext cx="1017475" cy="880236"/>
      </dsp:txXfrm>
    </dsp:sp>
    <dsp:sp modelId="{D326FB47-201D-4848-8927-C15051EDE41E}">
      <dsp:nvSpPr>
        <dsp:cNvPr id="0" name=""/>
        <dsp:cNvSpPr/>
      </dsp:nvSpPr>
      <dsp:spPr>
        <a:xfrm>
          <a:off x="2078932" y="2099254"/>
          <a:ext cx="700686" cy="60373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ED681-DB7D-4188-B780-DEA4C481A825}">
      <dsp:nvSpPr>
        <dsp:cNvPr id="0" name=""/>
        <dsp:cNvSpPr/>
      </dsp:nvSpPr>
      <dsp:spPr>
        <a:xfrm>
          <a:off x="1675454" y="2402707"/>
          <a:ext cx="1521897" cy="131662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Quick Pick me-up</a:t>
          </a:r>
          <a:endParaRPr lang="en-IN" sz="1500" kern="1200" dirty="0"/>
        </a:p>
      </dsp:txBody>
      <dsp:txXfrm>
        <a:off x="1927665" y="2620899"/>
        <a:ext cx="1017475" cy="880236"/>
      </dsp:txXfrm>
    </dsp:sp>
    <dsp:sp modelId="{96A5BFF2-D95F-46B1-857B-BE5AB5EC9943}">
      <dsp:nvSpPr>
        <dsp:cNvPr id="0" name=""/>
        <dsp:cNvSpPr/>
      </dsp:nvSpPr>
      <dsp:spPr>
        <a:xfrm>
          <a:off x="1675454" y="807998"/>
          <a:ext cx="1521897" cy="131662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Taste Sensation with every bite</a:t>
          </a:r>
          <a:endParaRPr lang="en-IN" sz="1500" kern="1200" dirty="0"/>
        </a:p>
      </dsp:txBody>
      <dsp:txXfrm>
        <a:off x="1927665" y="1026190"/>
        <a:ext cx="1017475" cy="880236"/>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6D341-6D40-498C-B355-1A6B10FB4029}" type="datetimeFigureOut">
              <a:rPr lang="en-US"/>
              <a:t>8/17/2023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86A95-D0A4-44B9-98DA-3665758D8262}" type="slidenum">
              <a:rPr/>
              <a:t>‹#›</a:t>
            </a:fld>
            <a:endParaRPr/>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E7497-3723-4859-BCC5-41DA474F1359}" type="datetimeFigureOut">
              <a:rPr lang="en-US"/>
              <a:t>8/17/2023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821A9-1C31-4760-BDBC-9A0BA471B1B7}" type="slidenum">
              <a:rPr/>
              <a:t>‹#›</a:t>
            </a:fld>
            <a:endParaRPr/>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replace a picture, just select and delete it. Then use the Insert Picture icon to replace it with one of your own!</a:t>
            </a:r>
          </a:p>
        </p:txBody>
      </p:sp>
      <p:sp>
        <p:nvSpPr>
          <p:cNvPr id="4" name="Slide Number Placeholder 3"/>
          <p:cNvSpPr>
            <a:spLocks noGrp="1"/>
          </p:cNvSpPr>
          <p:nvPr>
            <p:ph type="sldNum" sz="quarter" idx="10"/>
          </p:nvPr>
        </p:nvSpPr>
        <p:spPr/>
        <p:txBody>
          <a:bodyPr/>
          <a:lstStyle/>
          <a:p>
            <a:fld id="{FC3821A9-1C31-4760-BDBC-9A0BA471B1B7}" type="slidenum">
              <a:rPr lang="en-US" smtClean="0"/>
              <a:t>1</a:t>
            </a:fld>
            <a:endParaRPr lang="en-US"/>
          </a:p>
        </p:txBody>
      </p:sp>
    </p:spTree>
    <p:extLst>
      <p:ext uri="{BB962C8B-B14F-4D97-AF65-F5344CB8AC3E}">
        <p14:creationId xmlns:p14="http://schemas.microsoft.com/office/powerpoint/2010/main" val="43002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643064"/>
            <a:ext cx="9144002" cy="2928936"/>
          </a:xfrm>
        </p:spPr>
        <p:txBody>
          <a:bodyPr>
            <a:no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4572000"/>
            <a:ext cx="9144000"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8/17/2023</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A753D76A-AFCE-4D96-B917-CBEF96F7D1EB}" type="datetimeFigureOut">
              <a:rPr lang="en-US"/>
              <a:t>8/17/2023</a:t>
            </a:fld>
            <a:endParaRPr/>
          </a:p>
        </p:txBody>
      </p:sp>
      <p:sp>
        <p:nvSpPr>
          <p:cNvPr id="4" name="Slide Number Placeholder 3"/>
          <p:cNvSpPr>
            <a:spLocks noGrp="1"/>
          </p:cNvSpPr>
          <p:nvPr>
            <p:ph type="sldNum" sz="quarter" idx="12"/>
          </p:nvPr>
        </p:nvSpPr>
        <p:spPr/>
        <p:txBody>
          <a:bodyPr/>
          <a:lstStyle/>
          <a:p>
            <a:fld id="{F25A965E-3C11-4F28-82DC-E30D63FAC43C}" type="slidenum">
              <a:rPr/>
              <a:t>‹#›</a:t>
            </a:fld>
            <a:endParaRPr/>
          </a:p>
        </p:txBody>
      </p:sp>
      <p:sp>
        <p:nvSpPr>
          <p:cNvPr id="5" name="Title 4">
            <a:extLst>
              <a:ext uri="{FF2B5EF4-FFF2-40B4-BE49-F238E27FC236}">
                <a16:creationId xmlns:a16="http://schemas.microsoft.com/office/drawing/2014/main" id="{7581AE08-7FAC-4698-880E-24B2619E5D5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3212" y="1462088"/>
            <a:ext cx="3124201" cy="1966912"/>
          </a:xfrm>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1141413" y="685800"/>
            <a:ext cx="64770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1" y="3429000"/>
            <a:ext cx="312420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8/17/2023</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7923212" y="1643063"/>
            <a:ext cx="3124201" cy="2776537"/>
          </a:xfrm>
        </p:spPr>
        <p:txBody>
          <a:bodyPr anchor="b">
            <a:normAutofit/>
          </a:bodyPr>
          <a:lstStyle>
            <a:lvl1pPr algn="l">
              <a:defRPr sz="3600" b="0"/>
            </a:lvl1pPr>
          </a:lstStyle>
          <a:p>
            <a:r>
              <a:rPr lang="en-US"/>
              <a:t>Click to edit Master title style</a:t>
            </a:r>
            <a:endParaRPr/>
          </a:p>
        </p:txBody>
      </p:sp>
      <p:sp>
        <p:nvSpPr>
          <p:cNvPr id="15" name="Rectangle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2" y="4423913"/>
            <a:ext cx="312420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12"/>
          <p:cNvSpPr>
            <a:spLocks noGrp="1"/>
          </p:cNvSpPr>
          <p:nvPr>
            <p:ph type="ftr" sz="quarter" idx="11"/>
          </p:nvPr>
        </p:nvSpPr>
        <p:spPr/>
        <p:txBody>
          <a:bodyPr/>
          <a:lstStyle/>
          <a:p>
            <a:endParaRPr/>
          </a:p>
        </p:txBody>
      </p:sp>
      <p:sp>
        <p:nvSpPr>
          <p:cNvPr id="12" name="Date Placeholder 11"/>
          <p:cNvSpPr>
            <a:spLocks noGrp="1"/>
          </p:cNvSpPr>
          <p:nvPr>
            <p:ph type="dt" sz="half" idx="10"/>
          </p:nvPr>
        </p:nvSpPr>
        <p:spPr/>
        <p:txBody>
          <a:bodyPr/>
          <a:lstStyle/>
          <a:p>
            <a:fld id="{A753D76A-AFCE-4D96-B917-CBEF96F7D1EB}" type="datetimeFigureOut">
              <a:rPr lang="en-US"/>
              <a:pPr/>
              <a:t>8/17/2023</a:t>
            </a:fld>
            <a:endParaRPr/>
          </a:p>
        </p:txBody>
      </p:sp>
      <p:sp>
        <p:nvSpPr>
          <p:cNvPr id="14" name="Slide Number Placeholder 13"/>
          <p:cNvSpPr>
            <a:spLocks noGrp="1"/>
          </p:cNvSpPr>
          <p:nvPr>
            <p:ph type="sldNum" sz="quarter" idx="12"/>
          </p:nvPr>
        </p:nvSpPr>
        <p:spPr/>
        <p:txBody>
          <a:bodyPr/>
          <a:lstStyle/>
          <a:p>
            <a:fld id="{F25A965E-3C11-4F28-82DC-E30D63FAC43C}" type="slidenum">
              <a:rPr/>
              <a:pPr/>
              <a:t>‹#›</a:t>
            </a:fld>
            <a:endParaRPr/>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8/17/2023</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8612" y="685801"/>
            <a:ext cx="18288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1413" y="685800"/>
            <a:ext cx="79247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8/17/2023</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Rectangle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7" name="Rectangle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9" name="Rectangle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8/17/2023</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a:t>Click icon to add picture</a:t>
            </a:r>
            <a:endParaRPr/>
          </a:p>
        </p:txBody>
      </p:sp>
      <p:sp>
        <p:nvSpPr>
          <p:cNvPr id="12" name="Picture Placeholder 10" descr="An empty placeholder to add an image. Click on the placeholder and select the image that you wish to add."/>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a:p>
        </p:txBody>
      </p:sp>
      <p:sp>
        <p:nvSpPr>
          <p:cNvPr id="13" name="Picture Placeholder 10" descr="An empty placeholder to add an image. Click on the placeholder and select the image that you wish to add."/>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8/17/2023</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8/17/2023</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995612" y="319088"/>
            <a:ext cx="7670802" cy="1143000"/>
          </a:xfrm>
        </p:spPr>
        <p:txBody>
          <a:bodyPr/>
          <a:lstStyle/>
          <a:p>
            <a:r>
              <a:rPr lang="en-US"/>
              <a:t>Click to edit Master title style</a:t>
            </a:r>
            <a:endParaRPr/>
          </a:p>
        </p:txBody>
      </p:sp>
      <p:sp>
        <p:nvSpPr>
          <p:cNvPr id="12" name="Rectangle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Picture Placeholder 13" descr="An empty placeholder to add an image. Click on the placeholder and select the image that you wish to add."/>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a:t>Click icon to add picture</a:t>
            </a:r>
            <a:endParaRPr dirty="0"/>
          </a:p>
        </p:txBody>
      </p:sp>
      <p:sp>
        <p:nvSpPr>
          <p:cNvPr id="3" name="Content Placeholder 2"/>
          <p:cNvSpPr>
            <a:spLocks noGrp="1"/>
          </p:cNvSpPr>
          <p:nvPr>
            <p:ph idx="1"/>
          </p:nvPr>
        </p:nvSpPr>
        <p:spPr>
          <a:xfrm>
            <a:off x="2995612" y="1643063"/>
            <a:ext cx="7670802" cy="4529137"/>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8" name="Straight Connector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8/17/2023</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643064"/>
            <a:ext cx="9144002" cy="2928936"/>
          </a:xfrm>
        </p:spPr>
        <p:txBody>
          <a:bodyPr anchor="b">
            <a:normAutofit/>
          </a:bodyPr>
          <a:lstStyle>
            <a:lvl1pPr algn="ctr">
              <a:lnSpc>
                <a:spcPct val="80000"/>
              </a:lnSpc>
              <a:defRPr sz="5600" b="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4572000"/>
            <a:ext cx="9144000"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8/17/2023</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2"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85854"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8/17/2023</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8585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585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A753D76A-AFCE-4D96-B917-CBEF96F7D1EB}" type="datetimeFigureOut">
              <a:rPr lang="en-US"/>
              <a:t>8/17/2023</a:t>
            </a:fld>
            <a:endParaRPr/>
          </a:p>
        </p:txBody>
      </p:sp>
      <p:sp>
        <p:nvSpPr>
          <p:cNvPr id="9" name="Slide Number Placeholder 8"/>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A753D76A-AFCE-4D96-B917-CBEF96F7D1EB}" type="datetimeFigureOut">
              <a:rPr lang="en-US"/>
              <a:t>8/17/2023</a:t>
            </a:fld>
            <a:endParaRPr/>
          </a:p>
        </p:txBody>
      </p:sp>
      <p:sp>
        <p:nvSpPr>
          <p:cNvPr id="5" name="Slide Number Placeholder 4"/>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fld id="{A753D76A-AFCE-4D96-B917-CBEF96F7D1EB}" type="datetimeFigureOut">
              <a:rPr lang="en-US" smtClean="0"/>
              <a:pPr/>
              <a:t>8/17/2023</a:t>
            </a:fld>
            <a:endParaRPr lang="en-US"/>
          </a:p>
        </p:txBody>
      </p:sp>
      <p:sp>
        <p:nvSpPr>
          <p:cNvPr id="6" name="Slide Number Placeholder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fld id="{F25A965E-3C11-4F28-82DC-E30D63FAC43C}" type="slidenum">
              <a:rPr lang="en-US" smtClean="0"/>
              <a:pPr/>
              <a:t>‹#›</a:t>
            </a:fld>
            <a:endParaRPr lang="en-US"/>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naiya-recipes.blogspot.com/2018/05/ulta-vada-pav-vada-pav-inside-out.html" TargetMode="External"/><Relationship Id="rId3" Type="http://schemas.openxmlformats.org/officeDocument/2006/relationships/image" Target="../media/image2.jp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kichencorner.blogspot.com/2016/08/vada-pav.html" TargetMode="External"/><Relationship Id="rId5" Type="http://schemas.openxmlformats.org/officeDocument/2006/relationships/image" Target="../media/image3.jpeg"/><Relationship Id="rId4" Type="http://schemas.openxmlformats.org/officeDocument/2006/relationships/hyperlink" Target="http://www.binjalsvegkitchen.com/vada-pa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mydiversekitchen.com/recipe/vada-pav-potato-fritters-bun" TargetMode="External"/><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jpeg"/><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a:t>Case Study - </a:t>
            </a:r>
            <a:r>
              <a:rPr lang="en-US" dirty="0" err="1"/>
              <a:t>WadaPav</a:t>
            </a:r>
            <a:endParaRPr lang="en-US" dirty="0"/>
          </a:p>
        </p:txBody>
      </p:sp>
      <p:pic>
        <p:nvPicPr>
          <p:cNvPr id="7" name="Picture Placeholder 6"/>
          <p:cNvPicPr>
            <a:picLocks noGrp="1" noChangeAspect="1"/>
          </p:cNvPicPr>
          <p:nvPr>
            <p:ph type="pic" sz="quarter"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p:pic>
      <p:pic>
        <p:nvPicPr>
          <p:cNvPr id="8" name="Picture Placeholder 7"/>
          <p:cNvPicPr>
            <a:picLocks noGrp="1" noChangeAspect="1"/>
          </p:cNvPicPr>
          <p:nvPr>
            <p:ph type="pic" sz="quarter" idx="14"/>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p:blipFill>
        <p:spPr>
          <a:xfrm>
            <a:off x="4787506" y="917753"/>
            <a:ext cx="2592388" cy="3314700"/>
          </a:xfrm>
        </p:spPr>
      </p:pic>
      <p:pic>
        <p:nvPicPr>
          <p:cNvPr id="9" name="Picture Placeholder 8"/>
          <p:cNvPicPr>
            <a:picLocks noGrp="1" noChangeAspect="1"/>
          </p:cNvPicPr>
          <p:nvPr>
            <p:ph type="pic" sz="quarter" idx="15"/>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p:blipFill>
        <p:spPr>
          <a:xfrm>
            <a:off x="7940462" y="917753"/>
            <a:ext cx="2592388" cy="3314701"/>
          </a:xfrm>
        </p:spPr>
      </p:pic>
      <p:sp>
        <p:nvSpPr>
          <p:cNvPr id="3" name="Subtitle 2">
            <a:extLst>
              <a:ext uri="{FF2B5EF4-FFF2-40B4-BE49-F238E27FC236}">
                <a16:creationId xmlns:a16="http://schemas.microsoft.com/office/drawing/2014/main" id="{FE115EA5-9D32-6E03-FE64-9C6AEC1CF8C1}"/>
              </a:ext>
            </a:extLst>
          </p:cNvPr>
          <p:cNvSpPr>
            <a:spLocks noGrp="1"/>
          </p:cNvSpPr>
          <p:nvPr>
            <p:ph type="subTitle" idx="1"/>
          </p:nvPr>
        </p:nvSpPr>
        <p:spPr>
          <a:xfrm>
            <a:off x="9406779" y="5791200"/>
            <a:ext cx="2376265" cy="878160"/>
          </a:xfrm>
        </p:spPr>
        <p:txBody>
          <a:bodyPr>
            <a:normAutofit fontScale="70000" lnSpcReduction="20000"/>
          </a:bodyPr>
          <a:lstStyle/>
          <a:p>
            <a:pPr algn="l">
              <a:lnSpc>
                <a:spcPct val="170000"/>
              </a:lnSpc>
            </a:pPr>
            <a:r>
              <a:rPr lang="en-US" dirty="0"/>
              <a:t>Location:</a:t>
            </a:r>
            <a:br>
              <a:rPr lang="en-US" dirty="0"/>
            </a:br>
            <a:r>
              <a:rPr lang="en-US" dirty="0"/>
              <a:t>Shivaji Nagar, Pune</a:t>
            </a:r>
            <a:endParaRPr lang="en-IN" dirty="0"/>
          </a:p>
        </p:txBody>
      </p:sp>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C1AB-E0EC-5AE0-476B-08111D43318B}"/>
              </a:ext>
            </a:extLst>
          </p:cNvPr>
          <p:cNvSpPr>
            <a:spLocks noGrp="1"/>
          </p:cNvSpPr>
          <p:nvPr>
            <p:ph type="title"/>
          </p:nvPr>
        </p:nvSpPr>
        <p:spPr>
          <a:xfrm>
            <a:off x="1522412" y="116632"/>
            <a:ext cx="9144000" cy="589632"/>
          </a:xfrm>
        </p:spPr>
        <p:txBody>
          <a:bodyPr/>
          <a:lstStyle/>
          <a:p>
            <a:pPr algn="ctr"/>
            <a:r>
              <a:rPr lang="en-US" dirty="0"/>
              <a:t>Business Impact</a:t>
            </a:r>
            <a:endParaRPr lang="en-IN" dirty="0"/>
          </a:p>
        </p:txBody>
      </p:sp>
      <p:sp>
        <p:nvSpPr>
          <p:cNvPr id="3" name="TextBox 2">
            <a:extLst>
              <a:ext uri="{FF2B5EF4-FFF2-40B4-BE49-F238E27FC236}">
                <a16:creationId xmlns:a16="http://schemas.microsoft.com/office/drawing/2014/main" id="{8D36DC3F-3841-51E9-C42E-68FB34CC4F85}"/>
              </a:ext>
            </a:extLst>
          </p:cNvPr>
          <p:cNvSpPr txBox="1"/>
          <p:nvPr/>
        </p:nvSpPr>
        <p:spPr>
          <a:xfrm>
            <a:off x="1490136" y="624316"/>
            <a:ext cx="9567005" cy="6100324"/>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dirty="0">
                <a:solidFill>
                  <a:schemeClr val="tx2"/>
                </a:solidFill>
              </a:rPr>
              <a:t>A successful Wada Pav business can serve as an example of local entrepreneurship, inspiring others to start their own ventures.</a:t>
            </a:r>
          </a:p>
          <a:p>
            <a:pPr marL="285750" indent="-285750">
              <a:lnSpc>
                <a:spcPct val="200000"/>
              </a:lnSpc>
              <a:buFont typeface="Wingdings" panose="05000000000000000000" pitchFamily="2" charset="2"/>
              <a:buChar char="ü"/>
            </a:pPr>
            <a:r>
              <a:rPr lang="en-US" b="0" i="0" dirty="0">
                <a:solidFill>
                  <a:srgbClr val="24292F"/>
                </a:solidFill>
                <a:effectLst/>
                <a:latin typeface="-apple-system"/>
              </a:rPr>
              <a:t>Business Impact </a:t>
            </a:r>
            <a:r>
              <a:rPr lang="en-US" b="0" i="0" dirty="0">
                <a:solidFill>
                  <a:srgbClr val="24292F"/>
                </a:solidFill>
                <a:effectLst/>
              </a:rPr>
              <a:t>enable businesses to make decisions based on real-time, accurate, and relevant data, which can lead to more informed choices and improved ROI.</a:t>
            </a:r>
          </a:p>
          <a:p>
            <a:pPr marL="285750" indent="-285750">
              <a:lnSpc>
                <a:spcPct val="200000"/>
              </a:lnSpc>
              <a:buFont typeface="Wingdings" panose="05000000000000000000" pitchFamily="2" charset="2"/>
              <a:buChar char="ü"/>
            </a:pPr>
            <a:r>
              <a:rPr lang="en-US" dirty="0">
                <a:solidFill>
                  <a:schemeClr val="tx2"/>
                </a:solidFill>
              </a:rPr>
              <a:t>BI can help you monitor the performance of other Wada Pav shops in the area. This allows you to assess your own performance in comparison and make necessary adjustments to stay competitive</a:t>
            </a:r>
          </a:p>
          <a:p>
            <a:pPr marL="285750" indent="-285750">
              <a:lnSpc>
                <a:spcPct val="200000"/>
              </a:lnSpc>
              <a:buFont typeface="Wingdings" panose="05000000000000000000" pitchFamily="2" charset="2"/>
              <a:buChar char="ü"/>
            </a:pPr>
            <a:r>
              <a:rPr lang="en-US" dirty="0">
                <a:solidFill>
                  <a:schemeClr val="tx2"/>
                </a:solidFill>
              </a:rPr>
              <a:t>By identify cost patterns, such as excessive wastage or overstocking, investor can make adjustments to reduce costs and improve profitability.</a:t>
            </a:r>
          </a:p>
          <a:p>
            <a:pPr marL="285750" indent="-285750">
              <a:lnSpc>
                <a:spcPct val="200000"/>
              </a:lnSpc>
              <a:buFont typeface="Wingdings" panose="05000000000000000000" pitchFamily="2" charset="2"/>
              <a:buChar char="ü"/>
            </a:pPr>
            <a:r>
              <a:rPr lang="en-US" dirty="0">
                <a:solidFill>
                  <a:schemeClr val="tx2"/>
                </a:solidFill>
              </a:rPr>
              <a:t>To gather the real-time insights into your sales performance. You can track sales trends, peak hours, and slow periods, enabling you to adjust staffing levels and inventory accordingly.</a:t>
            </a:r>
            <a:endParaRPr lang="en-IN" dirty="0">
              <a:solidFill>
                <a:schemeClr val="tx2"/>
              </a:solidFill>
            </a:endParaRPr>
          </a:p>
        </p:txBody>
      </p:sp>
    </p:spTree>
    <p:extLst>
      <p:ext uri="{BB962C8B-B14F-4D97-AF65-F5344CB8AC3E}">
        <p14:creationId xmlns:p14="http://schemas.microsoft.com/office/powerpoint/2010/main" val="319078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FB37-0FEE-D389-BC30-9D0D0279D257}"/>
              </a:ext>
            </a:extLst>
          </p:cNvPr>
          <p:cNvSpPr>
            <a:spLocks noGrp="1"/>
          </p:cNvSpPr>
          <p:nvPr>
            <p:ph type="title"/>
          </p:nvPr>
        </p:nvSpPr>
        <p:spPr>
          <a:xfrm rot="19359146">
            <a:off x="253422" y="316333"/>
            <a:ext cx="1852303" cy="1438844"/>
          </a:xfrm>
        </p:spPr>
        <p:txBody>
          <a:bodyPr>
            <a:normAutofit fontScale="90000"/>
          </a:bodyPr>
          <a:lstStyle/>
          <a:p>
            <a:pPr algn="ctr"/>
            <a:r>
              <a:rPr lang="en-US" dirty="0"/>
              <a:t>Solutions for Growth</a:t>
            </a:r>
            <a:endParaRPr lang="en-IN" dirty="0"/>
          </a:p>
        </p:txBody>
      </p:sp>
      <p:sp>
        <p:nvSpPr>
          <p:cNvPr id="4" name="Content Placeholder 3">
            <a:extLst>
              <a:ext uri="{FF2B5EF4-FFF2-40B4-BE49-F238E27FC236}">
                <a16:creationId xmlns:a16="http://schemas.microsoft.com/office/drawing/2014/main" id="{7ADE12C8-2254-2B35-629E-0EE4E85123C0}"/>
              </a:ext>
            </a:extLst>
          </p:cNvPr>
          <p:cNvSpPr>
            <a:spLocks noGrp="1"/>
          </p:cNvSpPr>
          <p:nvPr>
            <p:ph idx="1"/>
          </p:nvPr>
        </p:nvSpPr>
        <p:spPr>
          <a:xfrm>
            <a:off x="2854052" y="476672"/>
            <a:ext cx="8280920" cy="6192688"/>
          </a:xfrm>
        </p:spPr>
        <p:txBody>
          <a:bodyPr>
            <a:normAutofit fontScale="92500" lnSpcReduction="20000"/>
          </a:bodyPr>
          <a:lstStyle/>
          <a:p>
            <a:pPr algn="l">
              <a:lnSpc>
                <a:spcPct val="160000"/>
              </a:lnSpc>
              <a:buFont typeface="Wingdings" panose="05000000000000000000" pitchFamily="2" charset="2"/>
              <a:buChar char="ü"/>
            </a:pPr>
            <a:r>
              <a:rPr lang="en-US" b="0" i="0" dirty="0">
                <a:solidFill>
                  <a:srgbClr val="24292F"/>
                </a:solidFill>
                <a:effectLst/>
              </a:rPr>
              <a:t>Introduce unique variations of Wada Pav that aren't offered by competitors, such as fusion flavors or healthier options.</a:t>
            </a:r>
          </a:p>
          <a:p>
            <a:pPr algn="l">
              <a:lnSpc>
                <a:spcPct val="160000"/>
              </a:lnSpc>
              <a:buFont typeface="Wingdings" panose="05000000000000000000" pitchFamily="2" charset="2"/>
              <a:buChar char="ü"/>
            </a:pPr>
            <a:r>
              <a:rPr lang="en-US" b="0" i="0" dirty="0">
                <a:solidFill>
                  <a:srgbClr val="24292F"/>
                </a:solidFill>
                <a:effectLst/>
              </a:rPr>
              <a:t>Establish a strong social media presence to showcase the shop's offerings, engage with customers, and share updates about promotions or new items.</a:t>
            </a:r>
          </a:p>
          <a:p>
            <a:pPr algn="l">
              <a:lnSpc>
                <a:spcPct val="160000"/>
              </a:lnSpc>
              <a:buFont typeface="Wingdings" panose="05000000000000000000" pitchFamily="2" charset="2"/>
              <a:buChar char="ü"/>
            </a:pPr>
            <a:r>
              <a:rPr lang="en-US" b="0" i="0" dirty="0">
                <a:solidFill>
                  <a:srgbClr val="24292F"/>
                </a:solidFill>
                <a:effectLst/>
              </a:rPr>
              <a:t>Run loyalty programs, discounts, and special offers to incentivize repeat visits.</a:t>
            </a:r>
          </a:p>
          <a:p>
            <a:pPr algn="l">
              <a:lnSpc>
                <a:spcPct val="160000"/>
              </a:lnSpc>
              <a:buFont typeface="Wingdings" panose="05000000000000000000" pitchFamily="2" charset="2"/>
              <a:buChar char="ü"/>
            </a:pPr>
            <a:r>
              <a:rPr lang="en-US" b="0" i="0" dirty="0">
                <a:solidFill>
                  <a:srgbClr val="24292F"/>
                </a:solidFill>
                <a:effectLst/>
              </a:rPr>
              <a:t>Partner with nearby businesses, offices, and events for catering or special promotions.</a:t>
            </a:r>
          </a:p>
          <a:p>
            <a:pPr algn="l">
              <a:lnSpc>
                <a:spcPct val="160000"/>
              </a:lnSpc>
              <a:buFont typeface="Wingdings" panose="05000000000000000000" pitchFamily="2" charset="2"/>
              <a:buChar char="ü"/>
            </a:pPr>
            <a:r>
              <a:rPr lang="en-US" b="0" i="0" dirty="0">
                <a:solidFill>
                  <a:srgbClr val="24292F"/>
                </a:solidFill>
                <a:effectLst/>
              </a:rPr>
              <a:t>Participate in local events, collaborate with local influencers, and engage in community initiatives to build a strong local presence.</a:t>
            </a:r>
          </a:p>
          <a:p>
            <a:pPr>
              <a:lnSpc>
                <a:spcPct val="160000"/>
              </a:lnSpc>
              <a:buFont typeface="Wingdings" panose="05000000000000000000" pitchFamily="2" charset="2"/>
              <a:buChar char="ü"/>
            </a:pPr>
            <a:r>
              <a:rPr lang="en-US" b="0" i="0" dirty="0">
                <a:solidFill>
                  <a:srgbClr val="24292F"/>
                </a:solidFill>
                <a:effectLst/>
              </a:rPr>
              <a:t>Focus on maintaining consistent taste, quality, and service to build customer trust and loyalty.</a:t>
            </a:r>
            <a:endParaRPr lang="en-IN" dirty="0"/>
          </a:p>
        </p:txBody>
      </p:sp>
    </p:spTree>
    <p:extLst>
      <p:ext uri="{BB962C8B-B14F-4D97-AF65-F5344CB8AC3E}">
        <p14:creationId xmlns:p14="http://schemas.microsoft.com/office/powerpoint/2010/main" val="208737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By </a:t>
            </a:r>
            <a:br>
              <a:rPr lang="en-US"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K.Swency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Batch-88</a:t>
            </a:r>
          </a:p>
        </p:txBody>
      </p:sp>
      <p:pic>
        <p:nvPicPr>
          <p:cNvPr id="8" name="Picture Placeholder 7">
            <a:extLst>
              <a:ext uri="{FF2B5EF4-FFF2-40B4-BE49-F238E27FC236}">
                <a16:creationId xmlns:a16="http://schemas.microsoft.com/office/drawing/2014/main" id="{3D3AEAE8-573C-C4D5-3EF7-4C4CEE5EDE7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554" r="5143"/>
          <a:stretch/>
        </p:blipFill>
        <p:spPr>
          <a:xfrm>
            <a:off x="405780" y="609600"/>
            <a:ext cx="6624736" cy="5562600"/>
          </a:xfrm>
        </p:spPr>
      </p:pic>
    </p:spTree>
    <p:extLst>
      <p:ext uri="{BB962C8B-B14F-4D97-AF65-F5344CB8AC3E}">
        <p14:creationId xmlns:p14="http://schemas.microsoft.com/office/powerpoint/2010/main" val="349738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D12B-FD73-D598-7F89-2C255F689673}"/>
              </a:ext>
            </a:extLst>
          </p:cNvPr>
          <p:cNvSpPr>
            <a:spLocks noGrp="1"/>
          </p:cNvSpPr>
          <p:nvPr>
            <p:ph type="title"/>
          </p:nvPr>
        </p:nvSpPr>
        <p:spPr>
          <a:xfrm>
            <a:off x="1512659" y="25439"/>
            <a:ext cx="9144000" cy="1143000"/>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393E427-C294-D1B0-1096-22EA1E482FCE}"/>
              </a:ext>
            </a:extLst>
          </p:cNvPr>
          <p:cNvSpPr>
            <a:spLocks noGrp="1"/>
          </p:cNvSpPr>
          <p:nvPr>
            <p:ph idx="1"/>
          </p:nvPr>
        </p:nvSpPr>
        <p:spPr>
          <a:xfrm>
            <a:off x="3142084" y="1168439"/>
            <a:ext cx="7524330" cy="5003761"/>
          </a:xfrm>
        </p:spPr>
        <p:txBody>
          <a:bodyPr>
            <a:normAutofit lnSpcReduction="10000"/>
          </a:bodyPr>
          <a:lstStyle/>
          <a:p>
            <a:pPr marL="628650" indent="-584200">
              <a:lnSpc>
                <a:spcPct val="150000"/>
              </a:lnSpc>
              <a:buFont typeface="Wingdings" panose="05000000000000000000" pitchFamily="2" charset="2"/>
              <a:buChar char="Ø"/>
            </a:pPr>
            <a:r>
              <a:rPr lang="en-US" sz="2400" dirty="0"/>
              <a:t>Introduction</a:t>
            </a:r>
          </a:p>
          <a:p>
            <a:pPr marL="628650" indent="-584200">
              <a:lnSpc>
                <a:spcPct val="150000"/>
              </a:lnSpc>
              <a:buFont typeface="Wingdings" panose="05000000000000000000" pitchFamily="2" charset="2"/>
              <a:buChar char="Ø"/>
            </a:pPr>
            <a:r>
              <a:rPr lang="en-US" sz="2400" dirty="0"/>
              <a:t>Pricing Strategy</a:t>
            </a:r>
          </a:p>
          <a:p>
            <a:pPr marL="628650" indent="-584200">
              <a:lnSpc>
                <a:spcPct val="150000"/>
              </a:lnSpc>
              <a:buFont typeface="Wingdings" panose="05000000000000000000" pitchFamily="2" charset="2"/>
              <a:buChar char="Ø"/>
            </a:pPr>
            <a:r>
              <a:rPr lang="en-US" sz="2000" dirty="0"/>
              <a:t>Differentiation Strategy</a:t>
            </a:r>
            <a:endParaRPr lang="en-IN" sz="2000" dirty="0"/>
          </a:p>
          <a:p>
            <a:pPr marL="628650" indent="-584200">
              <a:lnSpc>
                <a:spcPct val="150000"/>
              </a:lnSpc>
              <a:buFont typeface="Wingdings" panose="05000000000000000000" pitchFamily="2" charset="2"/>
              <a:buChar char="Ø"/>
            </a:pPr>
            <a:r>
              <a:rPr lang="en-US" sz="2400" dirty="0"/>
              <a:t>Gathering Insights</a:t>
            </a:r>
          </a:p>
          <a:p>
            <a:pPr marL="628650" indent="-584200">
              <a:lnSpc>
                <a:spcPct val="150000"/>
              </a:lnSpc>
              <a:buFont typeface="Wingdings" panose="05000000000000000000" pitchFamily="2" charset="2"/>
              <a:buChar char="Ø"/>
            </a:pPr>
            <a:r>
              <a:rPr lang="en-US" sz="2400" dirty="0"/>
              <a:t>Positioning and value proposition</a:t>
            </a:r>
          </a:p>
          <a:p>
            <a:pPr marL="628650" indent="-584200">
              <a:lnSpc>
                <a:spcPct val="150000"/>
              </a:lnSpc>
              <a:buFont typeface="Wingdings" panose="05000000000000000000" pitchFamily="2" charset="2"/>
              <a:buChar char="Ø"/>
            </a:pPr>
            <a:r>
              <a:rPr lang="en-US" sz="2400" dirty="0"/>
              <a:t>Solution Description</a:t>
            </a:r>
          </a:p>
          <a:p>
            <a:pPr marL="628650" indent="-584200">
              <a:lnSpc>
                <a:spcPct val="150000"/>
              </a:lnSpc>
              <a:buFont typeface="Wingdings" panose="05000000000000000000" pitchFamily="2" charset="2"/>
              <a:buChar char="Ø"/>
            </a:pPr>
            <a:r>
              <a:rPr lang="en-US" sz="2400" dirty="0"/>
              <a:t>Impact</a:t>
            </a:r>
            <a:endParaRPr lang="en-IN" sz="2400" dirty="0"/>
          </a:p>
        </p:txBody>
      </p:sp>
    </p:spTree>
    <p:extLst>
      <p:ext uri="{BB962C8B-B14F-4D97-AF65-F5344CB8AC3E}">
        <p14:creationId xmlns:p14="http://schemas.microsoft.com/office/powerpoint/2010/main" val="404237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2117-300A-8A28-5803-532CB48C96AD}"/>
              </a:ext>
            </a:extLst>
          </p:cNvPr>
          <p:cNvSpPr>
            <a:spLocks noGrp="1"/>
          </p:cNvSpPr>
          <p:nvPr>
            <p:ph type="title"/>
          </p:nvPr>
        </p:nvSpPr>
        <p:spPr>
          <a:xfrm>
            <a:off x="1648618" y="276137"/>
            <a:ext cx="4852393" cy="555352"/>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4E9953C-4DCE-0EBC-7984-FEB7DA0FCE7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6200000">
            <a:off x="8728566" y="-413800"/>
            <a:ext cx="3032355" cy="4412230"/>
          </a:xfrm>
        </p:spPr>
      </p:pic>
      <p:sp>
        <p:nvSpPr>
          <p:cNvPr id="4" name="Text Placeholder 3">
            <a:extLst>
              <a:ext uri="{FF2B5EF4-FFF2-40B4-BE49-F238E27FC236}">
                <a16:creationId xmlns:a16="http://schemas.microsoft.com/office/drawing/2014/main" id="{F48CE4B6-9B59-34BB-FF80-8DDB3A28BDB2}"/>
              </a:ext>
            </a:extLst>
          </p:cNvPr>
          <p:cNvSpPr>
            <a:spLocks noGrp="1"/>
          </p:cNvSpPr>
          <p:nvPr>
            <p:ph type="body" sz="half" idx="2"/>
          </p:nvPr>
        </p:nvSpPr>
        <p:spPr>
          <a:xfrm>
            <a:off x="1125860" y="908720"/>
            <a:ext cx="6412086" cy="5832648"/>
          </a:xfrm>
        </p:spPr>
        <p:txBody>
          <a:bodyPr>
            <a:noAutofit/>
          </a:bodyPr>
          <a:lstStyle/>
          <a:p>
            <a:pPr marL="285750" indent="-285750" algn="just">
              <a:lnSpc>
                <a:spcPct val="150000"/>
              </a:lnSpc>
              <a:buFont typeface="Arial" panose="020B0604020202090204" pitchFamily="34" charset="0"/>
              <a:buChar char="•"/>
            </a:pPr>
            <a:r>
              <a:rPr lang="en-IN" kern="0" dirty="0">
                <a:solidFill>
                  <a:srgbClr val="24292F"/>
                </a:solidFill>
                <a:effectLst/>
                <a:ea typeface="Times New Roman" panose="02020603050405020304" pitchFamily="18" charset="0"/>
                <a:cs typeface="Times New Roman" panose="02020603050405020304" pitchFamily="18" charset="0"/>
              </a:rPr>
              <a:t>Wada Pav is a popular street food in India, it </a:t>
            </a:r>
            <a:r>
              <a:rPr lang="en-US" kern="0" dirty="0">
                <a:solidFill>
                  <a:srgbClr val="24292F"/>
                </a:solidFill>
                <a:effectLst/>
                <a:ea typeface="Times New Roman" panose="02020603050405020304" pitchFamily="18" charset="0"/>
                <a:cs typeface="Times New Roman" panose="02020603050405020304" pitchFamily="18" charset="0"/>
              </a:rPr>
              <a:t>is a savory and spicy soft dinner rolls or fluffy buns, referred to as Pav, stuffed with a fried batter coated potato dumpling fritter called Batata Wada and laced with spicy and sweet chutneys</a:t>
            </a:r>
            <a:endParaRPr lang="en-IN" kern="0" dirty="0">
              <a:solidFill>
                <a:srgbClr val="24292F"/>
              </a:solidFill>
              <a:effectLst/>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90204" pitchFamily="34" charset="0"/>
              <a:buChar char="•"/>
            </a:pPr>
            <a:r>
              <a:rPr lang="en-IN" kern="0" dirty="0">
                <a:solidFill>
                  <a:srgbClr val="24292F"/>
                </a:solidFill>
                <a:ea typeface="Times New Roman" panose="02020603050405020304" pitchFamily="18" charset="0"/>
                <a:cs typeface="Times New Roman" panose="02020603050405020304" pitchFamily="18" charset="0"/>
              </a:rPr>
              <a:t>Starting a Wada pav outlet does not involve much investment and t</a:t>
            </a:r>
            <a:r>
              <a:rPr lang="en-IN" kern="0" dirty="0">
                <a:solidFill>
                  <a:srgbClr val="24292F"/>
                </a:solidFill>
                <a:effectLst/>
                <a:ea typeface="Times New Roman" panose="02020603050405020304" pitchFamily="18" charset="0"/>
                <a:cs typeface="Times New Roman" panose="02020603050405020304" pitchFamily="18" charset="0"/>
              </a:rPr>
              <a:t>he government licensing fee is also very nominal. Raw materials are easily available.</a:t>
            </a:r>
          </a:p>
          <a:p>
            <a:pPr marL="285750" indent="-285750" algn="just">
              <a:lnSpc>
                <a:spcPct val="150000"/>
              </a:lnSpc>
              <a:buFont typeface="Arial" panose="020B0604020202090204" pitchFamily="34" charset="0"/>
              <a:buChar char="•"/>
            </a:pPr>
            <a:r>
              <a:rPr lang="en-IN" kern="0" dirty="0">
                <a:solidFill>
                  <a:srgbClr val="24292F"/>
                </a:solidFill>
                <a:ea typeface="Times New Roman" panose="02020603050405020304" pitchFamily="18" charset="0"/>
                <a:cs typeface="Times New Roman" panose="02020603050405020304" pitchFamily="18" charset="0"/>
              </a:rPr>
              <a:t>In case the business does not perform well, switching cost is also very small</a:t>
            </a:r>
          </a:p>
          <a:p>
            <a:pPr marL="285750" indent="-285750" algn="just">
              <a:lnSpc>
                <a:spcPct val="150000"/>
              </a:lnSpc>
              <a:buFont typeface="Arial" panose="020B0604020202090204" pitchFamily="34" charset="0"/>
              <a:buChar char="•"/>
            </a:pPr>
            <a:r>
              <a:rPr lang="en-US" kern="0" dirty="0">
                <a:solidFill>
                  <a:srgbClr val="24292F"/>
                </a:solidFill>
                <a:effectLst/>
                <a:ea typeface="Times New Roman" panose="02020603050405020304" pitchFamily="18" charset="0"/>
                <a:cs typeface="Times New Roman" panose="02020603050405020304" pitchFamily="18" charset="0"/>
              </a:rPr>
              <a:t>Wada Pav is not only a beloved street food but also holds cultural significance, reflecting the fast-paced lifestyle of Mumbai and the blend of flavors that the city is known for.</a:t>
            </a:r>
          </a:p>
          <a:p>
            <a:pPr marL="285750" indent="-285750" algn="just">
              <a:lnSpc>
                <a:spcPct val="150000"/>
              </a:lnSpc>
              <a:buFont typeface="Arial" panose="020B0604020202090204" pitchFamily="34" charset="0"/>
              <a:buChar char="•"/>
            </a:pPr>
            <a:r>
              <a:rPr lang="en-US" kern="0" dirty="0">
                <a:solidFill>
                  <a:srgbClr val="24292F"/>
                </a:solidFill>
                <a:effectLst/>
                <a:ea typeface="Times New Roman" panose="02020603050405020304" pitchFamily="18" charset="0"/>
                <a:cs typeface="Times New Roman" panose="02020603050405020304" pitchFamily="18" charset="0"/>
              </a:rPr>
              <a:t>It's an affordable and accessible option for a quick bite, making it a staple in the street food scene of India.</a:t>
            </a:r>
            <a:endParaRPr lang="en-IN" kern="0" dirty="0">
              <a:solidFill>
                <a:srgbClr val="24292F"/>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06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0268-7303-4556-CCBE-473101F53AFA}"/>
              </a:ext>
            </a:extLst>
          </p:cNvPr>
          <p:cNvSpPr>
            <a:spLocks noGrp="1"/>
          </p:cNvSpPr>
          <p:nvPr>
            <p:ph type="title"/>
          </p:nvPr>
        </p:nvSpPr>
        <p:spPr>
          <a:xfrm>
            <a:off x="1522414" y="116632"/>
            <a:ext cx="9144000" cy="661640"/>
          </a:xfrm>
        </p:spPr>
        <p:txBody>
          <a:bodyPr>
            <a:normAutofit fontScale="90000"/>
          </a:bodyPr>
          <a:lstStyle/>
          <a:p>
            <a:pPr marL="44450" algn="ctr">
              <a:lnSpc>
                <a:spcPct val="150000"/>
              </a:lnSpc>
            </a:pPr>
            <a:r>
              <a:rPr lang="en-US" sz="3600" dirty="0"/>
              <a:t>Pricing and Differentiation Strategy</a:t>
            </a:r>
          </a:p>
        </p:txBody>
      </p:sp>
      <p:graphicFrame>
        <p:nvGraphicFramePr>
          <p:cNvPr id="6" name="Diagram 5">
            <a:extLst>
              <a:ext uri="{FF2B5EF4-FFF2-40B4-BE49-F238E27FC236}">
                <a16:creationId xmlns:a16="http://schemas.microsoft.com/office/drawing/2014/main" id="{B225E71E-F9C9-3258-D225-862919A7E933}"/>
              </a:ext>
            </a:extLst>
          </p:cNvPr>
          <p:cNvGraphicFramePr/>
          <p:nvPr>
            <p:extLst>
              <p:ext uri="{D42A27DB-BD31-4B8C-83A1-F6EECF244321}">
                <p14:modId xmlns:p14="http://schemas.microsoft.com/office/powerpoint/2010/main" val="1460266630"/>
              </p:ext>
            </p:extLst>
          </p:nvPr>
        </p:nvGraphicFramePr>
        <p:xfrm>
          <a:off x="1413892" y="908720"/>
          <a:ext cx="9144000"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05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6C9546DE-D640-F2B3-8B95-6A47E1D3590A}"/>
              </a:ext>
            </a:extLst>
          </p:cNvPr>
          <p:cNvGraphicFramePr>
            <a:graphicFrameLocks noGrp="1"/>
          </p:cNvGraphicFramePr>
          <p:nvPr>
            <p:ph sz="half" idx="1"/>
            <p:extLst>
              <p:ext uri="{D42A27DB-BD31-4B8C-83A1-F6EECF244321}">
                <p14:modId xmlns:p14="http://schemas.microsoft.com/office/powerpoint/2010/main" val="1258948284"/>
              </p:ext>
            </p:extLst>
          </p:nvPr>
        </p:nvGraphicFramePr>
        <p:xfrm>
          <a:off x="1522413" y="620688"/>
          <a:ext cx="8532439" cy="555151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FB73EDC1-9AA1-8559-9BFB-E4B6E6DF3385}"/>
              </a:ext>
            </a:extLst>
          </p:cNvPr>
          <p:cNvSpPr txBox="1"/>
          <p:nvPr/>
        </p:nvSpPr>
        <p:spPr>
          <a:xfrm rot="16200000">
            <a:off x="898311" y="2488250"/>
            <a:ext cx="936105" cy="369332"/>
          </a:xfrm>
          <a:prstGeom prst="rect">
            <a:avLst/>
          </a:prstGeom>
          <a:noFill/>
        </p:spPr>
        <p:txBody>
          <a:bodyPr wrap="square" rtlCol="0">
            <a:spAutoFit/>
          </a:bodyPr>
          <a:lstStyle/>
          <a:p>
            <a:r>
              <a:rPr lang="en-US" dirty="0"/>
              <a:t>Price</a:t>
            </a:r>
            <a:endParaRPr lang="en-IN" dirty="0"/>
          </a:p>
        </p:txBody>
      </p:sp>
    </p:spTree>
    <p:extLst>
      <p:ext uri="{BB962C8B-B14F-4D97-AF65-F5344CB8AC3E}">
        <p14:creationId xmlns:p14="http://schemas.microsoft.com/office/powerpoint/2010/main" val="263679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F30D-FABA-6EC2-3CF2-C23227756495}"/>
              </a:ext>
            </a:extLst>
          </p:cNvPr>
          <p:cNvSpPr>
            <a:spLocks noGrp="1"/>
          </p:cNvSpPr>
          <p:nvPr>
            <p:ph type="title"/>
          </p:nvPr>
        </p:nvSpPr>
        <p:spPr/>
        <p:txBody>
          <a:bodyPr/>
          <a:lstStyle/>
          <a:p>
            <a:pPr algn="ctr"/>
            <a:r>
              <a:rPr lang="en-US" dirty="0"/>
              <a:t>Differentiation Strategy</a:t>
            </a:r>
            <a:br>
              <a:rPr lang="en-IN" dirty="0"/>
            </a:br>
            <a:endParaRPr lang="en-IN" dirty="0"/>
          </a:p>
        </p:txBody>
      </p:sp>
      <p:graphicFrame>
        <p:nvGraphicFramePr>
          <p:cNvPr id="3" name="Diagram 2">
            <a:extLst>
              <a:ext uri="{FF2B5EF4-FFF2-40B4-BE49-F238E27FC236}">
                <a16:creationId xmlns:a16="http://schemas.microsoft.com/office/drawing/2014/main" id="{591A5856-0C42-8DC8-5D8F-572FC7BD086E}"/>
              </a:ext>
            </a:extLst>
          </p:cNvPr>
          <p:cNvGraphicFramePr/>
          <p:nvPr>
            <p:extLst>
              <p:ext uri="{D42A27DB-BD31-4B8C-83A1-F6EECF244321}">
                <p14:modId xmlns:p14="http://schemas.microsoft.com/office/powerpoint/2010/main" val="328445726"/>
              </p:ext>
            </p:extLst>
          </p:nvPr>
        </p:nvGraphicFramePr>
        <p:xfrm>
          <a:off x="1341884" y="1203698"/>
          <a:ext cx="3096344" cy="5249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E9C6A8D-F75E-64A4-A033-88B4D3EE6E17}"/>
              </a:ext>
            </a:extLst>
          </p:cNvPr>
          <p:cNvGraphicFramePr/>
          <p:nvPr>
            <p:extLst>
              <p:ext uri="{D42A27DB-BD31-4B8C-83A1-F6EECF244321}">
                <p14:modId xmlns:p14="http://schemas.microsoft.com/office/powerpoint/2010/main" val="2371693705"/>
              </p:ext>
            </p:extLst>
          </p:nvPr>
        </p:nvGraphicFramePr>
        <p:xfrm>
          <a:off x="5158308" y="1988840"/>
          <a:ext cx="2732595" cy="33799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oup 5">
            <a:extLst>
              <a:ext uri="{FF2B5EF4-FFF2-40B4-BE49-F238E27FC236}">
                <a16:creationId xmlns:a16="http://schemas.microsoft.com/office/drawing/2014/main" id="{BED9DA61-63E9-97D6-FD24-AA1FC0025FB9}"/>
              </a:ext>
            </a:extLst>
          </p:cNvPr>
          <p:cNvGrpSpPr/>
          <p:nvPr/>
        </p:nvGrpSpPr>
        <p:grpSpPr>
          <a:xfrm>
            <a:off x="8220623" y="2063895"/>
            <a:ext cx="1096127" cy="1674322"/>
            <a:chOff x="1" y="4"/>
            <a:chExt cx="1038434" cy="1483477"/>
          </a:xfrm>
        </p:grpSpPr>
        <p:sp>
          <p:nvSpPr>
            <p:cNvPr id="16" name="Arrow: Chevron 15">
              <a:extLst>
                <a:ext uri="{FF2B5EF4-FFF2-40B4-BE49-F238E27FC236}">
                  <a16:creationId xmlns:a16="http://schemas.microsoft.com/office/drawing/2014/main" id="{9E7FE283-EB87-BE36-C92C-477067DBEBFB}"/>
                </a:ext>
              </a:extLst>
            </p:cNvPr>
            <p:cNvSpPr/>
            <p:nvPr/>
          </p:nvSpPr>
          <p:spPr>
            <a:xfrm rot="5400000">
              <a:off x="-222521" y="222526"/>
              <a:ext cx="1483477" cy="1038434"/>
            </a:xfrm>
            <a:prstGeom prst="chevron">
              <a:avLst/>
            </a:prstGeom>
          </p:spPr>
          <p:style>
            <a:lnRef idx="2">
              <a:schemeClr val="dk1"/>
            </a:lnRef>
            <a:fillRef idx="1">
              <a:schemeClr val="lt1"/>
            </a:fillRef>
            <a:effectRef idx="0">
              <a:schemeClr val="dk1"/>
            </a:effectRef>
            <a:fontRef idx="minor">
              <a:schemeClr val="dk1"/>
            </a:fontRef>
          </p:style>
          <p:txBody>
            <a:bodyPr/>
            <a:lstStyle/>
            <a:p>
              <a:endParaRPr lang="en-IN" sz="2000"/>
            </a:p>
          </p:txBody>
        </p:sp>
        <p:sp>
          <p:nvSpPr>
            <p:cNvPr id="17" name="Arrow: Chevron 4">
              <a:extLst>
                <a:ext uri="{FF2B5EF4-FFF2-40B4-BE49-F238E27FC236}">
                  <a16:creationId xmlns:a16="http://schemas.microsoft.com/office/drawing/2014/main" id="{EB5C59C1-EC7D-BD9D-4184-63A2D1648D5B}"/>
                </a:ext>
              </a:extLst>
            </p:cNvPr>
            <p:cNvSpPr txBox="1"/>
            <p:nvPr/>
          </p:nvSpPr>
          <p:spPr>
            <a:xfrm>
              <a:off x="100457" y="519221"/>
              <a:ext cx="937978" cy="42638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600" kern="1200" dirty="0"/>
                <a:t>Service Amenities</a:t>
              </a:r>
              <a:endParaRPr lang="en-IN" sz="1600" kern="1200" dirty="0"/>
            </a:p>
          </p:txBody>
        </p:sp>
      </p:grpSp>
      <p:grpSp>
        <p:nvGrpSpPr>
          <p:cNvPr id="7" name="Group 6">
            <a:extLst>
              <a:ext uri="{FF2B5EF4-FFF2-40B4-BE49-F238E27FC236}">
                <a16:creationId xmlns:a16="http://schemas.microsoft.com/office/drawing/2014/main" id="{E86F26D0-F171-E9D5-9741-399C3BAFC307}"/>
              </a:ext>
            </a:extLst>
          </p:cNvPr>
          <p:cNvGrpSpPr/>
          <p:nvPr/>
        </p:nvGrpSpPr>
        <p:grpSpPr>
          <a:xfrm>
            <a:off x="9316750" y="2061268"/>
            <a:ext cx="1944216" cy="1088309"/>
            <a:chOff x="1038433" y="2735"/>
            <a:chExt cx="1841885" cy="964260"/>
          </a:xfrm>
          <a:solidFill>
            <a:srgbClr val="D0D0D0"/>
          </a:solidFill>
        </p:grpSpPr>
        <p:sp>
          <p:nvSpPr>
            <p:cNvPr id="14" name="Rectangle: Top Corners Rounded 13">
              <a:extLst>
                <a:ext uri="{FF2B5EF4-FFF2-40B4-BE49-F238E27FC236}">
                  <a16:creationId xmlns:a16="http://schemas.microsoft.com/office/drawing/2014/main" id="{89180BA3-912F-050C-8DF9-83EC03CC7991}"/>
                </a:ext>
              </a:extLst>
            </p:cNvPr>
            <p:cNvSpPr/>
            <p:nvPr/>
          </p:nvSpPr>
          <p:spPr>
            <a:xfrm rot="5400000">
              <a:off x="1477246" y="-436078"/>
              <a:ext cx="964260" cy="1841885"/>
            </a:xfrm>
            <a:prstGeom prst="round2SameRect">
              <a:avLst/>
            </a:prstGeom>
            <a:grpFill/>
          </p:spPr>
          <p:style>
            <a:lnRef idx="2">
              <a:schemeClr val="dk1"/>
            </a:lnRef>
            <a:fillRef idx="1">
              <a:schemeClr val="lt1"/>
            </a:fillRef>
            <a:effectRef idx="0">
              <a:schemeClr val="dk1"/>
            </a:effectRef>
            <a:fontRef idx="minor">
              <a:schemeClr val="dk1"/>
            </a:fontRef>
          </p:style>
          <p:txBody>
            <a:bodyPr/>
            <a:lstStyle/>
            <a:p>
              <a:endParaRPr lang="en-IN" sz="2000"/>
            </a:p>
          </p:txBody>
        </p:sp>
        <p:sp>
          <p:nvSpPr>
            <p:cNvPr id="15" name="Rectangle: Top Corners Rounded 6">
              <a:extLst>
                <a:ext uri="{FF2B5EF4-FFF2-40B4-BE49-F238E27FC236}">
                  <a16:creationId xmlns:a16="http://schemas.microsoft.com/office/drawing/2014/main" id="{322596EC-BCC2-9BCD-2B83-87B8B0808387}"/>
                </a:ext>
              </a:extLst>
            </p:cNvPr>
            <p:cNvSpPr txBox="1"/>
            <p:nvPr/>
          </p:nvSpPr>
          <p:spPr>
            <a:xfrm>
              <a:off x="1038434" y="49805"/>
              <a:ext cx="1794814" cy="870118"/>
            </a:xfrm>
            <a:prstGeom prst="rect">
              <a:avLst/>
            </a:prstGeom>
            <a:grpFill/>
            <a:ln>
              <a:solidFill>
                <a:srgbClr val="D0D0D0"/>
              </a:solidFill>
            </a:ln>
          </p:spPr>
          <p:style>
            <a:lnRef idx="2">
              <a:schemeClr val="dk1"/>
            </a:lnRef>
            <a:fillRef idx="1">
              <a:schemeClr val="lt1"/>
            </a:fillRef>
            <a:effectRef idx="0">
              <a:schemeClr val="dk1"/>
            </a:effectRef>
            <a:fontRef idx="minor">
              <a:schemeClr val="dk1"/>
            </a:fontRef>
          </p:style>
          <p:txBody>
            <a:bodyPr spcFirstLastPara="0" vert="horz" wrap="square" lIns="78232" tIns="6985" rIns="6985" bIns="6985" numCol="1" spcCol="1270" anchor="ctr" anchorCtr="0">
              <a:noAutofit/>
            </a:bodyPr>
            <a:lstStyle/>
            <a:p>
              <a:pPr marL="360363" lvl="1" indent="-184150" algn="l" defTabSz="488950">
                <a:lnSpc>
                  <a:spcPct val="90000"/>
                </a:lnSpc>
                <a:spcBef>
                  <a:spcPct val="0"/>
                </a:spcBef>
                <a:spcAft>
                  <a:spcPct val="15000"/>
                </a:spcAft>
                <a:buChar char="•"/>
              </a:pPr>
              <a:r>
                <a:rPr lang="en-US" sz="1400" kern="1200" dirty="0"/>
                <a:t>Outdoor Seating</a:t>
              </a:r>
              <a:endParaRPr lang="en-IN" sz="1400" kern="1200" dirty="0"/>
            </a:p>
            <a:p>
              <a:pPr marL="360363" lvl="1" indent="-184150" algn="l" defTabSz="488950">
                <a:lnSpc>
                  <a:spcPct val="90000"/>
                </a:lnSpc>
                <a:spcBef>
                  <a:spcPct val="0"/>
                </a:spcBef>
                <a:spcAft>
                  <a:spcPct val="15000"/>
                </a:spcAft>
                <a:buChar char="•"/>
              </a:pPr>
              <a:r>
                <a:rPr lang="en-US" sz="1400" kern="1200" dirty="0"/>
                <a:t>Home Delivery</a:t>
              </a:r>
              <a:endParaRPr lang="en-IN" sz="1400" kern="1200" dirty="0"/>
            </a:p>
            <a:p>
              <a:pPr marL="360363" lvl="1" indent="-184150" algn="l" defTabSz="488950">
                <a:lnSpc>
                  <a:spcPct val="90000"/>
                </a:lnSpc>
                <a:spcBef>
                  <a:spcPct val="0"/>
                </a:spcBef>
                <a:spcAft>
                  <a:spcPct val="15000"/>
                </a:spcAft>
                <a:buChar char="•"/>
              </a:pPr>
              <a:r>
                <a:rPr lang="en-US" sz="1400" kern="1200" dirty="0"/>
                <a:t>Serves Non veg</a:t>
              </a:r>
              <a:endParaRPr lang="en-IN" sz="1400" kern="1200" dirty="0"/>
            </a:p>
          </p:txBody>
        </p:sp>
      </p:grpSp>
      <p:grpSp>
        <p:nvGrpSpPr>
          <p:cNvPr id="8" name="Group 7">
            <a:extLst>
              <a:ext uri="{FF2B5EF4-FFF2-40B4-BE49-F238E27FC236}">
                <a16:creationId xmlns:a16="http://schemas.microsoft.com/office/drawing/2014/main" id="{D392CFDB-5095-4E52-55BE-D1F4B11409C8}"/>
              </a:ext>
            </a:extLst>
          </p:cNvPr>
          <p:cNvGrpSpPr/>
          <p:nvPr/>
        </p:nvGrpSpPr>
        <p:grpSpPr>
          <a:xfrm>
            <a:off x="8220622" y="3694474"/>
            <a:ext cx="1112411" cy="1674323"/>
            <a:chOff x="-2946644" y="1058242"/>
            <a:chExt cx="1038434" cy="1483477"/>
          </a:xfrm>
        </p:grpSpPr>
        <p:sp>
          <p:nvSpPr>
            <p:cNvPr id="12" name="Arrow: Chevron 11">
              <a:extLst>
                <a:ext uri="{FF2B5EF4-FFF2-40B4-BE49-F238E27FC236}">
                  <a16:creationId xmlns:a16="http://schemas.microsoft.com/office/drawing/2014/main" id="{89FE31E3-3EFC-F09D-E3E8-704730A8A8F1}"/>
                </a:ext>
              </a:extLst>
            </p:cNvPr>
            <p:cNvSpPr/>
            <p:nvPr/>
          </p:nvSpPr>
          <p:spPr>
            <a:xfrm rot="5400000">
              <a:off x="-3169166" y="1280764"/>
              <a:ext cx="1483477" cy="1038434"/>
            </a:xfrm>
            <a:prstGeom prst="chevron">
              <a:avLst/>
            </a:prstGeom>
          </p:spPr>
          <p:style>
            <a:lnRef idx="2">
              <a:schemeClr val="dk1"/>
            </a:lnRef>
            <a:fillRef idx="1">
              <a:schemeClr val="lt1"/>
            </a:fillRef>
            <a:effectRef idx="0">
              <a:schemeClr val="dk1"/>
            </a:effectRef>
            <a:fontRef idx="minor">
              <a:schemeClr val="dk1"/>
            </a:fontRef>
          </p:style>
          <p:txBody>
            <a:bodyPr/>
            <a:lstStyle/>
            <a:p>
              <a:endParaRPr lang="en-IN" sz="2000"/>
            </a:p>
          </p:txBody>
        </p:sp>
        <p:sp>
          <p:nvSpPr>
            <p:cNvPr id="13" name="Arrow: Chevron 8">
              <a:extLst>
                <a:ext uri="{FF2B5EF4-FFF2-40B4-BE49-F238E27FC236}">
                  <a16:creationId xmlns:a16="http://schemas.microsoft.com/office/drawing/2014/main" id="{F4D2CFB8-BC58-D332-151B-4EFC8962E8EB}"/>
                </a:ext>
              </a:extLst>
            </p:cNvPr>
            <p:cNvSpPr txBox="1"/>
            <p:nvPr/>
          </p:nvSpPr>
          <p:spPr>
            <a:xfrm>
              <a:off x="-2847658" y="1603321"/>
              <a:ext cx="939447" cy="4392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600" kern="1200" dirty="0"/>
                <a:t>Social Media Marketing</a:t>
              </a:r>
              <a:endParaRPr lang="en-IN" sz="1600" kern="1200" dirty="0"/>
            </a:p>
          </p:txBody>
        </p:sp>
      </p:grpSp>
      <p:grpSp>
        <p:nvGrpSpPr>
          <p:cNvPr id="9" name="Group 8">
            <a:extLst>
              <a:ext uri="{FF2B5EF4-FFF2-40B4-BE49-F238E27FC236}">
                <a16:creationId xmlns:a16="http://schemas.microsoft.com/office/drawing/2014/main" id="{E964D743-2C0D-DF92-5596-2EF7EC853FDF}"/>
              </a:ext>
            </a:extLst>
          </p:cNvPr>
          <p:cNvGrpSpPr/>
          <p:nvPr/>
        </p:nvGrpSpPr>
        <p:grpSpPr>
          <a:xfrm>
            <a:off x="9333032" y="3680457"/>
            <a:ext cx="1835238" cy="1142305"/>
            <a:chOff x="1008116" y="1232008"/>
            <a:chExt cx="1841885" cy="964260"/>
          </a:xfrm>
          <a:solidFill>
            <a:srgbClr val="D0D0D0"/>
          </a:solidFill>
        </p:grpSpPr>
        <p:sp>
          <p:nvSpPr>
            <p:cNvPr id="10" name="Rectangle: Top Corners Rounded 9">
              <a:extLst>
                <a:ext uri="{FF2B5EF4-FFF2-40B4-BE49-F238E27FC236}">
                  <a16:creationId xmlns:a16="http://schemas.microsoft.com/office/drawing/2014/main" id="{C4FCF13D-6C3E-9AF2-4181-FD9122ECA612}"/>
                </a:ext>
              </a:extLst>
            </p:cNvPr>
            <p:cNvSpPr/>
            <p:nvPr/>
          </p:nvSpPr>
          <p:spPr>
            <a:xfrm rot="5400000">
              <a:off x="1446929" y="793195"/>
              <a:ext cx="964260" cy="1841885"/>
            </a:xfrm>
            <a:prstGeom prst="round2SameRect">
              <a:avLst/>
            </a:prstGeom>
            <a:grpFill/>
            <a:ln>
              <a:solidFill>
                <a:schemeClr val="tx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sz="2000"/>
            </a:p>
          </p:txBody>
        </p:sp>
        <p:sp>
          <p:nvSpPr>
            <p:cNvPr id="11" name="Rectangle: Top Corners Rounded 10">
              <a:extLst>
                <a:ext uri="{FF2B5EF4-FFF2-40B4-BE49-F238E27FC236}">
                  <a16:creationId xmlns:a16="http://schemas.microsoft.com/office/drawing/2014/main" id="{488B8B66-EE30-6855-EB97-6CB3F08EACBC}"/>
                </a:ext>
              </a:extLst>
            </p:cNvPr>
            <p:cNvSpPr txBox="1"/>
            <p:nvPr/>
          </p:nvSpPr>
          <p:spPr>
            <a:xfrm>
              <a:off x="1008117" y="1279079"/>
              <a:ext cx="1794814" cy="870118"/>
            </a:xfrm>
            <a:prstGeom prst="rect">
              <a:avLst/>
            </a:prstGeom>
            <a:grpFill/>
            <a:ln>
              <a:solidFill>
                <a:schemeClr val="tx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8232" tIns="6985" rIns="6985" bIns="6985" numCol="1" spcCol="1270" anchor="ctr" anchorCtr="0">
              <a:noAutofit/>
            </a:bodyPr>
            <a:lstStyle/>
            <a:p>
              <a:pPr marL="360363" lvl="1" indent="-184150" algn="l" defTabSz="488950">
                <a:lnSpc>
                  <a:spcPct val="90000"/>
                </a:lnSpc>
                <a:spcBef>
                  <a:spcPct val="0"/>
                </a:spcBef>
                <a:spcAft>
                  <a:spcPct val="15000"/>
                </a:spcAft>
                <a:buChar char="•"/>
              </a:pPr>
              <a:r>
                <a:rPr lang="en-US" sz="1400" kern="1200" dirty="0"/>
                <a:t>Instagram</a:t>
              </a:r>
              <a:endParaRPr lang="en-IN" sz="1400" kern="1200" dirty="0"/>
            </a:p>
            <a:p>
              <a:pPr marL="360363" lvl="1" indent="-184150" algn="l" defTabSz="488950">
                <a:lnSpc>
                  <a:spcPct val="90000"/>
                </a:lnSpc>
                <a:spcBef>
                  <a:spcPct val="0"/>
                </a:spcBef>
                <a:spcAft>
                  <a:spcPct val="15000"/>
                </a:spcAft>
                <a:buChar char="•"/>
              </a:pPr>
              <a:r>
                <a:rPr lang="en-US" sz="1400" kern="1200" dirty="0"/>
                <a:t>Facebook</a:t>
              </a:r>
              <a:endParaRPr lang="en-IN" sz="1400" kern="1200" dirty="0"/>
            </a:p>
            <a:p>
              <a:pPr marL="360363" lvl="1" indent="-184150" algn="l" defTabSz="488950">
                <a:lnSpc>
                  <a:spcPct val="90000"/>
                </a:lnSpc>
                <a:spcBef>
                  <a:spcPct val="0"/>
                </a:spcBef>
                <a:spcAft>
                  <a:spcPct val="15000"/>
                </a:spcAft>
                <a:buChar char="•"/>
              </a:pPr>
              <a:r>
                <a:rPr lang="en-US" sz="1400" kern="1200" dirty="0"/>
                <a:t>Just dial</a:t>
              </a:r>
              <a:endParaRPr lang="en-IN" sz="1400" kern="1200" dirty="0"/>
            </a:p>
            <a:p>
              <a:pPr marL="360363" lvl="1" indent="-184150" algn="l" defTabSz="488950">
                <a:lnSpc>
                  <a:spcPct val="90000"/>
                </a:lnSpc>
                <a:spcBef>
                  <a:spcPct val="0"/>
                </a:spcBef>
                <a:spcAft>
                  <a:spcPct val="15000"/>
                </a:spcAft>
                <a:buChar char="•"/>
              </a:pPr>
              <a:r>
                <a:rPr lang="en-US" sz="1400" kern="1200" dirty="0"/>
                <a:t>Food Blog</a:t>
              </a:r>
              <a:endParaRPr lang="en-IN" sz="1400" kern="1200" dirty="0"/>
            </a:p>
          </p:txBody>
        </p:sp>
      </p:grpSp>
    </p:spTree>
    <p:extLst>
      <p:ext uri="{BB962C8B-B14F-4D97-AF65-F5344CB8AC3E}">
        <p14:creationId xmlns:p14="http://schemas.microsoft.com/office/powerpoint/2010/main" val="418556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471C-C17E-31EA-2DB4-A6CAC5A10880}"/>
              </a:ext>
            </a:extLst>
          </p:cNvPr>
          <p:cNvSpPr>
            <a:spLocks noGrp="1"/>
          </p:cNvSpPr>
          <p:nvPr>
            <p:ph type="title"/>
          </p:nvPr>
        </p:nvSpPr>
        <p:spPr>
          <a:xfrm>
            <a:off x="1522412" y="18620"/>
            <a:ext cx="9144000" cy="661640"/>
          </a:xfrm>
        </p:spPr>
        <p:txBody>
          <a:bodyPr/>
          <a:lstStyle/>
          <a:p>
            <a:pPr algn="ctr"/>
            <a:r>
              <a:rPr lang="en-US" dirty="0"/>
              <a:t>Gathering Insight</a:t>
            </a:r>
            <a:endParaRPr lang="en-IN" dirty="0"/>
          </a:p>
        </p:txBody>
      </p:sp>
      <p:graphicFrame>
        <p:nvGraphicFramePr>
          <p:cNvPr id="3" name="Table 3">
            <a:extLst>
              <a:ext uri="{FF2B5EF4-FFF2-40B4-BE49-F238E27FC236}">
                <a16:creationId xmlns:a16="http://schemas.microsoft.com/office/drawing/2014/main" id="{0E2189DB-3368-CF8C-A62A-ACD4B38BFDF5}"/>
              </a:ext>
            </a:extLst>
          </p:cNvPr>
          <p:cNvGraphicFramePr>
            <a:graphicFrameLocks noGrp="1"/>
          </p:cNvGraphicFramePr>
          <p:nvPr>
            <p:extLst>
              <p:ext uri="{D42A27DB-BD31-4B8C-83A1-F6EECF244321}">
                <p14:modId xmlns:p14="http://schemas.microsoft.com/office/powerpoint/2010/main" val="2177299793"/>
              </p:ext>
            </p:extLst>
          </p:nvPr>
        </p:nvGraphicFramePr>
        <p:xfrm>
          <a:off x="1522412" y="712900"/>
          <a:ext cx="8964488" cy="5582920"/>
        </p:xfrm>
        <a:graphic>
          <a:graphicData uri="http://schemas.openxmlformats.org/drawingml/2006/table">
            <a:tbl>
              <a:tblPr firstRow="1" bandRow="1">
                <a:tableStyleId>{5C22544A-7EE6-4342-B048-85BDC9FD1C3A}</a:tableStyleId>
              </a:tblPr>
              <a:tblGrid>
                <a:gridCol w="1763688">
                  <a:extLst>
                    <a:ext uri="{9D8B030D-6E8A-4147-A177-3AD203B41FA5}">
                      <a16:colId xmlns:a16="http://schemas.microsoft.com/office/drawing/2014/main" val="3413480101"/>
                    </a:ext>
                  </a:extLst>
                </a:gridCol>
                <a:gridCol w="1224136">
                  <a:extLst>
                    <a:ext uri="{9D8B030D-6E8A-4147-A177-3AD203B41FA5}">
                      <a16:colId xmlns:a16="http://schemas.microsoft.com/office/drawing/2014/main" val="1814767899"/>
                    </a:ext>
                  </a:extLst>
                </a:gridCol>
                <a:gridCol w="1008402">
                  <a:extLst>
                    <a:ext uri="{9D8B030D-6E8A-4147-A177-3AD203B41FA5}">
                      <a16:colId xmlns:a16="http://schemas.microsoft.com/office/drawing/2014/main" val="891791830"/>
                    </a:ext>
                  </a:extLst>
                </a:gridCol>
                <a:gridCol w="2087942">
                  <a:extLst>
                    <a:ext uri="{9D8B030D-6E8A-4147-A177-3AD203B41FA5}">
                      <a16:colId xmlns:a16="http://schemas.microsoft.com/office/drawing/2014/main" val="809294955"/>
                    </a:ext>
                  </a:extLst>
                </a:gridCol>
                <a:gridCol w="1008112">
                  <a:extLst>
                    <a:ext uri="{9D8B030D-6E8A-4147-A177-3AD203B41FA5}">
                      <a16:colId xmlns:a16="http://schemas.microsoft.com/office/drawing/2014/main" val="4285913884"/>
                    </a:ext>
                  </a:extLst>
                </a:gridCol>
                <a:gridCol w="792088">
                  <a:extLst>
                    <a:ext uri="{9D8B030D-6E8A-4147-A177-3AD203B41FA5}">
                      <a16:colId xmlns:a16="http://schemas.microsoft.com/office/drawing/2014/main" val="3198961724"/>
                    </a:ext>
                  </a:extLst>
                </a:gridCol>
                <a:gridCol w="1080120">
                  <a:extLst>
                    <a:ext uri="{9D8B030D-6E8A-4147-A177-3AD203B41FA5}">
                      <a16:colId xmlns:a16="http://schemas.microsoft.com/office/drawing/2014/main" val="1693657793"/>
                    </a:ext>
                  </a:extLst>
                </a:gridCol>
              </a:tblGrid>
              <a:tr h="370840">
                <a:tc>
                  <a:txBody>
                    <a:bodyPr/>
                    <a:lstStyle/>
                    <a:p>
                      <a:pPr algn="l"/>
                      <a:r>
                        <a:rPr lang="en-US" dirty="0"/>
                        <a:t>Name</a:t>
                      </a:r>
                      <a:endParaRPr lang="en-IN" dirty="0"/>
                    </a:p>
                  </a:txBody>
                  <a:tcPr anchor="ctr"/>
                </a:tc>
                <a:tc>
                  <a:txBody>
                    <a:bodyPr/>
                    <a:lstStyle/>
                    <a:p>
                      <a:pPr algn="l"/>
                      <a:r>
                        <a:rPr lang="en-US" dirty="0"/>
                        <a:t>Years of Business</a:t>
                      </a:r>
                      <a:endParaRPr lang="en-IN" dirty="0"/>
                    </a:p>
                  </a:txBody>
                  <a:tcPr anchor="ctr"/>
                </a:tc>
                <a:tc>
                  <a:txBody>
                    <a:bodyPr/>
                    <a:lstStyle/>
                    <a:p>
                      <a:pPr algn="l"/>
                      <a:r>
                        <a:rPr lang="en-US" dirty="0"/>
                        <a:t>Rating</a:t>
                      </a:r>
                      <a:br>
                        <a:rPr lang="en-US" dirty="0"/>
                      </a:br>
                      <a:r>
                        <a:rPr lang="en-US" dirty="0"/>
                        <a:t>(  /5*)</a:t>
                      </a:r>
                      <a:endParaRPr lang="en-IN" dirty="0"/>
                    </a:p>
                  </a:txBody>
                  <a:tcPr anchor="ctr"/>
                </a:tc>
                <a:tc>
                  <a:txBody>
                    <a:bodyPr/>
                    <a:lstStyle/>
                    <a:p>
                      <a:pPr algn="l"/>
                      <a:r>
                        <a:rPr lang="en-US" dirty="0"/>
                        <a:t>Timing</a:t>
                      </a:r>
                      <a:endParaRPr lang="en-IN" dirty="0"/>
                    </a:p>
                  </a:txBody>
                  <a:tcPr anchor="ctr"/>
                </a:tc>
                <a:tc>
                  <a:txBody>
                    <a:bodyPr/>
                    <a:lstStyle/>
                    <a:p>
                      <a:pPr algn="l"/>
                      <a:r>
                        <a:rPr lang="en-US" dirty="0"/>
                        <a:t>Service</a:t>
                      </a:r>
                      <a:endParaRPr lang="en-IN" dirty="0"/>
                    </a:p>
                  </a:txBody>
                  <a:tcPr anchor="ctr"/>
                </a:tc>
                <a:tc>
                  <a:txBody>
                    <a:bodyPr/>
                    <a:lstStyle/>
                    <a:p>
                      <a:pPr algn="l"/>
                      <a:r>
                        <a:rPr lang="en-US" dirty="0"/>
                        <a:t>Food</a:t>
                      </a:r>
                      <a:endParaRPr lang="en-IN" dirty="0"/>
                    </a:p>
                  </a:txBody>
                  <a:tcPr anchor="ctr"/>
                </a:tc>
                <a:tc>
                  <a:txBody>
                    <a:bodyPr/>
                    <a:lstStyle/>
                    <a:p>
                      <a:pPr algn="l"/>
                      <a:r>
                        <a:rPr lang="en-US" dirty="0"/>
                        <a:t>Value of money</a:t>
                      </a:r>
                      <a:endParaRPr lang="en-IN" dirty="0"/>
                    </a:p>
                  </a:txBody>
                  <a:tcPr anchor="ctr"/>
                </a:tc>
                <a:extLst>
                  <a:ext uri="{0D108BD9-81ED-4DB2-BD59-A6C34878D82A}">
                    <a16:rowId xmlns:a16="http://schemas.microsoft.com/office/drawing/2014/main" val="320498208"/>
                  </a:ext>
                </a:extLst>
              </a:tr>
              <a:tr h="370840">
                <a:tc>
                  <a:txBody>
                    <a:bodyPr/>
                    <a:lstStyle/>
                    <a:p>
                      <a:pPr algn="l"/>
                      <a:r>
                        <a:rPr lang="en-US" dirty="0"/>
                        <a:t>Gajanan Wada Pav</a:t>
                      </a:r>
                      <a:endParaRPr lang="en-IN" dirty="0"/>
                    </a:p>
                  </a:txBody>
                  <a:tcPr anchor="ctr"/>
                </a:tc>
                <a:tc>
                  <a:txBody>
                    <a:bodyPr/>
                    <a:lstStyle/>
                    <a:p>
                      <a:pPr algn="l"/>
                      <a:r>
                        <a:rPr lang="en-US" dirty="0"/>
                        <a:t>45 years</a:t>
                      </a:r>
                      <a:endParaRPr lang="en-IN" dirty="0"/>
                    </a:p>
                  </a:txBody>
                  <a:tcPr anchor="ctr"/>
                </a:tc>
                <a:tc>
                  <a:txBody>
                    <a:bodyPr/>
                    <a:lstStyle/>
                    <a:p>
                      <a:pPr algn="l"/>
                      <a:r>
                        <a:rPr lang="en-US" dirty="0"/>
                        <a:t>4.1</a:t>
                      </a:r>
                      <a:endParaRPr lang="en-IN" dirty="0"/>
                    </a:p>
                  </a:txBody>
                  <a:tcPr anchor="ctr"/>
                </a:tc>
                <a:tc>
                  <a:txBody>
                    <a:bodyPr/>
                    <a:lstStyle/>
                    <a:p>
                      <a:pPr algn="l"/>
                      <a:r>
                        <a:rPr lang="en-US" dirty="0"/>
                        <a:t>9Am to 10 Pm</a:t>
                      </a:r>
                      <a:endParaRPr lang="en-IN" dirty="0"/>
                    </a:p>
                  </a:txBody>
                  <a:tcPr anchor="ctr"/>
                </a:tc>
                <a:tc>
                  <a:txBody>
                    <a:bodyPr/>
                    <a:lstStyle/>
                    <a:p>
                      <a:pPr algn="l"/>
                      <a:r>
                        <a:rPr lang="en-US" dirty="0"/>
                        <a:t>Good</a:t>
                      </a:r>
                      <a:endParaRPr lang="en-IN" dirty="0"/>
                    </a:p>
                  </a:txBody>
                  <a:tcPr anchor="ctr"/>
                </a:tc>
                <a:tc>
                  <a:txBody>
                    <a:bodyPr/>
                    <a:lstStyle/>
                    <a:p>
                      <a:pPr algn="l"/>
                      <a:r>
                        <a:rPr lang="en-US" dirty="0"/>
                        <a:t>4</a:t>
                      </a:r>
                      <a:endParaRPr lang="en-IN" dirty="0"/>
                    </a:p>
                  </a:txBody>
                  <a:tcPr anchor="ctr"/>
                </a:tc>
                <a:tc>
                  <a:txBody>
                    <a:bodyPr/>
                    <a:lstStyle/>
                    <a:p>
                      <a:pPr algn="l"/>
                      <a:r>
                        <a:rPr lang="en-US" dirty="0"/>
                        <a:t>3.8</a:t>
                      </a:r>
                      <a:endParaRPr lang="en-IN" dirty="0"/>
                    </a:p>
                  </a:txBody>
                  <a:tcPr anchor="ctr"/>
                </a:tc>
                <a:extLst>
                  <a:ext uri="{0D108BD9-81ED-4DB2-BD59-A6C34878D82A}">
                    <a16:rowId xmlns:a16="http://schemas.microsoft.com/office/drawing/2014/main" val="4111237514"/>
                  </a:ext>
                </a:extLst>
              </a:tr>
              <a:tr h="524868">
                <a:tc>
                  <a:txBody>
                    <a:bodyPr/>
                    <a:lstStyle/>
                    <a:p>
                      <a:pPr algn="l"/>
                      <a:r>
                        <a:rPr lang="en-US" dirty="0"/>
                        <a:t>Joshi </a:t>
                      </a:r>
                      <a:r>
                        <a:rPr lang="en-US" dirty="0" err="1"/>
                        <a:t>Wadewale</a:t>
                      </a:r>
                      <a:endParaRPr lang="en-IN" dirty="0"/>
                    </a:p>
                  </a:txBody>
                  <a:tcPr anchor="ctr"/>
                </a:tc>
                <a:tc>
                  <a:txBody>
                    <a:bodyPr/>
                    <a:lstStyle/>
                    <a:p>
                      <a:pPr algn="l"/>
                      <a:r>
                        <a:rPr lang="en-US" dirty="0"/>
                        <a:t>34 years</a:t>
                      </a:r>
                      <a:endParaRPr lang="en-IN" dirty="0"/>
                    </a:p>
                  </a:txBody>
                  <a:tcPr anchor="ctr"/>
                </a:tc>
                <a:tc>
                  <a:txBody>
                    <a:bodyPr/>
                    <a:lstStyle/>
                    <a:p>
                      <a:pPr algn="l"/>
                      <a:r>
                        <a:rPr lang="en-US" dirty="0"/>
                        <a:t>4.0</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9:00 am - 10:30 pm</a:t>
                      </a:r>
                      <a:endParaRPr lang="en-IN" dirty="0"/>
                    </a:p>
                    <a:p>
                      <a:pPr algn="l"/>
                      <a:endParaRPr lang="en-IN" dirty="0"/>
                    </a:p>
                  </a:txBody>
                  <a:tcPr anchor="ctr"/>
                </a:tc>
                <a:tc>
                  <a:txBody>
                    <a:bodyPr/>
                    <a:lstStyle/>
                    <a:p>
                      <a:pPr algn="l"/>
                      <a:r>
                        <a:rPr lang="en-US" dirty="0"/>
                        <a:t>Good</a:t>
                      </a:r>
                      <a:endParaRPr lang="en-IN" dirty="0"/>
                    </a:p>
                  </a:txBody>
                  <a:tcPr anchor="ctr"/>
                </a:tc>
                <a:tc>
                  <a:txBody>
                    <a:bodyPr/>
                    <a:lstStyle/>
                    <a:p>
                      <a:pPr algn="l"/>
                      <a:r>
                        <a:rPr lang="en-US" dirty="0"/>
                        <a:t>3.9</a:t>
                      </a:r>
                      <a:endParaRPr lang="en-IN" dirty="0"/>
                    </a:p>
                  </a:txBody>
                  <a:tcPr anchor="ctr"/>
                </a:tc>
                <a:tc>
                  <a:txBody>
                    <a:bodyPr/>
                    <a:lstStyle/>
                    <a:p>
                      <a:pPr algn="l"/>
                      <a:r>
                        <a:rPr lang="en-US" dirty="0"/>
                        <a:t>4</a:t>
                      </a:r>
                      <a:endParaRPr lang="en-IN" dirty="0"/>
                    </a:p>
                  </a:txBody>
                  <a:tcPr anchor="ctr"/>
                </a:tc>
                <a:extLst>
                  <a:ext uri="{0D108BD9-81ED-4DB2-BD59-A6C34878D82A}">
                    <a16:rowId xmlns:a16="http://schemas.microsoft.com/office/drawing/2014/main" val="2062447875"/>
                  </a:ext>
                </a:extLst>
              </a:tr>
              <a:tr h="155660">
                <a:tc>
                  <a:txBody>
                    <a:bodyPr/>
                    <a:lstStyle/>
                    <a:p>
                      <a:pPr algn="l"/>
                      <a:r>
                        <a:rPr lang="en-US" dirty="0"/>
                        <a:t>Prabha Vishranti </a:t>
                      </a:r>
                      <a:r>
                        <a:rPr lang="en-US" dirty="0" err="1"/>
                        <a:t>Gruha</a:t>
                      </a:r>
                      <a:endParaRPr lang="en-IN" dirty="0"/>
                    </a:p>
                  </a:txBody>
                  <a:tcPr anchor="ctr"/>
                </a:tc>
                <a:tc>
                  <a:txBody>
                    <a:bodyPr/>
                    <a:lstStyle/>
                    <a:p>
                      <a:pPr algn="l"/>
                      <a:r>
                        <a:rPr lang="en-US" dirty="0"/>
                        <a:t>83 years</a:t>
                      </a:r>
                      <a:endParaRPr lang="en-IN" dirty="0"/>
                    </a:p>
                  </a:txBody>
                  <a:tcPr anchor="ctr"/>
                </a:tc>
                <a:tc>
                  <a:txBody>
                    <a:bodyPr/>
                    <a:lstStyle/>
                    <a:p>
                      <a:pPr algn="l"/>
                      <a:r>
                        <a:rPr lang="en-US" dirty="0"/>
                        <a:t>4.3</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de-DE" sz="1800" b="0" i="0" u="none" strike="noStrike" kern="1200" dirty="0">
                          <a:solidFill>
                            <a:schemeClr val="dk1"/>
                          </a:solidFill>
                          <a:effectLst/>
                          <a:latin typeface="+mn-lt"/>
                          <a:ea typeface="+mn-ea"/>
                          <a:cs typeface="+mn-cs"/>
                        </a:rPr>
                      </a:br>
                      <a:r>
                        <a:rPr lang="de-DE" sz="1800" b="0" i="0" u="none" strike="noStrike" kern="1200" dirty="0">
                          <a:solidFill>
                            <a:schemeClr val="dk1"/>
                          </a:solidFill>
                          <a:effectLst/>
                          <a:latin typeface="+mn-lt"/>
                          <a:ea typeface="+mn-ea"/>
                          <a:cs typeface="+mn-cs"/>
                        </a:rPr>
                        <a:t>8:30 am - 12:00 pm</a:t>
                      </a:r>
                      <a:br>
                        <a:rPr lang="de-DE" sz="1800" b="0" i="0" u="none" strike="noStrike" kern="1200" dirty="0">
                          <a:solidFill>
                            <a:schemeClr val="dk1"/>
                          </a:solidFill>
                          <a:effectLst/>
                          <a:latin typeface="+mn-lt"/>
                          <a:ea typeface="+mn-ea"/>
                          <a:cs typeface="+mn-cs"/>
                        </a:rPr>
                      </a:br>
                      <a:r>
                        <a:rPr lang="de-DE" sz="1800" b="0" i="0" u="none" strike="noStrike" kern="1200" dirty="0">
                          <a:solidFill>
                            <a:schemeClr val="dk1"/>
                          </a:solidFill>
                          <a:effectLst/>
                          <a:latin typeface="+mn-lt"/>
                          <a:ea typeface="+mn-ea"/>
                          <a:cs typeface="+mn-cs"/>
                        </a:rPr>
                        <a:t>4:30 pm - 8:30 pm</a:t>
                      </a:r>
                    </a:p>
                    <a:p>
                      <a:pPr algn="l"/>
                      <a:endParaRPr lang="en-IN" dirty="0"/>
                    </a:p>
                  </a:txBody>
                  <a:tcPr anchor="ctr"/>
                </a:tc>
                <a:tc>
                  <a:txBody>
                    <a:bodyPr/>
                    <a:lstStyle/>
                    <a:p>
                      <a:pPr algn="l"/>
                      <a:r>
                        <a:rPr lang="en-US" dirty="0"/>
                        <a:t>Good</a:t>
                      </a:r>
                      <a:endParaRPr lang="en-IN" dirty="0"/>
                    </a:p>
                  </a:txBody>
                  <a:tcPr anchor="ctr"/>
                </a:tc>
                <a:tc>
                  <a:txBody>
                    <a:bodyPr/>
                    <a:lstStyle/>
                    <a:p>
                      <a:pPr algn="l"/>
                      <a:r>
                        <a:rPr lang="en-US" dirty="0"/>
                        <a:t>4.2</a:t>
                      </a:r>
                      <a:endParaRPr lang="en-IN" dirty="0"/>
                    </a:p>
                  </a:txBody>
                  <a:tcPr anchor="ctr"/>
                </a:tc>
                <a:tc>
                  <a:txBody>
                    <a:bodyPr/>
                    <a:lstStyle/>
                    <a:p>
                      <a:pPr algn="l"/>
                      <a:r>
                        <a:rPr lang="en-US" dirty="0"/>
                        <a:t>4.2</a:t>
                      </a:r>
                      <a:endParaRPr lang="en-IN" dirty="0"/>
                    </a:p>
                  </a:txBody>
                  <a:tcPr anchor="ctr"/>
                </a:tc>
                <a:extLst>
                  <a:ext uri="{0D108BD9-81ED-4DB2-BD59-A6C34878D82A}">
                    <a16:rowId xmlns:a16="http://schemas.microsoft.com/office/drawing/2014/main" val="719265690"/>
                  </a:ext>
                </a:extLst>
              </a:tr>
              <a:tr h="370840">
                <a:tc>
                  <a:txBody>
                    <a:bodyPr/>
                    <a:lstStyle/>
                    <a:p>
                      <a:pPr algn="l"/>
                      <a:r>
                        <a:rPr lang="en-US" dirty="0"/>
                        <a:t>Asha Fast Food</a:t>
                      </a:r>
                      <a:endParaRPr lang="en-IN" dirty="0"/>
                    </a:p>
                  </a:txBody>
                  <a:tcPr anchor="ctr"/>
                </a:tc>
                <a:tc>
                  <a:txBody>
                    <a:bodyPr/>
                    <a:lstStyle/>
                    <a:p>
                      <a:pPr algn="l"/>
                      <a:r>
                        <a:rPr lang="en-US" dirty="0"/>
                        <a:t>30 years</a:t>
                      </a:r>
                      <a:endParaRPr lang="en-IN" dirty="0"/>
                    </a:p>
                  </a:txBody>
                  <a:tcPr anchor="ctr"/>
                </a:tc>
                <a:tc>
                  <a:txBody>
                    <a:bodyPr/>
                    <a:lstStyle/>
                    <a:p>
                      <a:pPr algn="l"/>
                      <a:r>
                        <a:rPr lang="en-US" dirty="0"/>
                        <a:t>4.1</a:t>
                      </a:r>
                      <a:endParaRPr lang="en-IN" dirty="0"/>
                    </a:p>
                  </a:txBody>
                  <a:tcPr anchor="ctr"/>
                </a:tc>
                <a:tc>
                  <a:txBody>
                    <a:bodyPr/>
                    <a:lstStyle/>
                    <a:p>
                      <a:pPr algn="l"/>
                      <a:r>
                        <a:rPr lang="en-IN" sz="1800" b="0" i="0" kern="1200" dirty="0">
                          <a:solidFill>
                            <a:schemeClr val="dk1"/>
                          </a:solidFill>
                          <a:effectLst/>
                          <a:latin typeface="+mn-lt"/>
                          <a:ea typeface="+mn-ea"/>
                          <a:cs typeface="+mn-cs"/>
                        </a:rPr>
                        <a:t>6:00 am - 10:30 pm</a:t>
                      </a:r>
                      <a:endParaRPr lang="en-IN" dirty="0"/>
                    </a:p>
                  </a:txBody>
                  <a:tcPr anchor="ctr"/>
                </a:tc>
                <a:tc>
                  <a:txBody>
                    <a:bodyPr/>
                    <a:lstStyle/>
                    <a:p>
                      <a:pPr algn="l"/>
                      <a:r>
                        <a:rPr lang="en-US" dirty="0"/>
                        <a:t>Good</a:t>
                      </a:r>
                      <a:endParaRPr lang="en-IN" dirty="0"/>
                    </a:p>
                  </a:txBody>
                  <a:tcPr anchor="ctr"/>
                </a:tc>
                <a:tc>
                  <a:txBody>
                    <a:bodyPr/>
                    <a:lstStyle/>
                    <a:p>
                      <a:pPr algn="l"/>
                      <a:r>
                        <a:rPr lang="en-US" dirty="0"/>
                        <a:t>3.9</a:t>
                      </a:r>
                      <a:endParaRPr lang="en-IN" dirty="0"/>
                    </a:p>
                  </a:txBody>
                  <a:tcPr anchor="ctr"/>
                </a:tc>
                <a:tc>
                  <a:txBody>
                    <a:bodyPr/>
                    <a:lstStyle/>
                    <a:p>
                      <a:pPr algn="l"/>
                      <a:r>
                        <a:rPr lang="en-US" dirty="0"/>
                        <a:t>4</a:t>
                      </a:r>
                      <a:endParaRPr lang="en-IN" dirty="0"/>
                    </a:p>
                  </a:txBody>
                  <a:tcPr anchor="ctr"/>
                </a:tc>
                <a:extLst>
                  <a:ext uri="{0D108BD9-81ED-4DB2-BD59-A6C34878D82A}">
                    <a16:rowId xmlns:a16="http://schemas.microsoft.com/office/drawing/2014/main" val="282546580"/>
                  </a:ext>
                </a:extLst>
              </a:tr>
              <a:tr h="370840">
                <a:tc>
                  <a:txBody>
                    <a:bodyPr/>
                    <a:lstStyle/>
                    <a:p>
                      <a:pPr algn="l"/>
                      <a:r>
                        <a:rPr lang="en-US" dirty="0"/>
                        <a:t>Kasturi </a:t>
                      </a:r>
                      <a:r>
                        <a:rPr lang="en-US" dirty="0" err="1"/>
                        <a:t>Apopahar</a:t>
                      </a:r>
                      <a:endParaRPr lang="en-IN" dirty="0"/>
                    </a:p>
                  </a:txBody>
                  <a:tcPr anchor="ctr"/>
                </a:tc>
                <a:tc>
                  <a:txBody>
                    <a:bodyPr/>
                    <a:lstStyle/>
                    <a:p>
                      <a:pPr algn="l"/>
                      <a:r>
                        <a:rPr lang="en-US" dirty="0"/>
                        <a:t>5 years</a:t>
                      </a:r>
                      <a:endParaRPr lang="en-IN" dirty="0"/>
                    </a:p>
                  </a:txBody>
                  <a:tcPr anchor="ctr"/>
                </a:tc>
                <a:tc>
                  <a:txBody>
                    <a:bodyPr/>
                    <a:lstStyle/>
                    <a:p>
                      <a:pPr algn="l"/>
                      <a:r>
                        <a:rPr lang="en-US" dirty="0"/>
                        <a:t>4.4</a:t>
                      </a:r>
                      <a:endParaRPr lang="en-IN" dirty="0"/>
                    </a:p>
                  </a:txBody>
                  <a:tcPr anchor="ctr"/>
                </a:tc>
                <a:tc>
                  <a:txBody>
                    <a:bodyPr/>
                    <a:lstStyle/>
                    <a:p>
                      <a:pPr algn="l"/>
                      <a:r>
                        <a:rPr lang="en-US" dirty="0"/>
                        <a:t>8:00 am – 10:30 pm</a:t>
                      </a:r>
                      <a:endParaRPr lang="en-IN" dirty="0"/>
                    </a:p>
                  </a:txBody>
                  <a:tcPr anchor="ctr"/>
                </a:tc>
                <a:tc>
                  <a:txBody>
                    <a:bodyPr/>
                    <a:lstStyle/>
                    <a:p>
                      <a:pPr algn="l"/>
                      <a:r>
                        <a:rPr lang="en-US" dirty="0"/>
                        <a:t>Good/ Home Delivery</a:t>
                      </a:r>
                      <a:endParaRPr lang="en-IN" dirty="0"/>
                    </a:p>
                  </a:txBody>
                  <a:tcPr anchor="ctr"/>
                </a:tc>
                <a:tc>
                  <a:txBody>
                    <a:bodyPr/>
                    <a:lstStyle/>
                    <a:p>
                      <a:pPr algn="l"/>
                      <a:r>
                        <a:rPr lang="en-US" dirty="0"/>
                        <a:t>4.2</a:t>
                      </a:r>
                      <a:endParaRPr lang="en-IN" dirty="0"/>
                    </a:p>
                  </a:txBody>
                  <a:tcPr anchor="ctr"/>
                </a:tc>
                <a:tc>
                  <a:txBody>
                    <a:bodyPr/>
                    <a:lstStyle/>
                    <a:p>
                      <a:pPr algn="l"/>
                      <a:r>
                        <a:rPr lang="en-US" dirty="0"/>
                        <a:t>4.1</a:t>
                      </a:r>
                      <a:endParaRPr lang="en-IN" dirty="0"/>
                    </a:p>
                  </a:txBody>
                  <a:tcPr anchor="ctr"/>
                </a:tc>
                <a:extLst>
                  <a:ext uri="{0D108BD9-81ED-4DB2-BD59-A6C34878D82A}">
                    <a16:rowId xmlns:a16="http://schemas.microsoft.com/office/drawing/2014/main" val="3235719991"/>
                  </a:ext>
                </a:extLst>
              </a:tr>
              <a:tr h="370840">
                <a:tc>
                  <a:txBody>
                    <a:bodyPr/>
                    <a:lstStyle/>
                    <a:p>
                      <a:pPr algn="l"/>
                      <a:r>
                        <a:rPr lang="en-US" dirty="0" err="1"/>
                        <a:t>Bhau</a:t>
                      </a:r>
                      <a:r>
                        <a:rPr lang="en-US" dirty="0"/>
                        <a:t> Wada Pav</a:t>
                      </a:r>
                      <a:endParaRPr lang="en-IN" dirty="0"/>
                    </a:p>
                  </a:txBody>
                  <a:tcPr anchor="ctr"/>
                </a:tc>
                <a:tc>
                  <a:txBody>
                    <a:bodyPr/>
                    <a:lstStyle/>
                    <a:p>
                      <a:pPr algn="l"/>
                      <a:r>
                        <a:rPr lang="en-US" dirty="0"/>
                        <a:t>51 years</a:t>
                      </a:r>
                      <a:endParaRPr lang="en-IN" dirty="0"/>
                    </a:p>
                  </a:txBody>
                  <a:tcPr anchor="ctr"/>
                </a:tc>
                <a:tc>
                  <a:txBody>
                    <a:bodyPr/>
                    <a:lstStyle/>
                    <a:p>
                      <a:pPr algn="l"/>
                      <a:r>
                        <a:rPr lang="en-US" dirty="0"/>
                        <a:t>4.3</a:t>
                      </a:r>
                      <a:endParaRPr lang="en-IN" dirty="0"/>
                    </a:p>
                  </a:txBody>
                  <a:tcPr anchor="ctr"/>
                </a:tc>
                <a:tc>
                  <a:txBody>
                    <a:bodyPr/>
                    <a:lstStyle/>
                    <a:p>
                      <a:pPr algn="l"/>
                      <a:r>
                        <a:rPr lang="en-IN" sz="1800" b="0" i="0" kern="1200" dirty="0">
                          <a:solidFill>
                            <a:schemeClr val="dk1"/>
                          </a:solidFill>
                          <a:effectLst/>
                          <a:latin typeface="+mn-lt"/>
                          <a:ea typeface="+mn-ea"/>
                          <a:cs typeface="+mn-cs"/>
                        </a:rPr>
                        <a:t>9:00 am - 9:30 pm</a:t>
                      </a:r>
                      <a:endParaRPr lang="en-IN" dirty="0"/>
                    </a:p>
                  </a:txBody>
                  <a:tcPr anchor="ctr"/>
                </a:tc>
                <a:tc>
                  <a:txBody>
                    <a:bodyPr/>
                    <a:lstStyle/>
                    <a:p>
                      <a:pPr algn="l"/>
                      <a:r>
                        <a:rPr lang="en-US" dirty="0"/>
                        <a:t>Good</a:t>
                      </a:r>
                      <a:endParaRPr lang="en-IN" dirty="0"/>
                    </a:p>
                  </a:txBody>
                  <a:tcPr anchor="ctr"/>
                </a:tc>
                <a:tc>
                  <a:txBody>
                    <a:bodyPr/>
                    <a:lstStyle/>
                    <a:p>
                      <a:pPr algn="l"/>
                      <a:r>
                        <a:rPr lang="en-US" dirty="0"/>
                        <a:t>4.1</a:t>
                      </a:r>
                      <a:endParaRPr lang="en-IN" dirty="0"/>
                    </a:p>
                  </a:txBody>
                  <a:tcPr anchor="ctr"/>
                </a:tc>
                <a:tc>
                  <a:txBody>
                    <a:bodyPr/>
                    <a:lstStyle/>
                    <a:p>
                      <a:pPr algn="l"/>
                      <a:r>
                        <a:rPr lang="en-US" dirty="0"/>
                        <a:t>4</a:t>
                      </a:r>
                      <a:endParaRPr lang="en-IN" dirty="0"/>
                    </a:p>
                  </a:txBody>
                  <a:tcPr anchor="ctr"/>
                </a:tc>
                <a:extLst>
                  <a:ext uri="{0D108BD9-81ED-4DB2-BD59-A6C34878D82A}">
                    <a16:rowId xmlns:a16="http://schemas.microsoft.com/office/drawing/2014/main" val="1957462505"/>
                  </a:ext>
                </a:extLst>
              </a:tr>
            </a:tbl>
          </a:graphicData>
        </a:graphic>
      </p:graphicFrame>
    </p:spTree>
    <p:extLst>
      <p:ext uri="{BB962C8B-B14F-4D97-AF65-F5344CB8AC3E}">
        <p14:creationId xmlns:p14="http://schemas.microsoft.com/office/powerpoint/2010/main" val="326247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B667-E0EA-E346-327E-C5F5E3F375AD}"/>
              </a:ext>
            </a:extLst>
          </p:cNvPr>
          <p:cNvSpPr>
            <a:spLocks noGrp="1"/>
          </p:cNvSpPr>
          <p:nvPr>
            <p:ph type="title"/>
          </p:nvPr>
        </p:nvSpPr>
        <p:spPr>
          <a:xfrm>
            <a:off x="2991360" y="116632"/>
            <a:ext cx="7670802" cy="517624"/>
          </a:xfrm>
        </p:spPr>
        <p:txBody>
          <a:bodyPr>
            <a:normAutofit fontScale="90000"/>
          </a:bodyPr>
          <a:lstStyle/>
          <a:p>
            <a:pPr algn="ctr"/>
            <a:r>
              <a:rPr lang="en-IN" dirty="0"/>
              <a:t>Positioning and Value Proposition: </a:t>
            </a:r>
          </a:p>
        </p:txBody>
      </p:sp>
      <p:pic>
        <p:nvPicPr>
          <p:cNvPr id="12" name="Picture Placeholder 11">
            <a:extLst>
              <a:ext uri="{FF2B5EF4-FFF2-40B4-BE49-F238E27FC236}">
                <a16:creationId xmlns:a16="http://schemas.microsoft.com/office/drawing/2014/main" id="{8455404E-C15B-6597-A4BD-202435E143C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463" r="22463"/>
          <a:stretch>
            <a:fillRect/>
          </a:stretch>
        </p:blipFill>
        <p:spPr>
          <a:xfrm rot="180000">
            <a:off x="384175" y="296863"/>
            <a:ext cx="1446213" cy="1966912"/>
          </a:xfrm>
        </p:spPr>
      </p:pic>
      <p:sp>
        <p:nvSpPr>
          <p:cNvPr id="7" name="TextBox 6">
            <a:extLst>
              <a:ext uri="{FF2B5EF4-FFF2-40B4-BE49-F238E27FC236}">
                <a16:creationId xmlns:a16="http://schemas.microsoft.com/office/drawing/2014/main" id="{F9346A06-EF8D-C3FE-759A-FC749B9E6569}"/>
              </a:ext>
            </a:extLst>
          </p:cNvPr>
          <p:cNvSpPr txBox="1"/>
          <p:nvPr/>
        </p:nvSpPr>
        <p:spPr>
          <a:xfrm>
            <a:off x="2422004" y="1954268"/>
            <a:ext cx="3600401" cy="2949462"/>
          </a:xfrm>
          <a:prstGeom prst="rect">
            <a:avLst/>
          </a:prstGeom>
          <a:noFill/>
        </p:spPr>
        <p:txBody>
          <a:bodyPr wrap="square" rtlCol="0">
            <a:spAutoFit/>
          </a:bodyPr>
          <a:lstStyle/>
          <a:p>
            <a:pPr>
              <a:lnSpc>
                <a:spcPct val="150000"/>
              </a:lnSpc>
            </a:pPr>
            <a:r>
              <a:rPr lang="en-US" b="0" i="0" dirty="0">
                <a:solidFill>
                  <a:srgbClr val="24292F"/>
                </a:solidFill>
                <a:effectLst/>
              </a:rPr>
              <a:t>Positioning involves defining the unique place your Wada Pav shop holds in the minds of your target customers. It's about identifying a distinct space in the market that sets you apart from competitors.</a:t>
            </a:r>
          </a:p>
          <a:p>
            <a:pPr>
              <a:lnSpc>
                <a:spcPct val="150000"/>
              </a:lnSpc>
            </a:pPr>
            <a:endParaRPr lang="en-IN" dirty="0"/>
          </a:p>
        </p:txBody>
      </p:sp>
      <p:graphicFrame>
        <p:nvGraphicFramePr>
          <p:cNvPr id="8" name="Content Placeholder 4" descr="Basic Cycle diagram showing 5 steps inside small circles arranged clockwise in a big circle with arrows pointing from one small circle to the next">
            <a:extLst>
              <a:ext uri="{FF2B5EF4-FFF2-40B4-BE49-F238E27FC236}">
                <a16:creationId xmlns:a16="http://schemas.microsoft.com/office/drawing/2014/main" id="{B36916F5-B70C-9A91-A352-5A05FD904B4C}"/>
              </a:ext>
            </a:extLst>
          </p:cNvPr>
          <p:cNvGraphicFramePr>
            <a:graphicFrameLocks/>
          </p:cNvGraphicFramePr>
          <p:nvPr>
            <p:extLst>
              <p:ext uri="{D42A27DB-BD31-4B8C-83A1-F6EECF244321}">
                <p14:modId xmlns:p14="http://schemas.microsoft.com/office/powerpoint/2010/main" val="803828841"/>
              </p:ext>
            </p:extLst>
          </p:nvPr>
        </p:nvGraphicFramePr>
        <p:xfrm>
          <a:off x="6166420" y="1164431"/>
          <a:ext cx="5040560" cy="4928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34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58D31F82-5439-6E69-466F-A731FD8360D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194" b="5194"/>
          <a:stretch>
            <a:fillRect/>
          </a:stretch>
        </p:blipFill>
        <p:spPr/>
      </p:pic>
      <p:graphicFrame>
        <p:nvGraphicFramePr>
          <p:cNvPr id="6" name="Content Placeholder 5">
            <a:extLst>
              <a:ext uri="{FF2B5EF4-FFF2-40B4-BE49-F238E27FC236}">
                <a16:creationId xmlns:a16="http://schemas.microsoft.com/office/drawing/2014/main" id="{E022BFD8-D936-C34D-DF24-5D7C1AA8758F}"/>
              </a:ext>
            </a:extLst>
          </p:cNvPr>
          <p:cNvGraphicFramePr>
            <a:graphicFrameLocks noGrp="1"/>
          </p:cNvGraphicFramePr>
          <p:nvPr>
            <p:ph idx="1"/>
            <p:extLst>
              <p:ext uri="{D42A27DB-BD31-4B8C-83A1-F6EECF244321}">
                <p14:modId xmlns:p14="http://schemas.microsoft.com/office/powerpoint/2010/main" val="2045427912"/>
              </p:ext>
            </p:extLst>
          </p:nvPr>
        </p:nvGraphicFramePr>
        <p:xfrm>
          <a:off x="928609" y="1164431"/>
          <a:ext cx="7670800" cy="4529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5064410B-4200-3BAF-338E-D276F25C4373}"/>
              </a:ext>
            </a:extLst>
          </p:cNvPr>
          <p:cNvSpPr txBox="1"/>
          <p:nvPr/>
        </p:nvSpPr>
        <p:spPr>
          <a:xfrm>
            <a:off x="7774414" y="1954268"/>
            <a:ext cx="3485802" cy="2949462"/>
          </a:xfrm>
          <a:prstGeom prst="rect">
            <a:avLst/>
          </a:prstGeom>
          <a:noFill/>
        </p:spPr>
        <p:txBody>
          <a:bodyPr wrap="square" rtlCol="0">
            <a:spAutoFit/>
          </a:bodyPr>
          <a:lstStyle/>
          <a:p>
            <a:pPr algn="l">
              <a:lnSpc>
                <a:spcPct val="150000"/>
              </a:lnSpc>
            </a:pPr>
            <a:r>
              <a:rPr lang="en-US" b="0" i="0" dirty="0">
                <a:solidFill>
                  <a:srgbClr val="24292F"/>
                </a:solidFill>
                <a:effectLst/>
                <a:latin typeface="-apple-system"/>
              </a:rPr>
              <a:t>The value proposition articulates the benefits and value that customers will receive by choosing your Wada Pav shop. It's the unique promise that encourages customers to visit and come back.</a:t>
            </a:r>
          </a:p>
          <a:p>
            <a:pPr>
              <a:lnSpc>
                <a:spcPct val="150000"/>
              </a:lnSpc>
            </a:pPr>
            <a:endParaRPr lang="en-IN" dirty="0"/>
          </a:p>
        </p:txBody>
      </p:sp>
    </p:spTree>
    <p:extLst>
      <p:ext uri="{BB962C8B-B14F-4D97-AF65-F5344CB8AC3E}">
        <p14:creationId xmlns:p14="http://schemas.microsoft.com/office/powerpoint/2010/main" val="142105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ood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3_win32_fixed.potx" id="{3A171B6B-FFBA-48A8-BE98-1B46F94E36D4}" vid="{74A41B82-4C0A-4DF4-B737-4621C74F1EE8}"/>
    </a:ext>
  </a:extLst>
</a:theme>
</file>

<file path=ppt/theme/theme2.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Food - preparation to presentation (widescreen)</Template>
  <TotalTime>159</TotalTime>
  <Words>785</Words>
  <Application>Microsoft Office PowerPoint</Application>
  <PresentationFormat>Custom</PresentationFormat>
  <Paragraphs>130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Cambria</vt:lpstr>
      <vt:lpstr>Times New Roman</vt:lpstr>
      <vt:lpstr>Wingdings</vt:lpstr>
      <vt:lpstr>Food Gourmet 16x9</vt:lpstr>
      <vt:lpstr>Case Study - WadaPav</vt:lpstr>
      <vt:lpstr>Agenda</vt:lpstr>
      <vt:lpstr>Introduction</vt:lpstr>
      <vt:lpstr>Pricing and Differentiation Strategy</vt:lpstr>
      <vt:lpstr>PowerPoint Presentation</vt:lpstr>
      <vt:lpstr>Differentiation Strategy </vt:lpstr>
      <vt:lpstr>Gathering Insight</vt:lpstr>
      <vt:lpstr>Positioning and Value Proposition: </vt:lpstr>
      <vt:lpstr>PowerPoint Presentation</vt:lpstr>
      <vt:lpstr>Business Impact</vt:lpstr>
      <vt:lpstr>Solutions for Growth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Sindiya K</dc:creator>
  <cp:lastModifiedBy>Sindiya K</cp:lastModifiedBy>
  <cp:revision>8</cp:revision>
  <dcterms:created xsi:type="dcterms:W3CDTF">2023-08-17T06:54:55Z</dcterms:created>
  <dcterms:modified xsi:type="dcterms:W3CDTF">2023-08-17T09:40:41Z</dcterms:modified>
</cp:coreProperties>
</file>