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82" r:id="rId5"/>
    <p:sldId id="283" r:id="rId6"/>
    <p:sldId id="285" r:id="rId7"/>
    <p:sldId id="28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0" d="100"/>
          <a:sy n="80" d="100"/>
        </p:scale>
        <p:origin x="58" y="1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317A65-8390-4E3C-8A24-9C1005BCEABA}" type="doc">
      <dgm:prSet loTypeId="urn:microsoft.com/office/officeart/2016/7/layout/HexagonTimeline" loCatId="process" qsTypeId="urn:microsoft.com/office/officeart/2005/8/quickstyle/simple1" qsCatId="simple" csTypeId="urn:microsoft.com/office/officeart/2005/8/colors/accent1_2" csCatId="accent1" phldr="1"/>
      <dgm:spPr/>
      <dgm:t>
        <a:bodyPr/>
        <a:lstStyle/>
        <a:p>
          <a:endParaRPr lang="en-US"/>
        </a:p>
      </dgm:t>
    </dgm:pt>
    <dgm:pt modelId="{01B965F8-E325-43B3-80B3-B9D1E0388BA4}">
      <dgm:prSet/>
      <dgm:spPr/>
      <dgm:t>
        <a:bodyPr/>
        <a:lstStyle/>
        <a:p>
          <a:r>
            <a:rPr lang="en-US" b="1" dirty="0"/>
            <a:t>2018</a:t>
          </a:r>
        </a:p>
      </dgm:t>
    </dgm:pt>
    <dgm:pt modelId="{54BC3EB5-4779-4295-B263-A5EE4BC01C72}" type="parTrans" cxnId="{AE30458B-DAD5-4515-A0A8-7AF405483E95}">
      <dgm:prSet/>
      <dgm:spPr/>
      <dgm:t>
        <a:bodyPr/>
        <a:lstStyle/>
        <a:p>
          <a:endParaRPr lang="en-US"/>
        </a:p>
      </dgm:t>
    </dgm:pt>
    <dgm:pt modelId="{D9FB109A-2592-4A30-94DA-80D89CA21E17}" type="sibTrans" cxnId="{AE30458B-DAD5-4515-A0A8-7AF405483E95}">
      <dgm:prSet/>
      <dgm:spPr/>
      <dgm:t>
        <a:bodyPr/>
        <a:lstStyle/>
        <a:p>
          <a:endParaRPr lang="en-US"/>
        </a:p>
      </dgm:t>
    </dgm:pt>
    <dgm:pt modelId="{D456CB0D-7FD2-4EF8-BAE5-7BB68CBD569C}">
      <dgm:prSet/>
      <dgm:spPr/>
      <dgm:t>
        <a:bodyPr/>
        <a:lstStyle/>
        <a:p>
          <a:r>
            <a:rPr lang="en-US" dirty="0"/>
            <a:t>Lorem ipsum dolor sit amet, consectetuer adipiscing elit. </a:t>
          </a:r>
        </a:p>
      </dgm:t>
    </dgm:pt>
    <dgm:pt modelId="{2CA6D229-346F-4A50-9D72-6871FD9014D2}" type="parTrans" cxnId="{DCC756BF-8846-411D-A43A-9DCD497855F5}">
      <dgm:prSet/>
      <dgm:spPr/>
      <dgm:t>
        <a:bodyPr/>
        <a:lstStyle/>
        <a:p>
          <a:endParaRPr lang="en-US"/>
        </a:p>
      </dgm:t>
    </dgm:pt>
    <dgm:pt modelId="{89661896-A979-48DD-8B17-88222238DBD0}" type="sibTrans" cxnId="{DCC756BF-8846-411D-A43A-9DCD497855F5}">
      <dgm:prSet/>
      <dgm:spPr/>
      <dgm:t>
        <a:bodyPr/>
        <a:lstStyle/>
        <a:p>
          <a:endParaRPr lang="en-US"/>
        </a:p>
      </dgm:t>
    </dgm:pt>
    <dgm:pt modelId="{E1C50BCF-4341-4FE3-909A-A05E62610686}">
      <dgm:prSet/>
      <dgm:spPr/>
      <dgm:t>
        <a:bodyPr/>
        <a:lstStyle/>
        <a:p>
          <a:r>
            <a:rPr lang="en-US" b="1" dirty="0"/>
            <a:t>2019</a:t>
          </a:r>
        </a:p>
      </dgm:t>
    </dgm:pt>
    <dgm:pt modelId="{37287D1C-9A77-4D5F-9D2B-78D65EC7BE06}" type="parTrans" cxnId="{C746E1DB-6C1C-4011-8F33-80397E2199E4}">
      <dgm:prSet/>
      <dgm:spPr/>
      <dgm:t>
        <a:bodyPr/>
        <a:lstStyle/>
        <a:p>
          <a:endParaRPr lang="en-US"/>
        </a:p>
      </dgm:t>
    </dgm:pt>
    <dgm:pt modelId="{DA290AD4-4CCE-4E29-8FD8-F344753A610C}" type="sibTrans" cxnId="{C746E1DB-6C1C-4011-8F33-80397E2199E4}">
      <dgm:prSet/>
      <dgm:spPr/>
      <dgm:t>
        <a:bodyPr/>
        <a:lstStyle/>
        <a:p>
          <a:endParaRPr lang="en-US"/>
        </a:p>
      </dgm:t>
    </dgm:pt>
    <dgm:pt modelId="{022A9CC9-DE66-45F5-BC7C-F82FCC7EA29A}">
      <dgm:prSet/>
      <dgm:spPr/>
      <dgm:t>
        <a:bodyPr/>
        <a:lstStyle/>
        <a:p>
          <a:r>
            <a:rPr lang="en-US" dirty="0"/>
            <a:t>Lorem ipsum dolor sit amet, consectetuer adipiscing elit. </a:t>
          </a:r>
        </a:p>
      </dgm:t>
    </dgm:pt>
    <dgm:pt modelId="{226D4D88-ED77-4EAA-AB66-FF7829EF4692}" type="parTrans" cxnId="{76C2B31A-D28D-4419-9C6D-6AF2C31AACB5}">
      <dgm:prSet/>
      <dgm:spPr/>
      <dgm:t>
        <a:bodyPr/>
        <a:lstStyle/>
        <a:p>
          <a:endParaRPr lang="en-US"/>
        </a:p>
      </dgm:t>
    </dgm:pt>
    <dgm:pt modelId="{6B616B54-4F7E-4C19-AB07-CF929DE0226E}" type="sibTrans" cxnId="{76C2B31A-D28D-4419-9C6D-6AF2C31AACB5}">
      <dgm:prSet/>
      <dgm:spPr/>
      <dgm:t>
        <a:bodyPr/>
        <a:lstStyle/>
        <a:p>
          <a:endParaRPr lang="en-US"/>
        </a:p>
      </dgm:t>
    </dgm:pt>
    <dgm:pt modelId="{E25CB8D7-2E39-4D62-85A9-BEB48A46DBE6}">
      <dgm:prSet/>
      <dgm:spPr/>
      <dgm:t>
        <a:bodyPr/>
        <a:lstStyle/>
        <a:p>
          <a:r>
            <a:rPr lang="en-US" b="1" dirty="0"/>
            <a:t>2020</a:t>
          </a:r>
        </a:p>
      </dgm:t>
    </dgm:pt>
    <dgm:pt modelId="{864BA4B8-618E-4E49-A6C4-E31689422AD4}" type="parTrans" cxnId="{F4C8ED5B-F2B8-499C-B1A5-085EC230F845}">
      <dgm:prSet/>
      <dgm:spPr/>
      <dgm:t>
        <a:bodyPr/>
        <a:lstStyle/>
        <a:p>
          <a:endParaRPr lang="en-US"/>
        </a:p>
      </dgm:t>
    </dgm:pt>
    <dgm:pt modelId="{6EF84E7B-CD53-49F5-9901-898CB2DB0284}" type="sibTrans" cxnId="{F4C8ED5B-F2B8-499C-B1A5-085EC230F845}">
      <dgm:prSet/>
      <dgm:spPr/>
      <dgm:t>
        <a:bodyPr/>
        <a:lstStyle/>
        <a:p>
          <a:endParaRPr lang="en-US"/>
        </a:p>
      </dgm:t>
    </dgm:pt>
    <dgm:pt modelId="{FEA0EDC1-022C-43AF-809A-43A91E8CBF17}">
      <dgm:prSet/>
      <dgm:spPr/>
      <dgm:t>
        <a:bodyPr/>
        <a:lstStyle/>
        <a:p>
          <a:r>
            <a:rPr lang="en-US" dirty="0"/>
            <a:t>Lorem ipsum dolor sit amet, consectetuer adipiscing elit. </a:t>
          </a:r>
        </a:p>
      </dgm:t>
    </dgm:pt>
    <dgm:pt modelId="{559973B4-D0F4-4A49-A038-9D777A950745}" type="parTrans" cxnId="{3CE090A0-12C1-4496-AFA5-7B8A87A738BD}">
      <dgm:prSet/>
      <dgm:spPr/>
      <dgm:t>
        <a:bodyPr/>
        <a:lstStyle/>
        <a:p>
          <a:endParaRPr lang="en-US"/>
        </a:p>
      </dgm:t>
    </dgm:pt>
    <dgm:pt modelId="{07076A80-BF1A-4A31-9612-2DC93C15CE8D}" type="sibTrans" cxnId="{3CE090A0-12C1-4496-AFA5-7B8A87A738BD}">
      <dgm:prSet/>
      <dgm:spPr/>
      <dgm:t>
        <a:bodyPr/>
        <a:lstStyle/>
        <a:p>
          <a:endParaRPr lang="en-US"/>
        </a:p>
      </dgm:t>
    </dgm:pt>
    <dgm:pt modelId="{C8F25F9E-6B1C-40BE-81D8-31B97CE64E36}" type="pres">
      <dgm:prSet presAssocID="{05317A65-8390-4E3C-8A24-9C1005BCEABA}" presName="Name0" presStyleCnt="0">
        <dgm:presLayoutVars>
          <dgm:chMax/>
          <dgm:chPref/>
          <dgm:animLvl val="lvl"/>
        </dgm:presLayoutVars>
      </dgm:prSet>
      <dgm:spPr/>
    </dgm:pt>
    <dgm:pt modelId="{4F58C91C-FB1A-447A-97CF-21B61CB6E1BD}" type="pres">
      <dgm:prSet presAssocID="{01B965F8-E325-43B3-80B3-B9D1E0388BA4}" presName="composite" presStyleCnt="0"/>
      <dgm:spPr/>
    </dgm:pt>
    <dgm:pt modelId="{5DCCE6F8-4341-4646-A084-F3DC31275922}" type="pres">
      <dgm:prSet presAssocID="{01B965F8-E325-43B3-80B3-B9D1E0388BA4}" presName="Parent1" presStyleLbl="alignNode1" presStyleIdx="0" presStyleCnt="3">
        <dgm:presLayoutVars>
          <dgm:chMax val="1"/>
          <dgm:chPref val="1"/>
          <dgm:bulletEnabled val="1"/>
        </dgm:presLayoutVars>
      </dgm:prSet>
      <dgm:spPr/>
    </dgm:pt>
    <dgm:pt modelId="{D71B0C25-D16A-4FA5-B934-11CB1F2F3DC3}" type="pres">
      <dgm:prSet presAssocID="{01B965F8-E325-43B3-80B3-B9D1E0388BA4}" presName="Childtext1" presStyleLbl="revTx" presStyleIdx="0" presStyleCnt="3">
        <dgm:presLayoutVars>
          <dgm:chMax val="0"/>
          <dgm:chPref val="0"/>
          <dgm:bulletEnabled/>
        </dgm:presLayoutVars>
      </dgm:prSet>
      <dgm:spPr/>
    </dgm:pt>
    <dgm:pt modelId="{0F192616-A69A-44BA-A0BB-1FEC56024EF1}" type="pres">
      <dgm:prSet presAssocID="{01B965F8-E325-43B3-80B3-B9D1E0388BA4}" presName="ConnectLine" presStyleLbl="sibTrans1D1" presStyleIdx="0" presStyleCnt="3"/>
      <dgm:spPr>
        <a:noFill/>
        <a:ln w="12700" cap="rnd" cmpd="sng" algn="ctr">
          <a:solidFill>
            <a:schemeClr val="accent1">
              <a:hueOff val="0"/>
              <a:satOff val="0"/>
              <a:lumOff val="0"/>
              <a:alphaOff val="0"/>
            </a:schemeClr>
          </a:solidFill>
          <a:prstDash val="dash"/>
        </a:ln>
        <a:effectLst/>
      </dgm:spPr>
    </dgm:pt>
    <dgm:pt modelId="{C72818FE-5426-47CF-8217-593D962B2816}" type="pres">
      <dgm:prSet presAssocID="{01B965F8-E325-43B3-80B3-B9D1E0388BA4}" presName="ConnectLineEnd" presStyleLbl="node1" presStyleIdx="0" presStyleCnt="3"/>
      <dgm:spPr/>
    </dgm:pt>
    <dgm:pt modelId="{7E84F1D4-186F-49B7-9436-D8EEB352F101}" type="pres">
      <dgm:prSet presAssocID="{01B965F8-E325-43B3-80B3-B9D1E0388BA4}" presName="EmptyPane" presStyleCnt="0"/>
      <dgm:spPr/>
    </dgm:pt>
    <dgm:pt modelId="{CDDFF639-A5A5-4B69-9D4B-7FE3C8F95615}" type="pres">
      <dgm:prSet presAssocID="{D9FB109A-2592-4A30-94DA-80D89CA21E17}" presName="spaceBetweenRectangles" presStyleLbl="fgAcc1" presStyleIdx="0" presStyleCnt="2"/>
      <dgm:spPr/>
    </dgm:pt>
    <dgm:pt modelId="{B28B0E8D-AACC-404C-AA43-CAFE6067C63B}" type="pres">
      <dgm:prSet presAssocID="{E1C50BCF-4341-4FE3-909A-A05E62610686}" presName="composite" presStyleCnt="0"/>
      <dgm:spPr/>
    </dgm:pt>
    <dgm:pt modelId="{A8DED61D-A7B6-4CBE-9F37-0CC6544904EA}" type="pres">
      <dgm:prSet presAssocID="{E1C50BCF-4341-4FE3-909A-A05E62610686}" presName="Parent1" presStyleLbl="alignNode1" presStyleIdx="1" presStyleCnt="3">
        <dgm:presLayoutVars>
          <dgm:chMax val="1"/>
          <dgm:chPref val="1"/>
          <dgm:bulletEnabled val="1"/>
        </dgm:presLayoutVars>
      </dgm:prSet>
      <dgm:spPr/>
    </dgm:pt>
    <dgm:pt modelId="{ECC76F64-70E8-4C84-B855-77BE880B7902}" type="pres">
      <dgm:prSet presAssocID="{E1C50BCF-4341-4FE3-909A-A05E62610686}" presName="Childtext1" presStyleLbl="revTx" presStyleIdx="1" presStyleCnt="3">
        <dgm:presLayoutVars>
          <dgm:chMax val="0"/>
          <dgm:chPref val="0"/>
          <dgm:bulletEnabled/>
        </dgm:presLayoutVars>
      </dgm:prSet>
      <dgm:spPr/>
    </dgm:pt>
    <dgm:pt modelId="{AA59C428-BF0D-418D-979F-D049ABDECB1E}" type="pres">
      <dgm:prSet presAssocID="{E1C50BCF-4341-4FE3-909A-A05E62610686}" presName="ConnectLine" presStyleLbl="sibTrans1D1" presStyleIdx="1" presStyleCnt="3"/>
      <dgm:spPr>
        <a:noFill/>
        <a:ln w="12700" cap="rnd" cmpd="sng" algn="ctr">
          <a:solidFill>
            <a:schemeClr val="accent1">
              <a:hueOff val="0"/>
              <a:satOff val="0"/>
              <a:lumOff val="0"/>
              <a:alphaOff val="0"/>
            </a:schemeClr>
          </a:solidFill>
          <a:prstDash val="dash"/>
        </a:ln>
        <a:effectLst/>
      </dgm:spPr>
    </dgm:pt>
    <dgm:pt modelId="{B012B43E-9763-4723-8C6E-70C089A54634}" type="pres">
      <dgm:prSet presAssocID="{E1C50BCF-4341-4FE3-909A-A05E62610686}" presName="ConnectLineEnd" presStyleLbl="node1" presStyleIdx="1" presStyleCnt="3"/>
      <dgm:spPr/>
    </dgm:pt>
    <dgm:pt modelId="{E32FA19F-7E13-42FD-A05C-C88BF6CF10B7}" type="pres">
      <dgm:prSet presAssocID="{E1C50BCF-4341-4FE3-909A-A05E62610686}" presName="EmptyPane" presStyleCnt="0"/>
      <dgm:spPr/>
    </dgm:pt>
    <dgm:pt modelId="{3980426A-4B2A-4916-BA8E-2A46A1935B3A}" type="pres">
      <dgm:prSet presAssocID="{DA290AD4-4CCE-4E29-8FD8-F344753A610C}" presName="spaceBetweenRectangles" presStyleLbl="fgAcc1" presStyleIdx="1" presStyleCnt="2"/>
      <dgm:spPr/>
    </dgm:pt>
    <dgm:pt modelId="{71AC6B0B-6C83-4151-BEC5-501A956E93A4}" type="pres">
      <dgm:prSet presAssocID="{E25CB8D7-2E39-4D62-85A9-BEB48A46DBE6}" presName="composite" presStyleCnt="0"/>
      <dgm:spPr/>
    </dgm:pt>
    <dgm:pt modelId="{D7CFD748-515A-4C82-ABED-134EC9682E75}" type="pres">
      <dgm:prSet presAssocID="{E25CB8D7-2E39-4D62-85A9-BEB48A46DBE6}" presName="Parent1" presStyleLbl="alignNode1" presStyleIdx="2" presStyleCnt="3">
        <dgm:presLayoutVars>
          <dgm:chMax val="1"/>
          <dgm:chPref val="1"/>
          <dgm:bulletEnabled val="1"/>
        </dgm:presLayoutVars>
      </dgm:prSet>
      <dgm:spPr/>
    </dgm:pt>
    <dgm:pt modelId="{B94D21D0-2A8F-4CEE-A05D-23DA38BFDEB1}" type="pres">
      <dgm:prSet presAssocID="{E25CB8D7-2E39-4D62-85A9-BEB48A46DBE6}" presName="Childtext1" presStyleLbl="revTx" presStyleIdx="2" presStyleCnt="3">
        <dgm:presLayoutVars>
          <dgm:chMax val="0"/>
          <dgm:chPref val="0"/>
          <dgm:bulletEnabled/>
        </dgm:presLayoutVars>
      </dgm:prSet>
      <dgm:spPr/>
    </dgm:pt>
    <dgm:pt modelId="{45DC5BF2-7EA5-421C-9F58-176ED56B0D8F}" type="pres">
      <dgm:prSet presAssocID="{E25CB8D7-2E39-4D62-85A9-BEB48A46DBE6}" presName="ConnectLine" presStyleLbl="sibTrans1D1" presStyleIdx="2" presStyleCnt="3"/>
      <dgm:spPr>
        <a:noFill/>
        <a:ln w="12700" cap="rnd" cmpd="sng" algn="ctr">
          <a:solidFill>
            <a:schemeClr val="accent1">
              <a:hueOff val="0"/>
              <a:satOff val="0"/>
              <a:lumOff val="0"/>
              <a:alphaOff val="0"/>
            </a:schemeClr>
          </a:solidFill>
          <a:prstDash val="dash"/>
        </a:ln>
        <a:effectLst/>
      </dgm:spPr>
    </dgm:pt>
    <dgm:pt modelId="{C8B05CFD-58BC-4D28-A026-D2CDA45CA1B7}" type="pres">
      <dgm:prSet presAssocID="{E25CB8D7-2E39-4D62-85A9-BEB48A46DBE6}" presName="ConnectLineEnd" presStyleLbl="node1" presStyleIdx="2" presStyleCnt="3"/>
      <dgm:spPr/>
    </dgm:pt>
    <dgm:pt modelId="{0CC7D028-53D6-4C76-900C-964A0062F777}" type="pres">
      <dgm:prSet presAssocID="{E25CB8D7-2E39-4D62-85A9-BEB48A46DBE6}" presName="EmptyPane" presStyleCnt="0"/>
      <dgm:spPr/>
    </dgm:pt>
  </dgm:ptLst>
  <dgm:cxnLst>
    <dgm:cxn modelId="{76C2B31A-D28D-4419-9C6D-6AF2C31AACB5}" srcId="{E1C50BCF-4341-4FE3-909A-A05E62610686}" destId="{022A9CC9-DE66-45F5-BC7C-F82FCC7EA29A}" srcOrd="0" destOrd="0" parTransId="{226D4D88-ED77-4EAA-AB66-FF7829EF4692}" sibTransId="{6B616B54-4F7E-4C19-AB07-CF929DE0226E}"/>
    <dgm:cxn modelId="{CE2B4C2A-B7E5-48D1-A210-0448E634A636}" type="presOf" srcId="{022A9CC9-DE66-45F5-BC7C-F82FCC7EA29A}" destId="{ECC76F64-70E8-4C84-B855-77BE880B7902}" srcOrd="0" destOrd="0" presId="urn:microsoft.com/office/officeart/2016/7/layout/HexagonTimeline"/>
    <dgm:cxn modelId="{5B89CE32-1571-43FE-ADC1-56FE9C70269D}" type="presOf" srcId="{01B965F8-E325-43B3-80B3-B9D1E0388BA4}" destId="{5DCCE6F8-4341-4646-A084-F3DC31275922}" srcOrd="0" destOrd="0" presId="urn:microsoft.com/office/officeart/2016/7/layout/HexagonTimeline"/>
    <dgm:cxn modelId="{B8A81A40-BC59-4555-B575-E297D963A15D}" type="presOf" srcId="{D456CB0D-7FD2-4EF8-BAE5-7BB68CBD569C}" destId="{D71B0C25-D16A-4FA5-B934-11CB1F2F3DC3}" srcOrd="0" destOrd="0" presId="urn:microsoft.com/office/officeart/2016/7/layout/HexagonTimeline"/>
    <dgm:cxn modelId="{F4C8ED5B-F2B8-499C-B1A5-085EC230F845}" srcId="{05317A65-8390-4E3C-8A24-9C1005BCEABA}" destId="{E25CB8D7-2E39-4D62-85A9-BEB48A46DBE6}" srcOrd="2" destOrd="0" parTransId="{864BA4B8-618E-4E49-A6C4-E31689422AD4}" sibTransId="{6EF84E7B-CD53-49F5-9901-898CB2DB0284}"/>
    <dgm:cxn modelId="{165A9352-1B0F-47E8-88A9-D548BB479351}" type="presOf" srcId="{FEA0EDC1-022C-43AF-809A-43A91E8CBF17}" destId="{B94D21D0-2A8F-4CEE-A05D-23DA38BFDEB1}" srcOrd="0" destOrd="0" presId="urn:microsoft.com/office/officeart/2016/7/layout/HexagonTimeline"/>
    <dgm:cxn modelId="{51E16887-90AA-43B1-A622-B2F7807B3CE3}" type="presOf" srcId="{05317A65-8390-4E3C-8A24-9C1005BCEABA}" destId="{C8F25F9E-6B1C-40BE-81D8-31B97CE64E36}" srcOrd="0" destOrd="0" presId="urn:microsoft.com/office/officeart/2016/7/layout/HexagonTimeline"/>
    <dgm:cxn modelId="{AE30458B-DAD5-4515-A0A8-7AF405483E95}" srcId="{05317A65-8390-4E3C-8A24-9C1005BCEABA}" destId="{01B965F8-E325-43B3-80B3-B9D1E0388BA4}" srcOrd="0" destOrd="0" parTransId="{54BC3EB5-4779-4295-B263-A5EE4BC01C72}" sibTransId="{D9FB109A-2592-4A30-94DA-80D89CA21E17}"/>
    <dgm:cxn modelId="{3CE090A0-12C1-4496-AFA5-7B8A87A738BD}" srcId="{E25CB8D7-2E39-4D62-85A9-BEB48A46DBE6}" destId="{FEA0EDC1-022C-43AF-809A-43A91E8CBF17}" srcOrd="0" destOrd="0" parTransId="{559973B4-D0F4-4A49-A038-9D777A950745}" sibTransId="{07076A80-BF1A-4A31-9612-2DC93C15CE8D}"/>
    <dgm:cxn modelId="{D2DB33BF-C21E-482A-8D25-2B5A0606CD9E}" type="presOf" srcId="{E25CB8D7-2E39-4D62-85A9-BEB48A46DBE6}" destId="{D7CFD748-515A-4C82-ABED-134EC9682E75}" srcOrd="0" destOrd="0" presId="urn:microsoft.com/office/officeart/2016/7/layout/HexagonTimeline"/>
    <dgm:cxn modelId="{DCC756BF-8846-411D-A43A-9DCD497855F5}" srcId="{01B965F8-E325-43B3-80B3-B9D1E0388BA4}" destId="{D456CB0D-7FD2-4EF8-BAE5-7BB68CBD569C}" srcOrd="0" destOrd="0" parTransId="{2CA6D229-346F-4A50-9D72-6871FD9014D2}" sibTransId="{89661896-A979-48DD-8B17-88222238DBD0}"/>
    <dgm:cxn modelId="{C746E1DB-6C1C-4011-8F33-80397E2199E4}" srcId="{05317A65-8390-4E3C-8A24-9C1005BCEABA}" destId="{E1C50BCF-4341-4FE3-909A-A05E62610686}" srcOrd="1" destOrd="0" parTransId="{37287D1C-9A77-4D5F-9D2B-78D65EC7BE06}" sibTransId="{DA290AD4-4CCE-4E29-8FD8-F344753A610C}"/>
    <dgm:cxn modelId="{DFE613E4-EF32-4AE9-B879-74FE3C2A78F9}" type="presOf" srcId="{E1C50BCF-4341-4FE3-909A-A05E62610686}" destId="{A8DED61D-A7B6-4CBE-9F37-0CC6544904EA}" srcOrd="0" destOrd="0" presId="urn:microsoft.com/office/officeart/2016/7/layout/HexagonTimeline"/>
    <dgm:cxn modelId="{D88FE23C-2633-4C19-9881-4F690D92EE67}" type="presParOf" srcId="{C8F25F9E-6B1C-40BE-81D8-31B97CE64E36}" destId="{4F58C91C-FB1A-447A-97CF-21B61CB6E1BD}" srcOrd="0" destOrd="0" presId="urn:microsoft.com/office/officeart/2016/7/layout/HexagonTimeline"/>
    <dgm:cxn modelId="{F0C2A06F-D4AF-4D16-8CE9-B002C133DE8D}" type="presParOf" srcId="{4F58C91C-FB1A-447A-97CF-21B61CB6E1BD}" destId="{5DCCE6F8-4341-4646-A084-F3DC31275922}" srcOrd="0" destOrd="0" presId="urn:microsoft.com/office/officeart/2016/7/layout/HexagonTimeline"/>
    <dgm:cxn modelId="{21CC5E01-6960-4BA8-81DD-DEF2104B3B86}" type="presParOf" srcId="{4F58C91C-FB1A-447A-97CF-21B61CB6E1BD}" destId="{D71B0C25-D16A-4FA5-B934-11CB1F2F3DC3}" srcOrd="1" destOrd="0" presId="urn:microsoft.com/office/officeart/2016/7/layout/HexagonTimeline"/>
    <dgm:cxn modelId="{C855D545-2C4C-48C0-88E5-D5BC9B2C5162}" type="presParOf" srcId="{4F58C91C-FB1A-447A-97CF-21B61CB6E1BD}" destId="{0F192616-A69A-44BA-A0BB-1FEC56024EF1}" srcOrd="2" destOrd="0" presId="urn:microsoft.com/office/officeart/2016/7/layout/HexagonTimeline"/>
    <dgm:cxn modelId="{19AEC4CB-9C25-4B7D-B74F-D9E6434C6B84}" type="presParOf" srcId="{4F58C91C-FB1A-447A-97CF-21B61CB6E1BD}" destId="{C72818FE-5426-47CF-8217-593D962B2816}" srcOrd="3" destOrd="0" presId="urn:microsoft.com/office/officeart/2016/7/layout/HexagonTimeline"/>
    <dgm:cxn modelId="{BC99F1E9-ACE9-41FD-AC37-147FCE821B3C}" type="presParOf" srcId="{4F58C91C-FB1A-447A-97CF-21B61CB6E1BD}" destId="{7E84F1D4-186F-49B7-9436-D8EEB352F101}" srcOrd="4" destOrd="0" presId="urn:microsoft.com/office/officeart/2016/7/layout/HexagonTimeline"/>
    <dgm:cxn modelId="{6CA43468-05BD-4B1B-ADC8-18D8026EC811}" type="presParOf" srcId="{C8F25F9E-6B1C-40BE-81D8-31B97CE64E36}" destId="{CDDFF639-A5A5-4B69-9D4B-7FE3C8F95615}" srcOrd="1" destOrd="0" presId="urn:microsoft.com/office/officeart/2016/7/layout/HexagonTimeline"/>
    <dgm:cxn modelId="{97D89984-8F19-45F9-AFF2-5CD113FED1CC}" type="presParOf" srcId="{C8F25F9E-6B1C-40BE-81D8-31B97CE64E36}" destId="{B28B0E8D-AACC-404C-AA43-CAFE6067C63B}" srcOrd="2" destOrd="0" presId="urn:microsoft.com/office/officeart/2016/7/layout/HexagonTimeline"/>
    <dgm:cxn modelId="{BECD33F4-F30F-4706-95F0-68C465EE7063}" type="presParOf" srcId="{B28B0E8D-AACC-404C-AA43-CAFE6067C63B}" destId="{A8DED61D-A7B6-4CBE-9F37-0CC6544904EA}" srcOrd="0" destOrd="0" presId="urn:microsoft.com/office/officeart/2016/7/layout/HexagonTimeline"/>
    <dgm:cxn modelId="{0511A70A-0325-4C3A-9399-832087767E2B}" type="presParOf" srcId="{B28B0E8D-AACC-404C-AA43-CAFE6067C63B}" destId="{ECC76F64-70E8-4C84-B855-77BE880B7902}" srcOrd="1" destOrd="0" presId="urn:microsoft.com/office/officeart/2016/7/layout/HexagonTimeline"/>
    <dgm:cxn modelId="{90A6FF04-E441-47A5-AB9B-50A8483BB17D}" type="presParOf" srcId="{B28B0E8D-AACC-404C-AA43-CAFE6067C63B}" destId="{AA59C428-BF0D-418D-979F-D049ABDECB1E}" srcOrd="2" destOrd="0" presId="urn:microsoft.com/office/officeart/2016/7/layout/HexagonTimeline"/>
    <dgm:cxn modelId="{068038BC-686F-494E-948D-7185A6CC3E52}" type="presParOf" srcId="{B28B0E8D-AACC-404C-AA43-CAFE6067C63B}" destId="{B012B43E-9763-4723-8C6E-70C089A54634}" srcOrd="3" destOrd="0" presId="urn:microsoft.com/office/officeart/2016/7/layout/HexagonTimeline"/>
    <dgm:cxn modelId="{55C6B5D2-2DD3-4A6D-B05C-57983E462399}" type="presParOf" srcId="{B28B0E8D-AACC-404C-AA43-CAFE6067C63B}" destId="{E32FA19F-7E13-42FD-A05C-C88BF6CF10B7}" srcOrd="4" destOrd="0" presId="urn:microsoft.com/office/officeart/2016/7/layout/HexagonTimeline"/>
    <dgm:cxn modelId="{6C723158-AF8A-43F3-8D32-D4C461EBCD30}" type="presParOf" srcId="{C8F25F9E-6B1C-40BE-81D8-31B97CE64E36}" destId="{3980426A-4B2A-4916-BA8E-2A46A1935B3A}" srcOrd="3" destOrd="0" presId="urn:microsoft.com/office/officeart/2016/7/layout/HexagonTimeline"/>
    <dgm:cxn modelId="{D043AEC3-A601-49F4-B095-34EE667D9367}" type="presParOf" srcId="{C8F25F9E-6B1C-40BE-81D8-31B97CE64E36}" destId="{71AC6B0B-6C83-4151-BEC5-501A956E93A4}" srcOrd="4" destOrd="0" presId="urn:microsoft.com/office/officeart/2016/7/layout/HexagonTimeline"/>
    <dgm:cxn modelId="{6EACA22A-4300-4EAB-9864-10E33DE0FA45}" type="presParOf" srcId="{71AC6B0B-6C83-4151-BEC5-501A956E93A4}" destId="{D7CFD748-515A-4C82-ABED-134EC9682E75}" srcOrd="0" destOrd="0" presId="urn:microsoft.com/office/officeart/2016/7/layout/HexagonTimeline"/>
    <dgm:cxn modelId="{FB00FDD9-1686-4300-A512-09C689087A8B}" type="presParOf" srcId="{71AC6B0B-6C83-4151-BEC5-501A956E93A4}" destId="{B94D21D0-2A8F-4CEE-A05D-23DA38BFDEB1}" srcOrd="1" destOrd="0" presId="urn:microsoft.com/office/officeart/2016/7/layout/HexagonTimeline"/>
    <dgm:cxn modelId="{3622ADB9-4F2F-4A2E-9CD8-8EDEB5B3545F}" type="presParOf" srcId="{71AC6B0B-6C83-4151-BEC5-501A956E93A4}" destId="{45DC5BF2-7EA5-421C-9F58-176ED56B0D8F}" srcOrd="2" destOrd="0" presId="urn:microsoft.com/office/officeart/2016/7/layout/HexagonTimeline"/>
    <dgm:cxn modelId="{8A19B20A-8245-4E67-BA7D-47F784F01DFD}" type="presParOf" srcId="{71AC6B0B-6C83-4151-BEC5-501A956E93A4}" destId="{C8B05CFD-58BC-4D28-A026-D2CDA45CA1B7}" srcOrd="3" destOrd="0" presId="urn:microsoft.com/office/officeart/2016/7/layout/HexagonTimeline"/>
    <dgm:cxn modelId="{A6B320BD-E957-45D9-8D8E-88C392494498}" type="presParOf" srcId="{71AC6B0B-6C83-4151-BEC5-501A956E93A4}" destId="{0CC7D028-53D6-4C76-900C-964A0062F777}" srcOrd="4" destOrd="0" presId="urn:microsoft.com/office/officeart/2016/7/layout/Hexagon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317A65-8390-4E3C-8A24-9C1005BCEABA}" type="doc">
      <dgm:prSet loTypeId="urn:microsoft.com/office/officeart/2016/7/layout/HexagonTimeline" loCatId="process" qsTypeId="urn:microsoft.com/office/officeart/2005/8/quickstyle/simple1" qsCatId="simple" csTypeId="urn:microsoft.com/office/officeart/2005/8/colors/accent1_2" csCatId="accent1" phldr="1"/>
      <dgm:spPr/>
      <dgm:t>
        <a:bodyPr/>
        <a:lstStyle/>
        <a:p>
          <a:endParaRPr lang="en-US"/>
        </a:p>
      </dgm:t>
    </dgm:pt>
    <dgm:pt modelId="{01B965F8-E325-43B3-80B3-B9D1E0388BA4}">
      <dgm:prSet/>
      <dgm:spPr/>
      <dgm:t>
        <a:bodyPr/>
        <a:lstStyle/>
        <a:p>
          <a:r>
            <a:rPr lang="en-US" b="1" dirty="0"/>
            <a:t>2018</a:t>
          </a:r>
        </a:p>
      </dgm:t>
    </dgm:pt>
    <dgm:pt modelId="{54BC3EB5-4779-4295-B263-A5EE4BC01C72}" type="parTrans" cxnId="{AE30458B-DAD5-4515-A0A8-7AF405483E95}">
      <dgm:prSet/>
      <dgm:spPr/>
      <dgm:t>
        <a:bodyPr/>
        <a:lstStyle/>
        <a:p>
          <a:endParaRPr lang="en-US"/>
        </a:p>
      </dgm:t>
    </dgm:pt>
    <dgm:pt modelId="{D9FB109A-2592-4A30-94DA-80D89CA21E17}" type="sibTrans" cxnId="{AE30458B-DAD5-4515-A0A8-7AF405483E95}">
      <dgm:prSet/>
      <dgm:spPr/>
      <dgm:t>
        <a:bodyPr/>
        <a:lstStyle/>
        <a:p>
          <a:endParaRPr lang="en-US"/>
        </a:p>
      </dgm:t>
    </dgm:pt>
    <dgm:pt modelId="{D456CB0D-7FD2-4EF8-BAE5-7BB68CBD569C}">
      <dgm:prSet/>
      <dgm:spPr/>
      <dgm:t>
        <a:bodyPr/>
        <a:lstStyle/>
        <a:p>
          <a:r>
            <a:rPr lang="en-US" dirty="0"/>
            <a:t>Lorem ipsum dolor sit amet, consectetuer adipiscing elit. </a:t>
          </a:r>
        </a:p>
      </dgm:t>
    </dgm:pt>
    <dgm:pt modelId="{2CA6D229-346F-4A50-9D72-6871FD9014D2}" type="parTrans" cxnId="{DCC756BF-8846-411D-A43A-9DCD497855F5}">
      <dgm:prSet/>
      <dgm:spPr/>
      <dgm:t>
        <a:bodyPr/>
        <a:lstStyle/>
        <a:p>
          <a:endParaRPr lang="en-US"/>
        </a:p>
      </dgm:t>
    </dgm:pt>
    <dgm:pt modelId="{89661896-A979-48DD-8B17-88222238DBD0}" type="sibTrans" cxnId="{DCC756BF-8846-411D-A43A-9DCD497855F5}">
      <dgm:prSet/>
      <dgm:spPr/>
      <dgm:t>
        <a:bodyPr/>
        <a:lstStyle/>
        <a:p>
          <a:endParaRPr lang="en-US"/>
        </a:p>
      </dgm:t>
    </dgm:pt>
    <dgm:pt modelId="{E1C50BCF-4341-4FE3-909A-A05E62610686}">
      <dgm:prSet/>
      <dgm:spPr/>
      <dgm:t>
        <a:bodyPr/>
        <a:lstStyle/>
        <a:p>
          <a:r>
            <a:rPr lang="en-US" b="1" dirty="0"/>
            <a:t>2019</a:t>
          </a:r>
        </a:p>
      </dgm:t>
    </dgm:pt>
    <dgm:pt modelId="{37287D1C-9A77-4D5F-9D2B-78D65EC7BE06}" type="parTrans" cxnId="{C746E1DB-6C1C-4011-8F33-80397E2199E4}">
      <dgm:prSet/>
      <dgm:spPr/>
      <dgm:t>
        <a:bodyPr/>
        <a:lstStyle/>
        <a:p>
          <a:endParaRPr lang="en-US"/>
        </a:p>
      </dgm:t>
    </dgm:pt>
    <dgm:pt modelId="{DA290AD4-4CCE-4E29-8FD8-F344753A610C}" type="sibTrans" cxnId="{C746E1DB-6C1C-4011-8F33-80397E2199E4}">
      <dgm:prSet/>
      <dgm:spPr/>
      <dgm:t>
        <a:bodyPr/>
        <a:lstStyle/>
        <a:p>
          <a:endParaRPr lang="en-US"/>
        </a:p>
      </dgm:t>
    </dgm:pt>
    <dgm:pt modelId="{022A9CC9-DE66-45F5-BC7C-F82FCC7EA29A}">
      <dgm:prSet/>
      <dgm:spPr/>
      <dgm:t>
        <a:bodyPr/>
        <a:lstStyle/>
        <a:p>
          <a:r>
            <a:rPr lang="en-US" dirty="0"/>
            <a:t>Lorem ipsum dolor sit amet, consectetuer adipiscing elit. </a:t>
          </a:r>
        </a:p>
      </dgm:t>
    </dgm:pt>
    <dgm:pt modelId="{226D4D88-ED77-4EAA-AB66-FF7829EF4692}" type="parTrans" cxnId="{76C2B31A-D28D-4419-9C6D-6AF2C31AACB5}">
      <dgm:prSet/>
      <dgm:spPr/>
      <dgm:t>
        <a:bodyPr/>
        <a:lstStyle/>
        <a:p>
          <a:endParaRPr lang="en-US"/>
        </a:p>
      </dgm:t>
    </dgm:pt>
    <dgm:pt modelId="{6B616B54-4F7E-4C19-AB07-CF929DE0226E}" type="sibTrans" cxnId="{76C2B31A-D28D-4419-9C6D-6AF2C31AACB5}">
      <dgm:prSet/>
      <dgm:spPr/>
      <dgm:t>
        <a:bodyPr/>
        <a:lstStyle/>
        <a:p>
          <a:endParaRPr lang="en-US"/>
        </a:p>
      </dgm:t>
    </dgm:pt>
    <dgm:pt modelId="{E25CB8D7-2E39-4D62-85A9-BEB48A46DBE6}">
      <dgm:prSet/>
      <dgm:spPr/>
      <dgm:t>
        <a:bodyPr/>
        <a:lstStyle/>
        <a:p>
          <a:r>
            <a:rPr lang="en-US" b="1" dirty="0"/>
            <a:t>2020</a:t>
          </a:r>
        </a:p>
      </dgm:t>
    </dgm:pt>
    <dgm:pt modelId="{864BA4B8-618E-4E49-A6C4-E31689422AD4}" type="parTrans" cxnId="{F4C8ED5B-F2B8-499C-B1A5-085EC230F845}">
      <dgm:prSet/>
      <dgm:spPr/>
      <dgm:t>
        <a:bodyPr/>
        <a:lstStyle/>
        <a:p>
          <a:endParaRPr lang="en-US"/>
        </a:p>
      </dgm:t>
    </dgm:pt>
    <dgm:pt modelId="{6EF84E7B-CD53-49F5-9901-898CB2DB0284}" type="sibTrans" cxnId="{F4C8ED5B-F2B8-499C-B1A5-085EC230F845}">
      <dgm:prSet/>
      <dgm:spPr/>
      <dgm:t>
        <a:bodyPr/>
        <a:lstStyle/>
        <a:p>
          <a:endParaRPr lang="en-US"/>
        </a:p>
      </dgm:t>
    </dgm:pt>
    <dgm:pt modelId="{FEA0EDC1-022C-43AF-809A-43A91E8CBF17}">
      <dgm:prSet/>
      <dgm:spPr/>
      <dgm:t>
        <a:bodyPr/>
        <a:lstStyle/>
        <a:p>
          <a:r>
            <a:rPr lang="en-US" dirty="0"/>
            <a:t>Lorem ipsum dolor sit amet, consectetuer adipiscing elit. </a:t>
          </a:r>
        </a:p>
      </dgm:t>
    </dgm:pt>
    <dgm:pt modelId="{559973B4-D0F4-4A49-A038-9D777A950745}" type="parTrans" cxnId="{3CE090A0-12C1-4496-AFA5-7B8A87A738BD}">
      <dgm:prSet/>
      <dgm:spPr/>
      <dgm:t>
        <a:bodyPr/>
        <a:lstStyle/>
        <a:p>
          <a:endParaRPr lang="en-US"/>
        </a:p>
      </dgm:t>
    </dgm:pt>
    <dgm:pt modelId="{07076A80-BF1A-4A31-9612-2DC93C15CE8D}" type="sibTrans" cxnId="{3CE090A0-12C1-4496-AFA5-7B8A87A738BD}">
      <dgm:prSet/>
      <dgm:spPr/>
      <dgm:t>
        <a:bodyPr/>
        <a:lstStyle/>
        <a:p>
          <a:endParaRPr lang="en-US"/>
        </a:p>
      </dgm:t>
    </dgm:pt>
    <dgm:pt modelId="{C8F25F9E-6B1C-40BE-81D8-31B97CE64E36}" type="pres">
      <dgm:prSet presAssocID="{05317A65-8390-4E3C-8A24-9C1005BCEABA}" presName="Name0" presStyleCnt="0">
        <dgm:presLayoutVars>
          <dgm:chMax/>
          <dgm:chPref/>
          <dgm:animLvl val="lvl"/>
        </dgm:presLayoutVars>
      </dgm:prSet>
      <dgm:spPr/>
    </dgm:pt>
    <dgm:pt modelId="{4F58C91C-FB1A-447A-97CF-21B61CB6E1BD}" type="pres">
      <dgm:prSet presAssocID="{01B965F8-E325-43B3-80B3-B9D1E0388BA4}" presName="composite" presStyleCnt="0"/>
      <dgm:spPr/>
    </dgm:pt>
    <dgm:pt modelId="{5DCCE6F8-4341-4646-A084-F3DC31275922}" type="pres">
      <dgm:prSet presAssocID="{01B965F8-E325-43B3-80B3-B9D1E0388BA4}" presName="Parent1" presStyleLbl="alignNode1" presStyleIdx="0" presStyleCnt="3">
        <dgm:presLayoutVars>
          <dgm:chMax val="1"/>
          <dgm:chPref val="1"/>
          <dgm:bulletEnabled val="1"/>
        </dgm:presLayoutVars>
      </dgm:prSet>
      <dgm:spPr/>
    </dgm:pt>
    <dgm:pt modelId="{D71B0C25-D16A-4FA5-B934-11CB1F2F3DC3}" type="pres">
      <dgm:prSet presAssocID="{01B965F8-E325-43B3-80B3-B9D1E0388BA4}" presName="Childtext1" presStyleLbl="revTx" presStyleIdx="0" presStyleCnt="3">
        <dgm:presLayoutVars>
          <dgm:chMax val="0"/>
          <dgm:chPref val="0"/>
          <dgm:bulletEnabled/>
        </dgm:presLayoutVars>
      </dgm:prSet>
      <dgm:spPr/>
    </dgm:pt>
    <dgm:pt modelId="{0F192616-A69A-44BA-A0BB-1FEC56024EF1}" type="pres">
      <dgm:prSet presAssocID="{01B965F8-E325-43B3-80B3-B9D1E0388BA4}" presName="ConnectLine" presStyleLbl="sibTrans1D1" presStyleIdx="0" presStyleCnt="3"/>
      <dgm:spPr>
        <a:noFill/>
        <a:ln w="12700" cap="rnd" cmpd="sng" algn="ctr">
          <a:solidFill>
            <a:schemeClr val="accent1">
              <a:hueOff val="0"/>
              <a:satOff val="0"/>
              <a:lumOff val="0"/>
              <a:alphaOff val="0"/>
            </a:schemeClr>
          </a:solidFill>
          <a:prstDash val="dash"/>
        </a:ln>
        <a:effectLst/>
      </dgm:spPr>
    </dgm:pt>
    <dgm:pt modelId="{C72818FE-5426-47CF-8217-593D962B2816}" type="pres">
      <dgm:prSet presAssocID="{01B965F8-E325-43B3-80B3-B9D1E0388BA4}" presName="ConnectLineEnd" presStyleLbl="node1" presStyleIdx="0" presStyleCnt="3"/>
      <dgm:spPr/>
    </dgm:pt>
    <dgm:pt modelId="{7E84F1D4-186F-49B7-9436-D8EEB352F101}" type="pres">
      <dgm:prSet presAssocID="{01B965F8-E325-43B3-80B3-B9D1E0388BA4}" presName="EmptyPane" presStyleCnt="0"/>
      <dgm:spPr/>
    </dgm:pt>
    <dgm:pt modelId="{CDDFF639-A5A5-4B69-9D4B-7FE3C8F95615}" type="pres">
      <dgm:prSet presAssocID="{D9FB109A-2592-4A30-94DA-80D89CA21E17}" presName="spaceBetweenRectangles" presStyleLbl="fgAcc1" presStyleIdx="0" presStyleCnt="2"/>
      <dgm:spPr/>
    </dgm:pt>
    <dgm:pt modelId="{B28B0E8D-AACC-404C-AA43-CAFE6067C63B}" type="pres">
      <dgm:prSet presAssocID="{E1C50BCF-4341-4FE3-909A-A05E62610686}" presName="composite" presStyleCnt="0"/>
      <dgm:spPr/>
    </dgm:pt>
    <dgm:pt modelId="{A8DED61D-A7B6-4CBE-9F37-0CC6544904EA}" type="pres">
      <dgm:prSet presAssocID="{E1C50BCF-4341-4FE3-909A-A05E62610686}" presName="Parent1" presStyleLbl="alignNode1" presStyleIdx="1" presStyleCnt="3">
        <dgm:presLayoutVars>
          <dgm:chMax val="1"/>
          <dgm:chPref val="1"/>
          <dgm:bulletEnabled val="1"/>
        </dgm:presLayoutVars>
      </dgm:prSet>
      <dgm:spPr/>
    </dgm:pt>
    <dgm:pt modelId="{ECC76F64-70E8-4C84-B855-77BE880B7902}" type="pres">
      <dgm:prSet presAssocID="{E1C50BCF-4341-4FE3-909A-A05E62610686}" presName="Childtext1" presStyleLbl="revTx" presStyleIdx="1" presStyleCnt="3">
        <dgm:presLayoutVars>
          <dgm:chMax val="0"/>
          <dgm:chPref val="0"/>
          <dgm:bulletEnabled/>
        </dgm:presLayoutVars>
      </dgm:prSet>
      <dgm:spPr/>
    </dgm:pt>
    <dgm:pt modelId="{AA59C428-BF0D-418D-979F-D049ABDECB1E}" type="pres">
      <dgm:prSet presAssocID="{E1C50BCF-4341-4FE3-909A-A05E62610686}" presName="ConnectLine" presStyleLbl="sibTrans1D1" presStyleIdx="1" presStyleCnt="3"/>
      <dgm:spPr>
        <a:noFill/>
        <a:ln w="12700" cap="rnd" cmpd="sng" algn="ctr">
          <a:solidFill>
            <a:schemeClr val="accent1">
              <a:hueOff val="0"/>
              <a:satOff val="0"/>
              <a:lumOff val="0"/>
              <a:alphaOff val="0"/>
            </a:schemeClr>
          </a:solidFill>
          <a:prstDash val="dash"/>
        </a:ln>
        <a:effectLst/>
      </dgm:spPr>
    </dgm:pt>
    <dgm:pt modelId="{B012B43E-9763-4723-8C6E-70C089A54634}" type="pres">
      <dgm:prSet presAssocID="{E1C50BCF-4341-4FE3-909A-A05E62610686}" presName="ConnectLineEnd" presStyleLbl="node1" presStyleIdx="1" presStyleCnt="3"/>
      <dgm:spPr/>
    </dgm:pt>
    <dgm:pt modelId="{E32FA19F-7E13-42FD-A05C-C88BF6CF10B7}" type="pres">
      <dgm:prSet presAssocID="{E1C50BCF-4341-4FE3-909A-A05E62610686}" presName="EmptyPane" presStyleCnt="0"/>
      <dgm:spPr/>
    </dgm:pt>
    <dgm:pt modelId="{3980426A-4B2A-4916-BA8E-2A46A1935B3A}" type="pres">
      <dgm:prSet presAssocID="{DA290AD4-4CCE-4E29-8FD8-F344753A610C}" presName="spaceBetweenRectangles" presStyleLbl="fgAcc1" presStyleIdx="1" presStyleCnt="2"/>
      <dgm:spPr/>
    </dgm:pt>
    <dgm:pt modelId="{71AC6B0B-6C83-4151-BEC5-501A956E93A4}" type="pres">
      <dgm:prSet presAssocID="{E25CB8D7-2E39-4D62-85A9-BEB48A46DBE6}" presName="composite" presStyleCnt="0"/>
      <dgm:spPr/>
    </dgm:pt>
    <dgm:pt modelId="{D7CFD748-515A-4C82-ABED-134EC9682E75}" type="pres">
      <dgm:prSet presAssocID="{E25CB8D7-2E39-4D62-85A9-BEB48A46DBE6}" presName="Parent1" presStyleLbl="alignNode1" presStyleIdx="2" presStyleCnt="3">
        <dgm:presLayoutVars>
          <dgm:chMax val="1"/>
          <dgm:chPref val="1"/>
          <dgm:bulletEnabled val="1"/>
        </dgm:presLayoutVars>
      </dgm:prSet>
      <dgm:spPr/>
    </dgm:pt>
    <dgm:pt modelId="{B94D21D0-2A8F-4CEE-A05D-23DA38BFDEB1}" type="pres">
      <dgm:prSet presAssocID="{E25CB8D7-2E39-4D62-85A9-BEB48A46DBE6}" presName="Childtext1" presStyleLbl="revTx" presStyleIdx="2" presStyleCnt="3">
        <dgm:presLayoutVars>
          <dgm:chMax val="0"/>
          <dgm:chPref val="0"/>
          <dgm:bulletEnabled/>
        </dgm:presLayoutVars>
      </dgm:prSet>
      <dgm:spPr/>
    </dgm:pt>
    <dgm:pt modelId="{45DC5BF2-7EA5-421C-9F58-176ED56B0D8F}" type="pres">
      <dgm:prSet presAssocID="{E25CB8D7-2E39-4D62-85A9-BEB48A46DBE6}" presName="ConnectLine" presStyleLbl="sibTrans1D1" presStyleIdx="2" presStyleCnt="3"/>
      <dgm:spPr>
        <a:noFill/>
        <a:ln w="12700" cap="rnd" cmpd="sng" algn="ctr">
          <a:solidFill>
            <a:schemeClr val="accent1">
              <a:hueOff val="0"/>
              <a:satOff val="0"/>
              <a:lumOff val="0"/>
              <a:alphaOff val="0"/>
            </a:schemeClr>
          </a:solidFill>
          <a:prstDash val="dash"/>
        </a:ln>
        <a:effectLst/>
      </dgm:spPr>
    </dgm:pt>
    <dgm:pt modelId="{C8B05CFD-58BC-4D28-A026-D2CDA45CA1B7}" type="pres">
      <dgm:prSet presAssocID="{E25CB8D7-2E39-4D62-85A9-BEB48A46DBE6}" presName="ConnectLineEnd" presStyleLbl="node1" presStyleIdx="2" presStyleCnt="3"/>
      <dgm:spPr/>
    </dgm:pt>
    <dgm:pt modelId="{0CC7D028-53D6-4C76-900C-964A0062F777}" type="pres">
      <dgm:prSet presAssocID="{E25CB8D7-2E39-4D62-85A9-BEB48A46DBE6}" presName="EmptyPane" presStyleCnt="0"/>
      <dgm:spPr/>
    </dgm:pt>
  </dgm:ptLst>
  <dgm:cxnLst>
    <dgm:cxn modelId="{76C2B31A-D28D-4419-9C6D-6AF2C31AACB5}" srcId="{E1C50BCF-4341-4FE3-909A-A05E62610686}" destId="{022A9CC9-DE66-45F5-BC7C-F82FCC7EA29A}" srcOrd="0" destOrd="0" parTransId="{226D4D88-ED77-4EAA-AB66-FF7829EF4692}" sibTransId="{6B616B54-4F7E-4C19-AB07-CF929DE0226E}"/>
    <dgm:cxn modelId="{CE2B4C2A-B7E5-48D1-A210-0448E634A636}" type="presOf" srcId="{022A9CC9-DE66-45F5-BC7C-F82FCC7EA29A}" destId="{ECC76F64-70E8-4C84-B855-77BE880B7902}" srcOrd="0" destOrd="0" presId="urn:microsoft.com/office/officeart/2016/7/layout/HexagonTimeline"/>
    <dgm:cxn modelId="{5B89CE32-1571-43FE-ADC1-56FE9C70269D}" type="presOf" srcId="{01B965F8-E325-43B3-80B3-B9D1E0388BA4}" destId="{5DCCE6F8-4341-4646-A084-F3DC31275922}" srcOrd="0" destOrd="0" presId="urn:microsoft.com/office/officeart/2016/7/layout/HexagonTimeline"/>
    <dgm:cxn modelId="{B8A81A40-BC59-4555-B575-E297D963A15D}" type="presOf" srcId="{D456CB0D-7FD2-4EF8-BAE5-7BB68CBD569C}" destId="{D71B0C25-D16A-4FA5-B934-11CB1F2F3DC3}" srcOrd="0" destOrd="0" presId="urn:microsoft.com/office/officeart/2016/7/layout/HexagonTimeline"/>
    <dgm:cxn modelId="{F4C8ED5B-F2B8-499C-B1A5-085EC230F845}" srcId="{05317A65-8390-4E3C-8A24-9C1005BCEABA}" destId="{E25CB8D7-2E39-4D62-85A9-BEB48A46DBE6}" srcOrd="2" destOrd="0" parTransId="{864BA4B8-618E-4E49-A6C4-E31689422AD4}" sibTransId="{6EF84E7B-CD53-49F5-9901-898CB2DB0284}"/>
    <dgm:cxn modelId="{165A9352-1B0F-47E8-88A9-D548BB479351}" type="presOf" srcId="{FEA0EDC1-022C-43AF-809A-43A91E8CBF17}" destId="{B94D21D0-2A8F-4CEE-A05D-23DA38BFDEB1}" srcOrd="0" destOrd="0" presId="urn:microsoft.com/office/officeart/2016/7/layout/HexagonTimeline"/>
    <dgm:cxn modelId="{51E16887-90AA-43B1-A622-B2F7807B3CE3}" type="presOf" srcId="{05317A65-8390-4E3C-8A24-9C1005BCEABA}" destId="{C8F25F9E-6B1C-40BE-81D8-31B97CE64E36}" srcOrd="0" destOrd="0" presId="urn:microsoft.com/office/officeart/2016/7/layout/HexagonTimeline"/>
    <dgm:cxn modelId="{AE30458B-DAD5-4515-A0A8-7AF405483E95}" srcId="{05317A65-8390-4E3C-8A24-9C1005BCEABA}" destId="{01B965F8-E325-43B3-80B3-B9D1E0388BA4}" srcOrd="0" destOrd="0" parTransId="{54BC3EB5-4779-4295-B263-A5EE4BC01C72}" sibTransId="{D9FB109A-2592-4A30-94DA-80D89CA21E17}"/>
    <dgm:cxn modelId="{3CE090A0-12C1-4496-AFA5-7B8A87A738BD}" srcId="{E25CB8D7-2E39-4D62-85A9-BEB48A46DBE6}" destId="{FEA0EDC1-022C-43AF-809A-43A91E8CBF17}" srcOrd="0" destOrd="0" parTransId="{559973B4-D0F4-4A49-A038-9D777A950745}" sibTransId="{07076A80-BF1A-4A31-9612-2DC93C15CE8D}"/>
    <dgm:cxn modelId="{D2DB33BF-C21E-482A-8D25-2B5A0606CD9E}" type="presOf" srcId="{E25CB8D7-2E39-4D62-85A9-BEB48A46DBE6}" destId="{D7CFD748-515A-4C82-ABED-134EC9682E75}" srcOrd="0" destOrd="0" presId="urn:microsoft.com/office/officeart/2016/7/layout/HexagonTimeline"/>
    <dgm:cxn modelId="{DCC756BF-8846-411D-A43A-9DCD497855F5}" srcId="{01B965F8-E325-43B3-80B3-B9D1E0388BA4}" destId="{D456CB0D-7FD2-4EF8-BAE5-7BB68CBD569C}" srcOrd="0" destOrd="0" parTransId="{2CA6D229-346F-4A50-9D72-6871FD9014D2}" sibTransId="{89661896-A979-48DD-8B17-88222238DBD0}"/>
    <dgm:cxn modelId="{C746E1DB-6C1C-4011-8F33-80397E2199E4}" srcId="{05317A65-8390-4E3C-8A24-9C1005BCEABA}" destId="{E1C50BCF-4341-4FE3-909A-A05E62610686}" srcOrd="1" destOrd="0" parTransId="{37287D1C-9A77-4D5F-9D2B-78D65EC7BE06}" sibTransId="{DA290AD4-4CCE-4E29-8FD8-F344753A610C}"/>
    <dgm:cxn modelId="{DFE613E4-EF32-4AE9-B879-74FE3C2A78F9}" type="presOf" srcId="{E1C50BCF-4341-4FE3-909A-A05E62610686}" destId="{A8DED61D-A7B6-4CBE-9F37-0CC6544904EA}" srcOrd="0" destOrd="0" presId="urn:microsoft.com/office/officeart/2016/7/layout/HexagonTimeline"/>
    <dgm:cxn modelId="{D88FE23C-2633-4C19-9881-4F690D92EE67}" type="presParOf" srcId="{C8F25F9E-6B1C-40BE-81D8-31B97CE64E36}" destId="{4F58C91C-FB1A-447A-97CF-21B61CB6E1BD}" srcOrd="0" destOrd="0" presId="urn:microsoft.com/office/officeart/2016/7/layout/HexagonTimeline"/>
    <dgm:cxn modelId="{F0C2A06F-D4AF-4D16-8CE9-B002C133DE8D}" type="presParOf" srcId="{4F58C91C-FB1A-447A-97CF-21B61CB6E1BD}" destId="{5DCCE6F8-4341-4646-A084-F3DC31275922}" srcOrd="0" destOrd="0" presId="urn:microsoft.com/office/officeart/2016/7/layout/HexagonTimeline"/>
    <dgm:cxn modelId="{21CC5E01-6960-4BA8-81DD-DEF2104B3B86}" type="presParOf" srcId="{4F58C91C-FB1A-447A-97CF-21B61CB6E1BD}" destId="{D71B0C25-D16A-4FA5-B934-11CB1F2F3DC3}" srcOrd="1" destOrd="0" presId="urn:microsoft.com/office/officeart/2016/7/layout/HexagonTimeline"/>
    <dgm:cxn modelId="{C855D545-2C4C-48C0-88E5-D5BC9B2C5162}" type="presParOf" srcId="{4F58C91C-FB1A-447A-97CF-21B61CB6E1BD}" destId="{0F192616-A69A-44BA-A0BB-1FEC56024EF1}" srcOrd="2" destOrd="0" presId="urn:microsoft.com/office/officeart/2016/7/layout/HexagonTimeline"/>
    <dgm:cxn modelId="{19AEC4CB-9C25-4B7D-B74F-D9E6434C6B84}" type="presParOf" srcId="{4F58C91C-FB1A-447A-97CF-21B61CB6E1BD}" destId="{C72818FE-5426-47CF-8217-593D962B2816}" srcOrd="3" destOrd="0" presId="urn:microsoft.com/office/officeart/2016/7/layout/HexagonTimeline"/>
    <dgm:cxn modelId="{BC99F1E9-ACE9-41FD-AC37-147FCE821B3C}" type="presParOf" srcId="{4F58C91C-FB1A-447A-97CF-21B61CB6E1BD}" destId="{7E84F1D4-186F-49B7-9436-D8EEB352F101}" srcOrd="4" destOrd="0" presId="urn:microsoft.com/office/officeart/2016/7/layout/HexagonTimeline"/>
    <dgm:cxn modelId="{6CA43468-05BD-4B1B-ADC8-18D8026EC811}" type="presParOf" srcId="{C8F25F9E-6B1C-40BE-81D8-31B97CE64E36}" destId="{CDDFF639-A5A5-4B69-9D4B-7FE3C8F95615}" srcOrd="1" destOrd="0" presId="urn:microsoft.com/office/officeart/2016/7/layout/HexagonTimeline"/>
    <dgm:cxn modelId="{97D89984-8F19-45F9-AFF2-5CD113FED1CC}" type="presParOf" srcId="{C8F25F9E-6B1C-40BE-81D8-31B97CE64E36}" destId="{B28B0E8D-AACC-404C-AA43-CAFE6067C63B}" srcOrd="2" destOrd="0" presId="urn:microsoft.com/office/officeart/2016/7/layout/HexagonTimeline"/>
    <dgm:cxn modelId="{BECD33F4-F30F-4706-95F0-68C465EE7063}" type="presParOf" srcId="{B28B0E8D-AACC-404C-AA43-CAFE6067C63B}" destId="{A8DED61D-A7B6-4CBE-9F37-0CC6544904EA}" srcOrd="0" destOrd="0" presId="urn:microsoft.com/office/officeart/2016/7/layout/HexagonTimeline"/>
    <dgm:cxn modelId="{0511A70A-0325-4C3A-9399-832087767E2B}" type="presParOf" srcId="{B28B0E8D-AACC-404C-AA43-CAFE6067C63B}" destId="{ECC76F64-70E8-4C84-B855-77BE880B7902}" srcOrd="1" destOrd="0" presId="urn:microsoft.com/office/officeart/2016/7/layout/HexagonTimeline"/>
    <dgm:cxn modelId="{90A6FF04-E441-47A5-AB9B-50A8483BB17D}" type="presParOf" srcId="{B28B0E8D-AACC-404C-AA43-CAFE6067C63B}" destId="{AA59C428-BF0D-418D-979F-D049ABDECB1E}" srcOrd="2" destOrd="0" presId="urn:microsoft.com/office/officeart/2016/7/layout/HexagonTimeline"/>
    <dgm:cxn modelId="{068038BC-686F-494E-948D-7185A6CC3E52}" type="presParOf" srcId="{B28B0E8D-AACC-404C-AA43-CAFE6067C63B}" destId="{B012B43E-9763-4723-8C6E-70C089A54634}" srcOrd="3" destOrd="0" presId="urn:microsoft.com/office/officeart/2016/7/layout/HexagonTimeline"/>
    <dgm:cxn modelId="{55C6B5D2-2DD3-4A6D-B05C-57983E462399}" type="presParOf" srcId="{B28B0E8D-AACC-404C-AA43-CAFE6067C63B}" destId="{E32FA19F-7E13-42FD-A05C-C88BF6CF10B7}" srcOrd="4" destOrd="0" presId="urn:microsoft.com/office/officeart/2016/7/layout/HexagonTimeline"/>
    <dgm:cxn modelId="{6C723158-AF8A-43F3-8D32-D4C461EBCD30}" type="presParOf" srcId="{C8F25F9E-6B1C-40BE-81D8-31B97CE64E36}" destId="{3980426A-4B2A-4916-BA8E-2A46A1935B3A}" srcOrd="3" destOrd="0" presId="urn:microsoft.com/office/officeart/2016/7/layout/HexagonTimeline"/>
    <dgm:cxn modelId="{D043AEC3-A601-49F4-B095-34EE667D9367}" type="presParOf" srcId="{C8F25F9E-6B1C-40BE-81D8-31B97CE64E36}" destId="{71AC6B0B-6C83-4151-BEC5-501A956E93A4}" srcOrd="4" destOrd="0" presId="urn:microsoft.com/office/officeart/2016/7/layout/HexagonTimeline"/>
    <dgm:cxn modelId="{6EACA22A-4300-4EAB-9864-10E33DE0FA45}" type="presParOf" srcId="{71AC6B0B-6C83-4151-BEC5-501A956E93A4}" destId="{D7CFD748-515A-4C82-ABED-134EC9682E75}" srcOrd="0" destOrd="0" presId="urn:microsoft.com/office/officeart/2016/7/layout/HexagonTimeline"/>
    <dgm:cxn modelId="{FB00FDD9-1686-4300-A512-09C689087A8B}" type="presParOf" srcId="{71AC6B0B-6C83-4151-BEC5-501A956E93A4}" destId="{B94D21D0-2A8F-4CEE-A05D-23DA38BFDEB1}" srcOrd="1" destOrd="0" presId="urn:microsoft.com/office/officeart/2016/7/layout/HexagonTimeline"/>
    <dgm:cxn modelId="{3622ADB9-4F2F-4A2E-9CD8-8EDEB5B3545F}" type="presParOf" srcId="{71AC6B0B-6C83-4151-BEC5-501A956E93A4}" destId="{45DC5BF2-7EA5-421C-9F58-176ED56B0D8F}" srcOrd="2" destOrd="0" presId="urn:microsoft.com/office/officeart/2016/7/layout/HexagonTimeline"/>
    <dgm:cxn modelId="{8A19B20A-8245-4E67-BA7D-47F784F01DFD}" type="presParOf" srcId="{71AC6B0B-6C83-4151-BEC5-501A956E93A4}" destId="{C8B05CFD-58BC-4D28-A026-D2CDA45CA1B7}" srcOrd="3" destOrd="0" presId="urn:microsoft.com/office/officeart/2016/7/layout/HexagonTimeline"/>
    <dgm:cxn modelId="{A6B320BD-E957-45D9-8D8E-88C392494498}" type="presParOf" srcId="{71AC6B0B-6C83-4151-BEC5-501A956E93A4}" destId="{0CC7D028-53D6-4C76-900C-964A0062F777}" srcOrd="4" destOrd="0" presId="urn:microsoft.com/office/officeart/2016/7/layout/Hexago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CCE6F8-4341-4646-A084-F3DC31275922}">
      <dsp:nvSpPr>
        <dsp:cNvPr id="0" name=""/>
        <dsp:cNvSpPr/>
      </dsp:nvSpPr>
      <dsp:spPr>
        <a:xfrm>
          <a:off x="519614" y="1678283"/>
          <a:ext cx="2644602" cy="457713"/>
        </a:xfrm>
        <a:prstGeom prst="homePlate">
          <a:avLst>
            <a:gd name="adj" fmla="val 40000"/>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533400">
            <a:lnSpc>
              <a:spcPct val="90000"/>
            </a:lnSpc>
            <a:spcBef>
              <a:spcPct val="0"/>
            </a:spcBef>
            <a:spcAft>
              <a:spcPct val="35000"/>
            </a:spcAft>
            <a:buNone/>
          </a:pPr>
          <a:r>
            <a:rPr lang="en-US" sz="1200" b="1" kern="1200" dirty="0"/>
            <a:t>2018</a:t>
          </a:r>
        </a:p>
      </dsp:txBody>
      <dsp:txXfrm>
        <a:off x="519614" y="1678283"/>
        <a:ext cx="2553059" cy="457713"/>
      </dsp:txXfrm>
    </dsp:sp>
    <dsp:sp modelId="{D71B0C25-D16A-4FA5-B934-11CB1F2F3DC3}">
      <dsp:nvSpPr>
        <dsp:cNvPr id="0" name=""/>
        <dsp:cNvSpPr/>
      </dsp:nvSpPr>
      <dsp:spPr>
        <a:xfrm>
          <a:off x="5385" y="0"/>
          <a:ext cx="3673059" cy="12205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106680" numCol="1" spcCol="1270" anchor="b" anchorCtr="1">
          <a:noAutofit/>
        </a:bodyPr>
        <a:lstStyle/>
        <a:p>
          <a:pPr marL="0" lvl="0" indent="0" algn="ctr" defTabSz="533400">
            <a:lnSpc>
              <a:spcPct val="90000"/>
            </a:lnSpc>
            <a:spcBef>
              <a:spcPct val="0"/>
            </a:spcBef>
            <a:spcAft>
              <a:spcPct val="35000"/>
            </a:spcAft>
            <a:buNone/>
          </a:pPr>
          <a:r>
            <a:rPr lang="en-US" sz="1200" kern="1200" dirty="0"/>
            <a:t>Lorem ipsum dolor sit amet, consectetuer adipiscing elit. </a:t>
          </a:r>
        </a:p>
      </dsp:txBody>
      <dsp:txXfrm>
        <a:off x="5385" y="0"/>
        <a:ext cx="3673059" cy="1220569"/>
      </dsp:txXfrm>
    </dsp:sp>
    <dsp:sp modelId="{CDDFF639-A5A5-4B69-9D4B-7FE3C8F95615}">
      <dsp:nvSpPr>
        <dsp:cNvPr id="0" name=""/>
        <dsp:cNvSpPr/>
      </dsp:nvSpPr>
      <dsp:spPr>
        <a:xfrm>
          <a:off x="3164216" y="1907140"/>
          <a:ext cx="1028456" cy="0"/>
        </a:xfrm>
        <a:custGeom>
          <a:avLst/>
          <a:gdLst/>
          <a:ahLst/>
          <a:cxnLst/>
          <a:rect l="0" t="0" r="0" b="0"/>
          <a:pathLst>
            <a:path>
              <a:moveTo>
                <a:pt x="0" y="0"/>
              </a:moveTo>
              <a:lnTo>
                <a:pt x="1028456" y="0"/>
              </a:lnTo>
            </a:path>
          </a:pathLst>
        </a:custGeom>
        <a:no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F192616-A69A-44BA-A0BB-1FEC56024EF1}">
      <dsp:nvSpPr>
        <dsp:cNvPr id="0" name=""/>
        <dsp:cNvSpPr/>
      </dsp:nvSpPr>
      <dsp:spPr>
        <a:xfrm>
          <a:off x="1841915" y="1296855"/>
          <a:ext cx="0" cy="381428"/>
        </a:xfrm>
        <a:prstGeom prst="line">
          <a:avLst/>
        </a:prstGeom>
        <a:noFill/>
        <a:ln w="12700" cap="rnd"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C72818FE-5426-47CF-8217-593D962B2816}">
      <dsp:nvSpPr>
        <dsp:cNvPr id="0" name=""/>
        <dsp:cNvSpPr/>
      </dsp:nvSpPr>
      <dsp:spPr>
        <a:xfrm>
          <a:off x="1803772" y="1220569"/>
          <a:ext cx="76285" cy="76285"/>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8DED61D-A7B6-4CBE-9F37-0CC6544904EA}">
      <dsp:nvSpPr>
        <dsp:cNvPr id="0" name=""/>
        <dsp:cNvSpPr/>
      </dsp:nvSpPr>
      <dsp:spPr>
        <a:xfrm>
          <a:off x="4192673" y="1678283"/>
          <a:ext cx="2644602" cy="457713"/>
        </a:xfrm>
        <a:prstGeom prst="hexagon">
          <a:avLst>
            <a:gd name="adj" fmla="val 40000"/>
            <a:gd name="vf" fmla="val 115470"/>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533400">
            <a:lnSpc>
              <a:spcPct val="90000"/>
            </a:lnSpc>
            <a:spcBef>
              <a:spcPct val="0"/>
            </a:spcBef>
            <a:spcAft>
              <a:spcPct val="35000"/>
            </a:spcAft>
            <a:buNone/>
          </a:pPr>
          <a:r>
            <a:rPr lang="en-US" sz="1200" b="1" kern="1200" dirty="0"/>
            <a:t>2019</a:t>
          </a:r>
        </a:p>
      </dsp:txBody>
      <dsp:txXfrm>
        <a:off x="4474085" y="1726988"/>
        <a:ext cx="2081778" cy="360303"/>
      </dsp:txXfrm>
    </dsp:sp>
    <dsp:sp modelId="{ECC76F64-70E8-4C84-B855-77BE880B7902}">
      <dsp:nvSpPr>
        <dsp:cNvPr id="0" name=""/>
        <dsp:cNvSpPr/>
      </dsp:nvSpPr>
      <dsp:spPr>
        <a:xfrm>
          <a:off x="3678445" y="2593711"/>
          <a:ext cx="3673059" cy="12205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106680" numCol="1" spcCol="1270" anchor="t" anchorCtr="1">
          <a:noAutofit/>
        </a:bodyPr>
        <a:lstStyle/>
        <a:p>
          <a:pPr marL="0" lvl="0" indent="0" algn="ctr" defTabSz="533400">
            <a:lnSpc>
              <a:spcPct val="90000"/>
            </a:lnSpc>
            <a:spcBef>
              <a:spcPct val="0"/>
            </a:spcBef>
            <a:spcAft>
              <a:spcPct val="35000"/>
            </a:spcAft>
            <a:buNone/>
          </a:pPr>
          <a:r>
            <a:rPr lang="en-US" sz="1200" kern="1200" dirty="0"/>
            <a:t>Lorem ipsum dolor sit amet, consectetuer adipiscing elit. </a:t>
          </a:r>
        </a:p>
      </dsp:txBody>
      <dsp:txXfrm>
        <a:off x="3678445" y="2593711"/>
        <a:ext cx="3673059" cy="1220569"/>
      </dsp:txXfrm>
    </dsp:sp>
    <dsp:sp modelId="{3980426A-4B2A-4916-BA8E-2A46A1935B3A}">
      <dsp:nvSpPr>
        <dsp:cNvPr id="0" name=""/>
        <dsp:cNvSpPr/>
      </dsp:nvSpPr>
      <dsp:spPr>
        <a:xfrm>
          <a:off x="6837276" y="1907140"/>
          <a:ext cx="1028456" cy="0"/>
        </a:xfrm>
        <a:custGeom>
          <a:avLst/>
          <a:gdLst/>
          <a:ahLst/>
          <a:cxnLst/>
          <a:rect l="0" t="0" r="0" b="0"/>
          <a:pathLst>
            <a:path>
              <a:moveTo>
                <a:pt x="0" y="0"/>
              </a:moveTo>
              <a:lnTo>
                <a:pt x="1028456" y="0"/>
              </a:lnTo>
            </a:path>
          </a:pathLst>
        </a:custGeom>
        <a:no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A59C428-BF0D-418D-979F-D049ABDECB1E}">
      <dsp:nvSpPr>
        <dsp:cNvPr id="0" name=""/>
        <dsp:cNvSpPr/>
      </dsp:nvSpPr>
      <dsp:spPr>
        <a:xfrm>
          <a:off x="5514974" y="2135997"/>
          <a:ext cx="0" cy="381428"/>
        </a:xfrm>
        <a:prstGeom prst="line">
          <a:avLst/>
        </a:prstGeom>
        <a:noFill/>
        <a:ln w="12700" cap="rnd"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B012B43E-9763-4723-8C6E-70C089A54634}">
      <dsp:nvSpPr>
        <dsp:cNvPr id="0" name=""/>
        <dsp:cNvSpPr/>
      </dsp:nvSpPr>
      <dsp:spPr>
        <a:xfrm>
          <a:off x="5476832" y="2517425"/>
          <a:ext cx="76285" cy="76285"/>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7CFD748-515A-4C82-ABED-134EC9682E75}">
      <dsp:nvSpPr>
        <dsp:cNvPr id="0" name=""/>
        <dsp:cNvSpPr/>
      </dsp:nvSpPr>
      <dsp:spPr>
        <a:xfrm rot="10800000">
          <a:off x="7865733" y="1678283"/>
          <a:ext cx="2644602" cy="457713"/>
        </a:xfrm>
        <a:prstGeom prst="homePlate">
          <a:avLst>
            <a:gd name="adj" fmla="val 40000"/>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533400">
            <a:lnSpc>
              <a:spcPct val="90000"/>
            </a:lnSpc>
            <a:spcBef>
              <a:spcPct val="0"/>
            </a:spcBef>
            <a:spcAft>
              <a:spcPct val="35000"/>
            </a:spcAft>
            <a:buNone/>
          </a:pPr>
          <a:r>
            <a:rPr lang="en-US" sz="1200" b="1" kern="1200" dirty="0"/>
            <a:t>2020</a:t>
          </a:r>
        </a:p>
      </dsp:txBody>
      <dsp:txXfrm rot="10800000">
        <a:off x="7957276" y="1678283"/>
        <a:ext cx="2553059" cy="457713"/>
      </dsp:txXfrm>
    </dsp:sp>
    <dsp:sp modelId="{B94D21D0-2A8F-4CEE-A05D-23DA38BFDEB1}">
      <dsp:nvSpPr>
        <dsp:cNvPr id="0" name=""/>
        <dsp:cNvSpPr/>
      </dsp:nvSpPr>
      <dsp:spPr>
        <a:xfrm>
          <a:off x="7351504" y="0"/>
          <a:ext cx="3673059" cy="12205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106680" numCol="1" spcCol="1270" anchor="b" anchorCtr="1">
          <a:noAutofit/>
        </a:bodyPr>
        <a:lstStyle/>
        <a:p>
          <a:pPr marL="0" lvl="0" indent="0" algn="ctr" defTabSz="533400">
            <a:lnSpc>
              <a:spcPct val="90000"/>
            </a:lnSpc>
            <a:spcBef>
              <a:spcPct val="0"/>
            </a:spcBef>
            <a:spcAft>
              <a:spcPct val="35000"/>
            </a:spcAft>
            <a:buNone/>
          </a:pPr>
          <a:r>
            <a:rPr lang="en-US" sz="1200" kern="1200" dirty="0"/>
            <a:t>Lorem ipsum dolor sit amet, consectetuer adipiscing elit. </a:t>
          </a:r>
        </a:p>
      </dsp:txBody>
      <dsp:txXfrm>
        <a:off x="7351504" y="0"/>
        <a:ext cx="3673059" cy="1220569"/>
      </dsp:txXfrm>
    </dsp:sp>
    <dsp:sp modelId="{45DC5BF2-7EA5-421C-9F58-176ED56B0D8F}">
      <dsp:nvSpPr>
        <dsp:cNvPr id="0" name=""/>
        <dsp:cNvSpPr/>
      </dsp:nvSpPr>
      <dsp:spPr>
        <a:xfrm>
          <a:off x="9188034" y="1296855"/>
          <a:ext cx="0" cy="381428"/>
        </a:xfrm>
        <a:prstGeom prst="line">
          <a:avLst/>
        </a:prstGeom>
        <a:noFill/>
        <a:ln w="12700" cap="rnd"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C8B05CFD-58BC-4D28-A026-D2CDA45CA1B7}">
      <dsp:nvSpPr>
        <dsp:cNvPr id="0" name=""/>
        <dsp:cNvSpPr/>
      </dsp:nvSpPr>
      <dsp:spPr>
        <a:xfrm>
          <a:off x="9149891" y="1220569"/>
          <a:ext cx="76285" cy="76285"/>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CCE6F8-4341-4646-A084-F3DC31275922}">
      <dsp:nvSpPr>
        <dsp:cNvPr id="0" name=""/>
        <dsp:cNvSpPr/>
      </dsp:nvSpPr>
      <dsp:spPr>
        <a:xfrm>
          <a:off x="519614" y="1678283"/>
          <a:ext cx="2644602" cy="457713"/>
        </a:xfrm>
        <a:prstGeom prst="homePlate">
          <a:avLst>
            <a:gd name="adj" fmla="val 40000"/>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533400">
            <a:lnSpc>
              <a:spcPct val="90000"/>
            </a:lnSpc>
            <a:spcBef>
              <a:spcPct val="0"/>
            </a:spcBef>
            <a:spcAft>
              <a:spcPct val="35000"/>
            </a:spcAft>
            <a:buNone/>
          </a:pPr>
          <a:r>
            <a:rPr lang="en-US" sz="1200" b="1" kern="1200" dirty="0"/>
            <a:t>2018</a:t>
          </a:r>
        </a:p>
      </dsp:txBody>
      <dsp:txXfrm>
        <a:off x="519614" y="1678283"/>
        <a:ext cx="2553059" cy="457713"/>
      </dsp:txXfrm>
    </dsp:sp>
    <dsp:sp modelId="{D71B0C25-D16A-4FA5-B934-11CB1F2F3DC3}">
      <dsp:nvSpPr>
        <dsp:cNvPr id="0" name=""/>
        <dsp:cNvSpPr/>
      </dsp:nvSpPr>
      <dsp:spPr>
        <a:xfrm>
          <a:off x="5385" y="0"/>
          <a:ext cx="3673059" cy="12205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106680" numCol="1" spcCol="1270" anchor="b" anchorCtr="1">
          <a:noAutofit/>
        </a:bodyPr>
        <a:lstStyle/>
        <a:p>
          <a:pPr marL="0" lvl="0" indent="0" algn="ctr" defTabSz="533400">
            <a:lnSpc>
              <a:spcPct val="90000"/>
            </a:lnSpc>
            <a:spcBef>
              <a:spcPct val="0"/>
            </a:spcBef>
            <a:spcAft>
              <a:spcPct val="35000"/>
            </a:spcAft>
            <a:buNone/>
          </a:pPr>
          <a:r>
            <a:rPr lang="en-US" sz="1200" kern="1200" dirty="0"/>
            <a:t>Lorem ipsum dolor sit amet, consectetuer adipiscing elit. </a:t>
          </a:r>
        </a:p>
      </dsp:txBody>
      <dsp:txXfrm>
        <a:off x="5385" y="0"/>
        <a:ext cx="3673059" cy="1220569"/>
      </dsp:txXfrm>
    </dsp:sp>
    <dsp:sp modelId="{CDDFF639-A5A5-4B69-9D4B-7FE3C8F95615}">
      <dsp:nvSpPr>
        <dsp:cNvPr id="0" name=""/>
        <dsp:cNvSpPr/>
      </dsp:nvSpPr>
      <dsp:spPr>
        <a:xfrm>
          <a:off x="3164216" y="1907140"/>
          <a:ext cx="1028456" cy="0"/>
        </a:xfrm>
        <a:custGeom>
          <a:avLst/>
          <a:gdLst/>
          <a:ahLst/>
          <a:cxnLst/>
          <a:rect l="0" t="0" r="0" b="0"/>
          <a:pathLst>
            <a:path>
              <a:moveTo>
                <a:pt x="0" y="0"/>
              </a:moveTo>
              <a:lnTo>
                <a:pt x="1028456" y="0"/>
              </a:lnTo>
            </a:path>
          </a:pathLst>
        </a:custGeom>
        <a:no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F192616-A69A-44BA-A0BB-1FEC56024EF1}">
      <dsp:nvSpPr>
        <dsp:cNvPr id="0" name=""/>
        <dsp:cNvSpPr/>
      </dsp:nvSpPr>
      <dsp:spPr>
        <a:xfrm>
          <a:off x="1841915" y="1296855"/>
          <a:ext cx="0" cy="381428"/>
        </a:xfrm>
        <a:prstGeom prst="line">
          <a:avLst/>
        </a:prstGeom>
        <a:noFill/>
        <a:ln w="12700" cap="rnd"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C72818FE-5426-47CF-8217-593D962B2816}">
      <dsp:nvSpPr>
        <dsp:cNvPr id="0" name=""/>
        <dsp:cNvSpPr/>
      </dsp:nvSpPr>
      <dsp:spPr>
        <a:xfrm>
          <a:off x="1803772" y="1220569"/>
          <a:ext cx="76285" cy="76285"/>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8DED61D-A7B6-4CBE-9F37-0CC6544904EA}">
      <dsp:nvSpPr>
        <dsp:cNvPr id="0" name=""/>
        <dsp:cNvSpPr/>
      </dsp:nvSpPr>
      <dsp:spPr>
        <a:xfrm>
          <a:off x="4192673" y="1678283"/>
          <a:ext cx="2644602" cy="457713"/>
        </a:xfrm>
        <a:prstGeom prst="hexagon">
          <a:avLst>
            <a:gd name="adj" fmla="val 40000"/>
            <a:gd name="vf" fmla="val 115470"/>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533400">
            <a:lnSpc>
              <a:spcPct val="90000"/>
            </a:lnSpc>
            <a:spcBef>
              <a:spcPct val="0"/>
            </a:spcBef>
            <a:spcAft>
              <a:spcPct val="35000"/>
            </a:spcAft>
            <a:buNone/>
          </a:pPr>
          <a:r>
            <a:rPr lang="en-US" sz="1200" b="1" kern="1200" dirty="0"/>
            <a:t>2019</a:t>
          </a:r>
        </a:p>
      </dsp:txBody>
      <dsp:txXfrm>
        <a:off x="4474085" y="1726988"/>
        <a:ext cx="2081778" cy="360303"/>
      </dsp:txXfrm>
    </dsp:sp>
    <dsp:sp modelId="{ECC76F64-70E8-4C84-B855-77BE880B7902}">
      <dsp:nvSpPr>
        <dsp:cNvPr id="0" name=""/>
        <dsp:cNvSpPr/>
      </dsp:nvSpPr>
      <dsp:spPr>
        <a:xfrm>
          <a:off x="3678445" y="2593711"/>
          <a:ext cx="3673059" cy="12205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106680" numCol="1" spcCol="1270" anchor="t" anchorCtr="1">
          <a:noAutofit/>
        </a:bodyPr>
        <a:lstStyle/>
        <a:p>
          <a:pPr marL="0" lvl="0" indent="0" algn="ctr" defTabSz="533400">
            <a:lnSpc>
              <a:spcPct val="90000"/>
            </a:lnSpc>
            <a:spcBef>
              <a:spcPct val="0"/>
            </a:spcBef>
            <a:spcAft>
              <a:spcPct val="35000"/>
            </a:spcAft>
            <a:buNone/>
          </a:pPr>
          <a:r>
            <a:rPr lang="en-US" sz="1200" kern="1200" dirty="0"/>
            <a:t>Lorem ipsum dolor sit amet, consectetuer adipiscing elit. </a:t>
          </a:r>
        </a:p>
      </dsp:txBody>
      <dsp:txXfrm>
        <a:off x="3678445" y="2593711"/>
        <a:ext cx="3673059" cy="1220569"/>
      </dsp:txXfrm>
    </dsp:sp>
    <dsp:sp modelId="{3980426A-4B2A-4916-BA8E-2A46A1935B3A}">
      <dsp:nvSpPr>
        <dsp:cNvPr id="0" name=""/>
        <dsp:cNvSpPr/>
      </dsp:nvSpPr>
      <dsp:spPr>
        <a:xfrm>
          <a:off x="6837276" y="1907140"/>
          <a:ext cx="1028456" cy="0"/>
        </a:xfrm>
        <a:custGeom>
          <a:avLst/>
          <a:gdLst/>
          <a:ahLst/>
          <a:cxnLst/>
          <a:rect l="0" t="0" r="0" b="0"/>
          <a:pathLst>
            <a:path>
              <a:moveTo>
                <a:pt x="0" y="0"/>
              </a:moveTo>
              <a:lnTo>
                <a:pt x="1028456" y="0"/>
              </a:lnTo>
            </a:path>
          </a:pathLst>
        </a:custGeom>
        <a:no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A59C428-BF0D-418D-979F-D049ABDECB1E}">
      <dsp:nvSpPr>
        <dsp:cNvPr id="0" name=""/>
        <dsp:cNvSpPr/>
      </dsp:nvSpPr>
      <dsp:spPr>
        <a:xfrm>
          <a:off x="5514974" y="2135997"/>
          <a:ext cx="0" cy="381428"/>
        </a:xfrm>
        <a:prstGeom prst="line">
          <a:avLst/>
        </a:prstGeom>
        <a:noFill/>
        <a:ln w="12700" cap="rnd"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B012B43E-9763-4723-8C6E-70C089A54634}">
      <dsp:nvSpPr>
        <dsp:cNvPr id="0" name=""/>
        <dsp:cNvSpPr/>
      </dsp:nvSpPr>
      <dsp:spPr>
        <a:xfrm>
          <a:off x="5476832" y="2517425"/>
          <a:ext cx="76285" cy="76285"/>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7CFD748-515A-4C82-ABED-134EC9682E75}">
      <dsp:nvSpPr>
        <dsp:cNvPr id="0" name=""/>
        <dsp:cNvSpPr/>
      </dsp:nvSpPr>
      <dsp:spPr>
        <a:xfrm rot="10800000">
          <a:off x="7865733" y="1678283"/>
          <a:ext cx="2644602" cy="457713"/>
        </a:xfrm>
        <a:prstGeom prst="homePlate">
          <a:avLst>
            <a:gd name="adj" fmla="val 40000"/>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533400">
            <a:lnSpc>
              <a:spcPct val="90000"/>
            </a:lnSpc>
            <a:spcBef>
              <a:spcPct val="0"/>
            </a:spcBef>
            <a:spcAft>
              <a:spcPct val="35000"/>
            </a:spcAft>
            <a:buNone/>
          </a:pPr>
          <a:r>
            <a:rPr lang="en-US" sz="1200" b="1" kern="1200" dirty="0"/>
            <a:t>2020</a:t>
          </a:r>
        </a:p>
      </dsp:txBody>
      <dsp:txXfrm rot="10800000">
        <a:off x="7957276" y="1678283"/>
        <a:ext cx="2553059" cy="457713"/>
      </dsp:txXfrm>
    </dsp:sp>
    <dsp:sp modelId="{B94D21D0-2A8F-4CEE-A05D-23DA38BFDEB1}">
      <dsp:nvSpPr>
        <dsp:cNvPr id="0" name=""/>
        <dsp:cNvSpPr/>
      </dsp:nvSpPr>
      <dsp:spPr>
        <a:xfrm>
          <a:off x="7351504" y="0"/>
          <a:ext cx="3673059" cy="12205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106680" numCol="1" spcCol="1270" anchor="b" anchorCtr="1">
          <a:noAutofit/>
        </a:bodyPr>
        <a:lstStyle/>
        <a:p>
          <a:pPr marL="0" lvl="0" indent="0" algn="ctr" defTabSz="533400">
            <a:lnSpc>
              <a:spcPct val="90000"/>
            </a:lnSpc>
            <a:spcBef>
              <a:spcPct val="0"/>
            </a:spcBef>
            <a:spcAft>
              <a:spcPct val="35000"/>
            </a:spcAft>
            <a:buNone/>
          </a:pPr>
          <a:r>
            <a:rPr lang="en-US" sz="1200" kern="1200" dirty="0"/>
            <a:t>Lorem ipsum dolor sit amet, consectetuer adipiscing elit. </a:t>
          </a:r>
        </a:p>
      </dsp:txBody>
      <dsp:txXfrm>
        <a:off x="7351504" y="0"/>
        <a:ext cx="3673059" cy="1220569"/>
      </dsp:txXfrm>
    </dsp:sp>
    <dsp:sp modelId="{45DC5BF2-7EA5-421C-9F58-176ED56B0D8F}">
      <dsp:nvSpPr>
        <dsp:cNvPr id="0" name=""/>
        <dsp:cNvSpPr/>
      </dsp:nvSpPr>
      <dsp:spPr>
        <a:xfrm>
          <a:off x="9188034" y="1296855"/>
          <a:ext cx="0" cy="381428"/>
        </a:xfrm>
        <a:prstGeom prst="line">
          <a:avLst/>
        </a:prstGeom>
        <a:noFill/>
        <a:ln w="12700" cap="rnd"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C8B05CFD-58BC-4D28-A026-D2CDA45CA1B7}">
      <dsp:nvSpPr>
        <dsp:cNvPr id="0" name=""/>
        <dsp:cNvSpPr/>
      </dsp:nvSpPr>
      <dsp:spPr>
        <a:xfrm>
          <a:off x="9149891" y="1220569"/>
          <a:ext cx="76285" cy="76285"/>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12/12/2020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79133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12/12/2020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73977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12/12/2020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3680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12/12/2020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65116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12/12/2020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19386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12/12/2020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45993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12/12/2020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07174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12/12/2020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58143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12/12/2020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47817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12/12/2020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28855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12/12/2020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19146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12/12/2020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8978907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ill Sans MT" panose="020B0502020104020203"/>
              <a:ea typeface="+mn-ea"/>
              <a:cs typeface="+mn-cs"/>
            </a:endParaRPr>
          </a:p>
        </p:txBody>
      </p:sp>
      <p:sp>
        <p:nvSpPr>
          <p:cNvPr id="30" name="Rectangle 29">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1FC5398-C628-478A-822A-BE6CBC51559B}"/>
              </a:ext>
            </a:extLst>
          </p:cNvPr>
          <p:cNvSpPr>
            <a:spLocks noGrp="1"/>
          </p:cNvSpPr>
          <p:nvPr>
            <p:ph type="ctrTitle"/>
          </p:nvPr>
        </p:nvSpPr>
        <p:spPr>
          <a:xfrm>
            <a:off x="8109235" y="863695"/>
            <a:ext cx="3511233" cy="3779995"/>
          </a:xfrm>
        </p:spPr>
        <p:txBody>
          <a:bodyPr anchor="ctr">
            <a:normAutofit/>
          </a:bodyPr>
          <a:lstStyle/>
          <a:p>
            <a:r>
              <a:rPr lang="en-US" dirty="0">
                <a:solidFill>
                  <a:schemeClr val="tx1"/>
                </a:solidFill>
              </a:rPr>
              <a:t>Bean &amp; GONE</a:t>
            </a:r>
          </a:p>
        </p:txBody>
      </p:sp>
      <p:sp>
        <p:nvSpPr>
          <p:cNvPr id="3" name="Subtitle 2">
            <a:extLst>
              <a:ext uri="{FF2B5EF4-FFF2-40B4-BE49-F238E27FC236}">
                <a16:creationId xmlns:a16="http://schemas.microsoft.com/office/drawing/2014/main" id="{07730D41-D3A4-4CFC-91DC-62E6A5AE503B}"/>
              </a:ext>
            </a:extLst>
          </p:cNvPr>
          <p:cNvSpPr>
            <a:spLocks noGrp="1"/>
          </p:cNvSpPr>
          <p:nvPr>
            <p:ph type="subTitle" idx="1"/>
          </p:nvPr>
        </p:nvSpPr>
        <p:spPr>
          <a:xfrm>
            <a:off x="8109236" y="4739780"/>
            <a:ext cx="3511233" cy="1147054"/>
          </a:xfrm>
        </p:spPr>
        <p:txBody>
          <a:bodyPr anchor="t">
            <a:normAutofit/>
          </a:bodyPr>
          <a:lstStyle/>
          <a:p>
            <a:r>
              <a:rPr lang="en-US" sz="2000" dirty="0"/>
              <a:t>wireframes</a:t>
            </a:r>
          </a:p>
        </p:txBody>
      </p:sp>
      <p:sp>
        <p:nvSpPr>
          <p:cNvPr id="32" name="Rectangle 31">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09235"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 picture containing cup, table, sitting, food&#10;&#10;Description automatically generated">
            <a:extLst>
              <a:ext uri="{FF2B5EF4-FFF2-40B4-BE49-F238E27FC236}">
                <a16:creationId xmlns:a16="http://schemas.microsoft.com/office/drawing/2014/main" id="{D1BD59F8-1E47-4BC8-AF41-EB80A4739B01}"/>
              </a:ext>
            </a:extLst>
          </p:cNvPr>
          <p:cNvPicPr>
            <a:picLocks noChangeAspect="1"/>
          </p:cNvPicPr>
          <p:nvPr/>
        </p:nvPicPr>
        <p:blipFill>
          <a:blip r:embed="rId3"/>
          <a:stretch>
            <a:fillRect/>
          </a:stretch>
        </p:blipFill>
        <p:spPr>
          <a:xfrm>
            <a:off x="1" y="0"/>
            <a:ext cx="7924800" cy="6858000"/>
          </a:xfrm>
          <a:prstGeom prst="rect">
            <a:avLst/>
          </a:prstGeom>
        </p:spPr>
      </p:pic>
    </p:spTree>
    <p:extLst>
      <p:ext uri="{BB962C8B-B14F-4D97-AF65-F5344CB8AC3E}">
        <p14:creationId xmlns:p14="http://schemas.microsoft.com/office/powerpoint/2010/main" val="67487362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50EC9-7E7D-4648-AC38-2A7BCBFB2EF6}"/>
              </a:ext>
            </a:extLst>
          </p:cNvPr>
          <p:cNvSpPr>
            <a:spLocks noGrp="1"/>
          </p:cNvSpPr>
          <p:nvPr>
            <p:ph type="title"/>
          </p:nvPr>
        </p:nvSpPr>
        <p:spPr>
          <a:xfrm>
            <a:off x="580007" y="702156"/>
            <a:ext cx="11029616" cy="478574"/>
          </a:xfrm>
        </p:spPr>
        <p:txBody>
          <a:bodyPr>
            <a:normAutofit fontScale="90000"/>
          </a:bodyPr>
          <a:lstStyle/>
          <a:p>
            <a:pPr algn="ctr"/>
            <a:r>
              <a:rPr lang="en-US" dirty="0">
                <a:solidFill>
                  <a:schemeClr val="tx1">
                    <a:lumMod val="85000"/>
                    <a:lumOff val="15000"/>
                  </a:schemeClr>
                </a:solidFill>
              </a:rPr>
              <a:t>Index.html</a:t>
            </a:r>
          </a:p>
        </p:txBody>
      </p:sp>
      <p:graphicFrame>
        <p:nvGraphicFramePr>
          <p:cNvPr id="22" name="Content Placeholder 2" descr="SmartArt timeline">
            <a:extLst>
              <a:ext uri="{FF2B5EF4-FFF2-40B4-BE49-F238E27FC236}">
                <a16:creationId xmlns:a16="http://schemas.microsoft.com/office/drawing/2014/main" id="{6BF0F168-BD28-497A-AC13-24AB8C638291}"/>
              </a:ext>
            </a:extLst>
          </p:cNvPr>
          <p:cNvGraphicFramePr/>
          <p:nvPr>
            <p:extLst>
              <p:ext uri="{D42A27DB-BD31-4B8C-83A1-F6EECF244321}">
                <p14:modId xmlns:p14="http://schemas.microsoft.com/office/powerpoint/2010/main" val="1728340490"/>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2">
            <a:extLst>
              <a:ext uri="{FF2B5EF4-FFF2-40B4-BE49-F238E27FC236}">
                <a16:creationId xmlns:a16="http://schemas.microsoft.com/office/drawing/2014/main" id="{760A7A2A-56D4-427F-B607-E816E9DDA9F0}"/>
              </a:ext>
            </a:extLst>
          </p:cNvPr>
          <p:cNvSpPr/>
          <p:nvPr/>
        </p:nvSpPr>
        <p:spPr>
          <a:xfrm>
            <a:off x="581025" y="1180730"/>
            <a:ext cx="11394952" cy="5477522"/>
          </a:xfrm>
          <a:prstGeom prst="rect">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5B42EE50-27AE-4389-B159-4A431E6A614F}"/>
              </a:ext>
            </a:extLst>
          </p:cNvPr>
          <p:cNvSpPr/>
          <p:nvPr/>
        </p:nvSpPr>
        <p:spPr>
          <a:xfrm>
            <a:off x="581025" y="1180730"/>
            <a:ext cx="2073398" cy="5477522"/>
          </a:xfrm>
          <a:prstGeom prst="rect">
            <a:avLst/>
          </a:prstGeom>
          <a:solidFill>
            <a:schemeClr val="tx1">
              <a:lumMod val="75000"/>
              <a:lumOff val="2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CD42C0C7-684C-493F-BA4B-72F218D6627C}"/>
              </a:ext>
            </a:extLst>
          </p:cNvPr>
          <p:cNvSpPr/>
          <p:nvPr/>
        </p:nvSpPr>
        <p:spPr>
          <a:xfrm>
            <a:off x="2654423" y="1180730"/>
            <a:ext cx="9321554" cy="5415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B21FD40-05A8-4CE0-8A06-CB3B764EBDD2}"/>
              </a:ext>
            </a:extLst>
          </p:cNvPr>
          <p:cNvSpPr/>
          <p:nvPr/>
        </p:nvSpPr>
        <p:spPr>
          <a:xfrm>
            <a:off x="2645545" y="1722268"/>
            <a:ext cx="9321554" cy="21572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8DE3110E-9B77-4213-BAD7-989CA665F928}"/>
              </a:ext>
            </a:extLst>
          </p:cNvPr>
          <p:cNvCxnSpPr>
            <a:cxnSpLocks/>
          </p:cNvCxnSpPr>
          <p:nvPr/>
        </p:nvCxnSpPr>
        <p:spPr>
          <a:xfrm flipV="1">
            <a:off x="2654423" y="1722268"/>
            <a:ext cx="9257800" cy="2157274"/>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A30A5491-9737-4F08-9A23-2503C767BE8A}"/>
              </a:ext>
            </a:extLst>
          </p:cNvPr>
          <p:cNvCxnSpPr>
            <a:cxnSpLocks/>
          </p:cNvCxnSpPr>
          <p:nvPr/>
        </p:nvCxnSpPr>
        <p:spPr>
          <a:xfrm>
            <a:off x="2654423" y="1722268"/>
            <a:ext cx="9230262" cy="2157274"/>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85CCC47A-1987-47D7-A221-D39FBEE7B661}"/>
              </a:ext>
            </a:extLst>
          </p:cNvPr>
          <p:cNvSpPr/>
          <p:nvPr/>
        </p:nvSpPr>
        <p:spPr>
          <a:xfrm>
            <a:off x="2645545" y="3879542"/>
            <a:ext cx="9321554" cy="21572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CD43A07-5E03-4C7B-A9F1-9F4445AD743D}"/>
              </a:ext>
            </a:extLst>
          </p:cNvPr>
          <p:cNvSpPr/>
          <p:nvPr/>
        </p:nvSpPr>
        <p:spPr>
          <a:xfrm>
            <a:off x="2744457" y="6054346"/>
            <a:ext cx="9141485" cy="5024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CB64BBF9-3162-4060-943F-D8EA0DB977D4}"/>
              </a:ext>
            </a:extLst>
          </p:cNvPr>
          <p:cNvSpPr txBox="1"/>
          <p:nvPr/>
        </p:nvSpPr>
        <p:spPr>
          <a:xfrm>
            <a:off x="2743200" y="4172505"/>
            <a:ext cx="9072979" cy="1477328"/>
          </a:xfrm>
          <a:prstGeom prst="rect">
            <a:avLst/>
          </a:prstGeom>
          <a:noFill/>
        </p:spPr>
        <p:txBody>
          <a:bodyPr wrap="square" rtlCol="0">
            <a:spAutoFit/>
          </a:bodyPr>
          <a:lstStyle/>
          <a:p>
            <a:pPr algn="ctr"/>
            <a:r>
              <a:rPr lang="en-US" dirty="0"/>
              <a:t>ABOUT</a:t>
            </a:r>
          </a:p>
          <a:p>
            <a:endParaRPr lang="en-US" dirty="0"/>
          </a:p>
          <a:p>
            <a:r>
              <a:rPr lang="en-US" dirty="0"/>
              <a:t>Blurb about the company</a:t>
            </a:r>
          </a:p>
          <a:p>
            <a:endParaRPr lang="en-US" dirty="0"/>
          </a:p>
          <a:p>
            <a:endParaRPr lang="en-US" dirty="0"/>
          </a:p>
        </p:txBody>
      </p:sp>
      <p:sp>
        <p:nvSpPr>
          <p:cNvPr id="16" name="Rectangle 15">
            <a:extLst>
              <a:ext uri="{FF2B5EF4-FFF2-40B4-BE49-F238E27FC236}">
                <a16:creationId xmlns:a16="http://schemas.microsoft.com/office/drawing/2014/main" id="{2568D6E1-870D-47D5-A616-ECF53ACEB3B3}"/>
              </a:ext>
            </a:extLst>
          </p:cNvPr>
          <p:cNvSpPr/>
          <p:nvPr/>
        </p:nvSpPr>
        <p:spPr>
          <a:xfrm>
            <a:off x="656948" y="1299758"/>
            <a:ext cx="1899820" cy="15322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5C4FAA20-27E9-494C-8A6A-29E3C7337864}"/>
              </a:ext>
            </a:extLst>
          </p:cNvPr>
          <p:cNvCxnSpPr/>
          <p:nvPr/>
        </p:nvCxnSpPr>
        <p:spPr>
          <a:xfrm flipV="1">
            <a:off x="656948" y="1299758"/>
            <a:ext cx="1942599" cy="1532219"/>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8E5E33CF-35C5-477C-8031-38E4D7114AB8}"/>
              </a:ext>
            </a:extLst>
          </p:cNvPr>
          <p:cNvCxnSpPr/>
          <p:nvPr/>
        </p:nvCxnSpPr>
        <p:spPr>
          <a:xfrm>
            <a:off x="656948" y="1299758"/>
            <a:ext cx="1942599" cy="1425687"/>
          </a:xfrm>
          <a:prstGeom prst="line">
            <a:avLst/>
          </a:prstGeom>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E952CC8B-D57A-4EF7-8B7E-93F0952EC191}"/>
              </a:ext>
            </a:extLst>
          </p:cNvPr>
          <p:cNvSpPr txBox="1"/>
          <p:nvPr/>
        </p:nvSpPr>
        <p:spPr>
          <a:xfrm>
            <a:off x="629410" y="2951005"/>
            <a:ext cx="1874093" cy="3139321"/>
          </a:xfrm>
          <a:prstGeom prst="rect">
            <a:avLst/>
          </a:prstGeom>
          <a:noFill/>
        </p:spPr>
        <p:txBody>
          <a:bodyPr wrap="square" rtlCol="0">
            <a:spAutoFit/>
          </a:bodyPr>
          <a:lstStyle/>
          <a:p>
            <a:r>
              <a:rPr lang="en-US" dirty="0">
                <a:solidFill>
                  <a:schemeClr val="bg1"/>
                </a:solidFill>
              </a:rPr>
              <a:t>About</a:t>
            </a:r>
          </a:p>
          <a:p>
            <a:endParaRPr lang="en-US" dirty="0">
              <a:solidFill>
                <a:schemeClr val="bg1"/>
              </a:solidFill>
            </a:endParaRPr>
          </a:p>
          <a:p>
            <a:r>
              <a:rPr lang="en-US" dirty="0">
                <a:solidFill>
                  <a:schemeClr val="bg1"/>
                </a:solidFill>
              </a:rPr>
              <a:t>Subscriptions</a:t>
            </a:r>
          </a:p>
          <a:p>
            <a:endParaRPr lang="en-US" dirty="0">
              <a:solidFill>
                <a:schemeClr val="bg1"/>
              </a:solidFill>
            </a:endParaRPr>
          </a:p>
          <a:p>
            <a:r>
              <a:rPr lang="en-US" dirty="0">
                <a:solidFill>
                  <a:schemeClr val="bg1"/>
                </a:solidFill>
              </a:rPr>
              <a:t>Coffee Menu</a:t>
            </a:r>
          </a:p>
          <a:p>
            <a:endParaRPr lang="en-US" dirty="0">
              <a:solidFill>
                <a:schemeClr val="bg1"/>
              </a:solidFill>
            </a:endParaRPr>
          </a:p>
          <a:p>
            <a:r>
              <a:rPr lang="en-US" dirty="0">
                <a:solidFill>
                  <a:schemeClr val="bg1"/>
                </a:solidFill>
              </a:rPr>
              <a:t>Coffee Merchandise</a:t>
            </a:r>
          </a:p>
          <a:p>
            <a:r>
              <a:rPr lang="en-US" dirty="0">
                <a:solidFill>
                  <a:schemeClr val="bg1"/>
                </a:solidFill>
              </a:rPr>
              <a:t>Wholesale</a:t>
            </a:r>
          </a:p>
          <a:p>
            <a:endParaRPr lang="en-US" dirty="0">
              <a:solidFill>
                <a:schemeClr val="bg1"/>
              </a:solidFill>
            </a:endParaRPr>
          </a:p>
          <a:p>
            <a:r>
              <a:rPr lang="en-US" dirty="0">
                <a:solidFill>
                  <a:schemeClr val="bg1"/>
                </a:solidFill>
              </a:rPr>
              <a:t>contacts</a:t>
            </a:r>
          </a:p>
        </p:txBody>
      </p:sp>
      <p:sp>
        <p:nvSpPr>
          <p:cNvPr id="23" name="TextBox 22">
            <a:extLst>
              <a:ext uri="{FF2B5EF4-FFF2-40B4-BE49-F238E27FC236}">
                <a16:creationId xmlns:a16="http://schemas.microsoft.com/office/drawing/2014/main" id="{8D985D53-B0B7-4368-9534-0D148A90C3A0}"/>
              </a:ext>
            </a:extLst>
          </p:cNvPr>
          <p:cNvSpPr txBox="1"/>
          <p:nvPr/>
        </p:nvSpPr>
        <p:spPr>
          <a:xfrm flipH="1">
            <a:off x="880220" y="2222535"/>
            <a:ext cx="1623283" cy="369332"/>
          </a:xfrm>
          <a:prstGeom prst="rect">
            <a:avLst/>
          </a:prstGeom>
          <a:noFill/>
        </p:spPr>
        <p:txBody>
          <a:bodyPr wrap="square" rtlCol="0">
            <a:spAutoFit/>
          </a:bodyPr>
          <a:lstStyle/>
          <a:p>
            <a:r>
              <a:rPr lang="en-US" dirty="0">
                <a:solidFill>
                  <a:schemeClr val="bg1"/>
                </a:solidFill>
              </a:rPr>
              <a:t>Bean &amp; Gone</a:t>
            </a:r>
          </a:p>
        </p:txBody>
      </p:sp>
      <p:sp>
        <p:nvSpPr>
          <p:cNvPr id="24" name="TextBox 23">
            <a:extLst>
              <a:ext uri="{FF2B5EF4-FFF2-40B4-BE49-F238E27FC236}">
                <a16:creationId xmlns:a16="http://schemas.microsoft.com/office/drawing/2014/main" id="{FB42559D-5838-4BDE-A035-8A50A8F7E59B}"/>
              </a:ext>
            </a:extLst>
          </p:cNvPr>
          <p:cNvSpPr txBox="1"/>
          <p:nvPr/>
        </p:nvSpPr>
        <p:spPr>
          <a:xfrm>
            <a:off x="3009900" y="6305550"/>
            <a:ext cx="6915150" cy="369332"/>
          </a:xfrm>
          <a:prstGeom prst="rect">
            <a:avLst/>
          </a:prstGeom>
          <a:noFill/>
        </p:spPr>
        <p:txBody>
          <a:bodyPr wrap="square" rtlCol="0">
            <a:spAutoFit/>
          </a:bodyPr>
          <a:lstStyle/>
          <a:p>
            <a:r>
              <a:rPr lang="en-US" dirty="0"/>
              <a:t>FAQ		</a:t>
            </a:r>
          </a:p>
        </p:txBody>
      </p:sp>
    </p:spTree>
    <p:extLst>
      <p:ext uri="{BB962C8B-B14F-4D97-AF65-F5344CB8AC3E}">
        <p14:creationId xmlns:p14="http://schemas.microsoft.com/office/powerpoint/2010/main" val="3897948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50EC9-7E7D-4648-AC38-2A7BCBFB2EF6}"/>
              </a:ext>
            </a:extLst>
          </p:cNvPr>
          <p:cNvSpPr>
            <a:spLocks noGrp="1"/>
          </p:cNvSpPr>
          <p:nvPr>
            <p:ph type="title"/>
          </p:nvPr>
        </p:nvSpPr>
        <p:spPr>
          <a:xfrm>
            <a:off x="580007" y="702156"/>
            <a:ext cx="11029616" cy="478574"/>
          </a:xfrm>
        </p:spPr>
        <p:txBody>
          <a:bodyPr>
            <a:normAutofit fontScale="90000"/>
          </a:bodyPr>
          <a:lstStyle/>
          <a:p>
            <a:pPr algn="ctr"/>
            <a:r>
              <a:rPr lang="en-US" dirty="0">
                <a:solidFill>
                  <a:schemeClr val="tx1">
                    <a:lumMod val="85000"/>
                    <a:lumOff val="15000"/>
                  </a:schemeClr>
                </a:solidFill>
              </a:rPr>
              <a:t>Coffee-mechandise.html</a:t>
            </a:r>
          </a:p>
        </p:txBody>
      </p:sp>
      <p:graphicFrame>
        <p:nvGraphicFramePr>
          <p:cNvPr id="22" name="Content Placeholder 2" descr="SmartArt timeline">
            <a:extLst>
              <a:ext uri="{FF2B5EF4-FFF2-40B4-BE49-F238E27FC236}">
                <a16:creationId xmlns:a16="http://schemas.microsoft.com/office/drawing/2014/main" id="{6BF0F168-BD28-497A-AC13-24AB8C638291}"/>
              </a:ext>
            </a:extLst>
          </p:cNvPr>
          <p:cNvGraphicFramePr/>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a:extLst>
              <a:ext uri="{FF2B5EF4-FFF2-40B4-BE49-F238E27FC236}">
                <a16:creationId xmlns:a16="http://schemas.microsoft.com/office/drawing/2014/main" id="{760A7A2A-56D4-427F-B607-E816E9DDA9F0}"/>
              </a:ext>
            </a:extLst>
          </p:cNvPr>
          <p:cNvSpPr/>
          <p:nvPr/>
        </p:nvSpPr>
        <p:spPr>
          <a:xfrm>
            <a:off x="581025" y="1180730"/>
            <a:ext cx="11394952" cy="5477522"/>
          </a:xfrm>
          <a:prstGeom prst="rect">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5B42EE50-27AE-4389-B159-4A431E6A614F}"/>
              </a:ext>
            </a:extLst>
          </p:cNvPr>
          <p:cNvSpPr/>
          <p:nvPr/>
        </p:nvSpPr>
        <p:spPr>
          <a:xfrm>
            <a:off x="581025" y="1180730"/>
            <a:ext cx="2073398" cy="5477522"/>
          </a:xfrm>
          <a:prstGeom prst="rect">
            <a:avLst/>
          </a:prstGeom>
          <a:solidFill>
            <a:schemeClr val="tx1">
              <a:lumMod val="75000"/>
              <a:lumOff val="2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CD42C0C7-684C-493F-BA4B-72F218D6627C}"/>
              </a:ext>
            </a:extLst>
          </p:cNvPr>
          <p:cNvSpPr/>
          <p:nvPr/>
        </p:nvSpPr>
        <p:spPr>
          <a:xfrm>
            <a:off x="2654423" y="1180730"/>
            <a:ext cx="9321554" cy="5415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B21FD40-05A8-4CE0-8A06-CB3B764EBDD2}"/>
              </a:ext>
            </a:extLst>
          </p:cNvPr>
          <p:cNvSpPr/>
          <p:nvPr/>
        </p:nvSpPr>
        <p:spPr>
          <a:xfrm>
            <a:off x="2823597" y="1753299"/>
            <a:ext cx="2644898" cy="215727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8DE3110E-9B77-4213-BAD7-989CA665F928}"/>
              </a:ext>
            </a:extLst>
          </p:cNvPr>
          <p:cNvCxnSpPr>
            <a:cxnSpLocks/>
          </p:cNvCxnSpPr>
          <p:nvPr/>
        </p:nvCxnSpPr>
        <p:spPr>
          <a:xfrm flipV="1">
            <a:off x="2822819" y="1762217"/>
            <a:ext cx="2577856" cy="2077377"/>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A30A5491-9737-4F08-9A23-2503C767BE8A}"/>
              </a:ext>
            </a:extLst>
          </p:cNvPr>
          <p:cNvCxnSpPr>
            <a:cxnSpLocks/>
          </p:cNvCxnSpPr>
          <p:nvPr/>
        </p:nvCxnSpPr>
        <p:spPr>
          <a:xfrm>
            <a:off x="2877695" y="1762217"/>
            <a:ext cx="2522980" cy="2077376"/>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85CCC47A-1987-47D7-A221-D39FBEE7B661}"/>
              </a:ext>
            </a:extLst>
          </p:cNvPr>
          <p:cNvSpPr/>
          <p:nvPr/>
        </p:nvSpPr>
        <p:spPr>
          <a:xfrm>
            <a:off x="2645545" y="3879542"/>
            <a:ext cx="9321554" cy="21572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CD43A07-5E03-4C7B-A9F1-9F4445AD743D}"/>
              </a:ext>
            </a:extLst>
          </p:cNvPr>
          <p:cNvSpPr/>
          <p:nvPr/>
        </p:nvSpPr>
        <p:spPr>
          <a:xfrm>
            <a:off x="2743200" y="6146926"/>
            <a:ext cx="9141485" cy="50240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568D6E1-870D-47D5-A616-ECF53ACEB3B3}"/>
              </a:ext>
            </a:extLst>
          </p:cNvPr>
          <p:cNvSpPr/>
          <p:nvPr/>
        </p:nvSpPr>
        <p:spPr>
          <a:xfrm>
            <a:off x="656948" y="1299758"/>
            <a:ext cx="1899820" cy="1532219"/>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5C4FAA20-27E9-494C-8A6A-29E3C7337864}"/>
              </a:ext>
            </a:extLst>
          </p:cNvPr>
          <p:cNvCxnSpPr/>
          <p:nvPr/>
        </p:nvCxnSpPr>
        <p:spPr>
          <a:xfrm flipV="1">
            <a:off x="656948" y="1299758"/>
            <a:ext cx="1942599" cy="1532219"/>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8E5E33CF-35C5-477C-8031-38E4D7114AB8}"/>
              </a:ext>
            </a:extLst>
          </p:cNvPr>
          <p:cNvCxnSpPr/>
          <p:nvPr/>
        </p:nvCxnSpPr>
        <p:spPr>
          <a:xfrm>
            <a:off x="656948" y="1299758"/>
            <a:ext cx="1942599" cy="1425687"/>
          </a:xfrm>
          <a:prstGeom prst="line">
            <a:avLst/>
          </a:prstGeom>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E952CC8B-D57A-4EF7-8B7E-93F0952EC191}"/>
              </a:ext>
            </a:extLst>
          </p:cNvPr>
          <p:cNvSpPr txBox="1"/>
          <p:nvPr/>
        </p:nvSpPr>
        <p:spPr>
          <a:xfrm>
            <a:off x="629410" y="2951005"/>
            <a:ext cx="1874093" cy="3139321"/>
          </a:xfrm>
          <a:prstGeom prst="rect">
            <a:avLst/>
          </a:prstGeom>
          <a:noFill/>
        </p:spPr>
        <p:txBody>
          <a:bodyPr wrap="square" rtlCol="0">
            <a:spAutoFit/>
          </a:bodyPr>
          <a:lstStyle/>
          <a:p>
            <a:r>
              <a:rPr lang="en-US" dirty="0">
                <a:solidFill>
                  <a:schemeClr val="bg1"/>
                </a:solidFill>
              </a:rPr>
              <a:t>About</a:t>
            </a:r>
          </a:p>
          <a:p>
            <a:endParaRPr lang="en-US" dirty="0">
              <a:solidFill>
                <a:schemeClr val="bg1"/>
              </a:solidFill>
            </a:endParaRPr>
          </a:p>
          <a:p>
            <a:r>
              <a:rPr lang="en-US" dirty="0">
                <a:solidFill>
                  <a:schemeClr val="bg1"/>
                </a:solidFill>
              </a:rPr>
              <a:t>Subscriptions</a:t>
            </a:r>
          </a:p>
          <a:p>
            <a:endParaRPr lang="en-US" dirty="0">
              <a:solidFill>
                <a:schemeClr val="bg1"/>
              </a:solidFill>
            </a:endParaRPr>
          </a:p>
          <a:p>
            <a:r>
              <a:rPr lang="en-US" dirty="0">
                <a:solidFill>
                  <a:schemeClr val="bg1"/>
                </a:solidFill>
              </a:rPr>
              <a:t>Coffee Menu</a:t>
            </a:r>
          </a:p>
          <a:p>
            <a:endParaRPr lang="en-US" dirty="0">
              <a:solidFill>
                <a:schemeClr val="bg1"/>
              </a:solidFill>
            </a:endParaRPr>
          </a:p>
          <a:p>
            <a:r>
              <a:rPr lang="en-US" dirty="0">
                <a:solidFill>
                  <a:schemeClr val="bg1"/>
                </a:solidFill>
              </a:rPr>
              <a:t>Coffee Merchandise</a:t>
            </a:r>
          </a:p>
          <a:p>
            <a:r>
              <a:rPr lang="en-US" dirty="0">
                <a:solidFill>
                  <a:schemeClr val="bg1"/>
                </a:solidFill>
              </a:rPr>
              <a:t>Wholesale</a:t>
            </a:r>
          </a:p>
          <a:p>
            <a:endParaRPr lang="en-US" dirty="0">
              <a:solidFill>
                <a:schemeClr val="bg1"/>
              </a:solidFill>
            </a:endParaRPr>
          </a:p>
          <a:p>
            <a:r>
              <a:rPr lang="en-US" dirty="0">
                <a:solidFill>
                  <a:schemeClr val="bg1"/>
                </a:solidFill>
              </a:rPr>
              <a:t>contacts</a:t>
            </a:r>
          </a:p>
        </p:txBody>
      </p:sp>
      <p:sp>
        <p:nvSpPr>
          <p:cNvPr id="23" name="TextBox 22">
            <a:extLst>
              <a:ext uri="{FF2B5EF4-FFF2-40B4-BE49-F238E27FC236}">
                <a16:creationId xmlns:a16="http://schemas.microsoft.com/office/drawing/2014/main" id="{8D985D53-B0B7-4368-9534-0D148A90C3A0}"/>
              </a:ext>
            </a:extLst>
          </p:cNvPr>
          <p:cNvSpPr txBox="1"/>
          <p:nvPr/>
        </p:nvSpPr>
        <p:spPr>
          <a:xfrm flipH="1">
            <a:off x="880220" y="2222535"/>
            <a:ext cx="1623283" cy="369332"/>
          </a:xfrm>
          <a:prstGeom prst="rect">
            <a:avLst/>
          </a:prstGeom>
          <a:noFill/>
        </p:spPr>
        <p:txBody>
          <a:bodyPr wrap="square" rtlCol="0">
            <a:spAutoFit/>
          </a:bodyPr>
          <a:lstStyle/>
          <a:p>
            <a:r>
              <a:rPr lang="en-US" dirty="0">
                <a:solidFill>
                  <a:schemeClr val="bg1"/>
                </a:solidFill>
              </a:rPr>
              <a:t>Bean &amp; Gone</a:t>
            </a:r>
          </a:p>
        </p:txBody>
      </p:sp>
      <p:sp>
        <p:nvSpPr>
          <p:cNvPr id="27" name="Rectangle 26">
            <a:extLst>
              <a:ext uri="{FF2B5EF4-FFF2-40B4-BE49-F238E27FC236}">
                <a16:creationId xmlns:a16="http://schemas.microsoft.com/office/drawing/2014/main" id="{94A98643-77F0-4326-93B2-53BA950A2F3E}"/>
              </a:ext>
            </a:extLst>
          </p:cNvPr>
          <p:cNvSpPr/>
          <p:nvPr/>
        </p:nvSpPr>
        <p:spPr>
          <a:xfrm>
            <a:off x="6122160" y="1744329"/>
            <a:ext cx="2644898" cy="215727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38984576-1D52-497F-A02F-CAEB1F11513C}"/>
              </a:ext>
            </a:extLst>
          </p:cNvPr>
          <p:cNvCxnSpPr>
            <a:cxnSpLocks/>
          </p:cNvCxnSpPr>
          <p:nvPr/>
        </p:nvCxnSpPr>
        <p:spPr>
          <a:xfrm flipV="1">
            <a:off x="6121382" y="1753247"/>
            <a:ext cx="2577856" cy="207737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581BBE9F-A2FE-4D32-BEAE-A13234E22111}"/>
              </a:ext>
            </a:extLst>
          </p:cNvPr>
          <p:cNvCxnSpPr>
            <a:cxnSpLocks/>
          </p:cNvCxnSpPr>
          <p:nvPr/>
        </p:nvCxnSpPr>
        <p:spPr>
          <a:xfrm>
            <a:off x="5880726" y="1753247"/>
            <a:ext cx="2522980" cy="2077376"/>
          </a:xfrm>
          <a:prstGeom prst="line">
            <a:avLst/>
          </a:prstGeom>
        </p:spPr>
        <p:style>
          <a:lnRef idx="1">
            <a:schemeClr val="dk1"/>
          </a:lnRef>
          <a:fillRef idx="0">
            <a:schemeClr val="dk1"/>
          </a:fillRef>
          <a:effectRef idx="0">
            <a:schemeClr val="dk1"/>
          </a:effectRef>
          <a:fontRef idx="minor">
            <a:schemeClr val="tx1"/>
          </a:fontRef>
        </p:style>
      </p:cxnSp>
      <p:sp>
        <p:nvSpPr>
          <p:cNvPr id="30" name="Rectangle 29">
            <a:extLst>
              <a:ext uri="{FF2B5EF4-FFF2-40B4-BE49-F238E27FC236}">
                <a16:creationId xmlns:a16="http://schemas.microsoft.com/office/drawing/2014/main" id="{6E660022-BCB2-4B1C-B6BF-C4C7ACDC2B38}"/>
              </a:ext>
            </a:extLst>
          </p:cNvPr>
          <p:cNvSpPr/>
          <p:nvPr/>
        </p:nvSpPr>
        <p:spPr>
          <a:xfrm>
            <a:off x="9108119" y="1722268"/>
            <a:ext cx="2644898" cy="215727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a:extLst>
              <a:ext uri="{FF2B5EF4-FFF2-40B4-BE49-F238E27FC236}">
                <a16:creationId xmlns:a16="http://schemas.microsoft.com/office/drawing/2014/main" id="{5E70AD82-18CE-4240-B07F-B50319C9451E}"/>
              </a:ext>
            </a:extLst>
          </p:cNvPr>
          <p:cNvCxnSpPr>
            <a:cxnSpLocks/>
          </p:cNvCxnSpPr>
          <p:nvPr/>
        </p:nvCxnSpPr>
        <p:spPr>
          <a:xfrm flipV="1">
            <a:off x="9107341" y="1731186"/>
            <a:ext cx="2577856" cy="2077377"/>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1A4D87B5-795F-44DD-9F63-E073752EB6FA}"/>
              </a:ext>
            </a:extLst>
          </p:cNvPr>
          <p:cNvCxnSpPr>
            <a:cxnSpLocks/>
          </p:cNvCxnSpPr>
          <p:nvPr/>
        </p:nvCxnSpPr>
        <p:spPr>
          <a:xfrm>
            <a:off x="9162217" y="1731186"/>
            <a:ext cx="2582108" cy="2107389"/>
          </a:xfrm>
          <a:prstGeom prst="line">
            <a:avLst/>
          </a:prstGeom>
        </p:spPr>
        <p:style>
          <a:lnRef idx="1">
            <a:schemeClr val="dk1"/>
          </a:lnRef>
          <a:fillRef idx="0">
            <a:schemeClr val="dk1"/>
          </a:fillRef>
          <a:effectRef idx="0">
            <a:schemeClr val="dk1"/>
          </a:effectRef>
          <a:fontRef idx="minor">
            <a:schemeClr val="tx1"/>
          </a:fontRef>
        </p:style>
      </p:cxnSp>
      <p:sp>
        <p:nvSpPr>
          <p:cNvPr id="33" name="Rectangle 32">
            <a:extLst>
              <a:ext uri="{FF2B5EF4-FFF2-40B4-BE49-F238E27FC236}">
                <a16:creationId xmlns:a16="http://schemas.microsoft.com/office/drawing/2014/main" id="{92E7D5BE-B9DB-4468-AF4D-50B149628571}"/>
              </a:ext>
            </a:extLst>
          </p:cNvPr>
          <p:cNvSpPr/>
          <p:nvPr/>
        </p:nvSpPr>
        <p:spPr>
          <a:xfrm>
            <a:off x="2850879" y="3946025"/>
            <a:ext cx="2644898" cy="206840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33">
            <a:extLst>
              <a:ext uri="{FF2B5EF4-FFF2-40B4-BE49-F238E27FC236}">
                <a16:creationId xmlns:a16="http://schemas.microsoft.com/office/drawing/2014/main" id="{339F2EB4-A9A9-4259-AF4E-40DC0346F9E3}"/>
              </a:ext>
            </a:extLst>
          </p:cNvPr>
          <p:cNvCxnSpPr>
            <a:cxnSpLocks/>
          </p:cNvCxnSpPr>
          <p:nvPr/>
        </p:nvCxnSpPr>
        <p:spPr>
          <a:xfrm flipV="1">
            <a:off x="2850101" y="3954943"/>
            <a:ext cx="2577856" cy="2077377"/>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8D4C24D6-6B89-4EB4-AD8D-5B85D9D2AFC3}"/>
              </a:ext>
            </a:extLst>
          </p:cNvPr>
          <p:cNvCxnSpPr>
            <a:cxnSpLocks/>
          </p:cNvCxnSpPr>
          <p:nvPr/>
        </p:nvCxnSpPr>
        <p:spPr>
          <a:xfrm>
            <a:off x="2904977" y="3954943"/>
            <a:ext cx="2522980" cy="2077376"/>
          </a:xfrm>
          <a:prstGeom prst="line">
            <a:avLst/>
          </a:prstGeom>
        </p:spPr>
        <p:style>
          <a:lnRef idx="1">
            <a:schemeClr val="dk1"/>
          </a:lnRef>
          <a:fillRef idx="0">
            <a:schemeClr val="dk1"/>
          </a:fillRef>
          <a:effectRef idx="0">
            <a:schemeClr val="dk1"/>
          </a:effectRef>
          <a:fontRef idx="minor">
            <a:schemeClr val="tx1"/>
          </a:fontRef>
        </p:style>
      </p:cxnSp>
      <p:sp>
        <p:nvSpPr>
          <p:cNvPr id="36" name="Rectangle 35">
            <a:extLst>
              <a:ext uri="{FF2B5EF4-FFF2-40B4-BE49-F238E27FC236}">
                <a16:creationId xmlns:a16="http://schemas.microsoft.com/office/drawing/2014/main" id="{518791A2-3911-4AFB-9C30-1662B8769084}"/>
              </a:ext>
            </a:extLst>
          </p:cNvPr>
          <p:cNvSpPr/>
          <p:nvPr/>
        </p:nvSpPr>
        <p:spPr>
          <a:xfrm>
            <a:off x="6149442" y="3937055"/>
            <a:ext cx="2644898" cy="205531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A389948A-0176-45DC-ACEC-214E5732C463}"/>
              </a:ext>
            </a:extLst>
          </p:cNvPr>
          <p:cNvCxnSpPr>
            <a:cxnSpLocks/>
          </p:cNvCxnSpPr>
          <p:nvPr/>
        </p:nvCxnSpPr>
        <p:spPr>
          <a:xfrm flipV="1">
            <a:off x="6148664" y="3945973"/>
            <a:ext cx="2577856" cy="2077377"/>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32D15BD1-8455-4F27-8B4F-B6B20758C79E}"/>
              </a:ext>
            </a:extLst>
          </p:cNvPr>
          <p:cNvCxnSpPr>
            <a:cxnSpLocks/>
          </p:cNvCxnSpPr>
          <p:nvPr/>
        </p:nvCxnSpPr>
        <p:spPr>
          <a:xfrm>
            <a:off x="6139786" y="3941500"/>
            <a:ext cx="2627272" cy="2090819"/>
          </a:xfrm>
          <a:prstGeom prst="line">
            <a:avLst/>
          </a:prstGeom>
        </p:spPr>
        <p:style>
          <a:lnRef idx="1">
            <a:schemeClr val="dk1"/>
          </a:lnRef>
          <a:fillRef idx="0">
            <a:schemeClr val="dk1"/>
          </a:fillRef>
          <a:effectRef idx="0">
            <a:schemeClr val="dk1"/>
          </a:effectRef>
          <a:fontRef idx="minor">
            <a:schemeClr val="tx1"/>
          </a:fontRef>
        </p:style>
      </p:cxnSp>
      <p:sp>
        <p:nvSpPr>
          <p:cNvPr id="39" name="Rectangle 38">
            <a:extLst>
              <a:ext uri="{FF2B5EF4-FFF2-40B4-BE49-F238E27FC236}">
                <a16:creationId xmlns:a16="http://schemas.microsoft.com/office/drawing/2014/main" id="{F99E8461-D2DF-4AFF-8843-BD4FC2CEAC4D}"/>
              </a:ext>
            </a:extLst>
          </p:cNvPr>
          <p:cNvSpPr/>
          <p:nvPr/>
        </p:nvSpPr>
        <p:spPr>
          <a:xfrm>
            <a:off x="9135401" y="3914994"/>
            <a:ext cx="2644898" cy="209943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a:extLst>
              <a:ext uri="{FF2B5EF4-FFF2-40B4-BE49-F238E27FC236}">
                <a16:creationId xmlns:a16="http://schemas.microsoft.com/office/drawing/2014/main" id="{40F5CAEF-200F-4FDE-BC77-27426B8BCF59}"/>
              </a:ext>
            </a:extLst>
          </p:cNvPr>
          <p:cNvCxnSpPr>
            <a:cxnSpLocks/>
          </p:cNvCxnSpPr>
          <p:nvPr/>
        </p:nvCxnSpPr>
        <p:spPr>
          <a:xfrm flipV="1">
            <a:off x="9134623" y="3923912"/>
            <a:ext cx="2577856" cy="207737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7127B6B4-1E4D-4D55-9DA4-9C219BA82520}"/>
              </a:ext>
            </a:extLst>
          </p:cNvPr>
          <p:cNvCxnSpPr>
            <a:cxnSpLocks/>
          </p:cNvCxnSpPr>
          <p:nvPr/>
        </p:nvCxnSpPr>
        <p:spPr>
          <a:xfrm>
            <a:off x="9189499" y="3923912"/>
            <a:ext cx="2522980" cy="2077376"/>
          </a:xfrm>
          <a:prstGeom prst="line">
            <a:avLst/>
          </a:prstGeom>
        </p:spPr>
        <p:style>
          <a:lnRef idx="1">
            <a:schemeClr val="dk1"/>
          </a:lnRef>
          <a:fillRef idx="0">
            <a:schemeClr val="dk1"/>
          </a:fillRef>
          <a:effectRef idx="0">
            <a:schemeClr val="dk1"/>
          </a:effectRef>
          <a:fontRef idx="minor">
            <a:schemeClr val="tx1"/>
          </a:fontRef>
        </p:style>
      </p:cxnSp>
      <p:sp>
        <p:nvSpPr>
          <p:cNvPr id="45" name="TextBox 44">
            <a:extLst>
              <a:ext uri="{FF2B5EF4-FFF2-40B4-BE49-F238E27FC236}">
                <a16:creationId xmlns:a16="http://schemas.microsoft.com/office/drawing/2014/main" id="{14EFFE43-D46B-4E9A-9933-C7286B289F3E}"/>
              </a:ext>
            </a:extLst>
          </p:cNvPr>
          <p:cNvSpPr txBox="1"/>
          <p:nvPr/>
        </p:nvSpPr>
        <p:spPr>
          <a:xfrm>
            <a:off x="4162425" y="6238875"/>
            <a:ext cx="3714750" cy="369332"/>
          </a:xfrm>
          <a:prstGeom prst="rect">
            <a:avLst/>
          </a:prstGeom>
          <a:noFill/>
        </p:spPr>
        <p:txBody>
          <a:bodyPr wrap="square" rtlCol="0">
            <a:spAutoFit/>
          </a:bodyPr>
          <a:lstStyle/>
          <a:p>
            <a:r>
              <a:rPr lang="en-US" dirty="0"/>
              <a:t>FAQ</a:t>
            </a:r>
          </a:p>
        </p:txBody>
      </p:sp>
      <p:sp>
        <p:nvSpPr>
          <p:cNvPr id="46" name="TextBox 45">
            <a:extLst>
              <a:ext uri="{FF2B5EF4-FFF2-40B4-BE49-F238E27FC236}">
                <a16:creationId xmlns:a16="http://schemas.microsoft.com/office/drawing/2014/main" id="{188DA9F1-5CAC-46FD-835F-9F637ECB686F}"/>
              </a:ext>
            </a:extLst>
          </p:cNvPr>
          <p:cNvSpPr txBox="1"/>
          <p:nvPr/>
        </p:nvSpPr>
        <p:spPr>
          <a:xfrm>
            <a:off x="10982325" y="1299758"/>
            <a:ext cx="730154" cy="369332"/>
          </a:xfrm>
          <a:prstGeom prst="rect">
            <a:avLst/>
          </a:prstGeom>
          <a:noFill/>
        </p:spPr>
        <p:txBody>
          <a:bodyPr wrap="square" rtlCol="0">
            <a:spAutoFit/>
          </a:bodyPr>
          <a:lstStyle/>
          <a:p>
            <a:r>
              <a:rPr lang="en-US" dirty="0"/>
              <a:t>Cart</a:t>
            </a:r>
          </a:p>
        </p:txBody>
      </p:sp>
    </p:spTree>
    <p:extLst>
      <p:ext uri="{BB962C8B-B14F-4D97-AF65-F5344CB8AC3E}">
        <p14:creationId xmlns:p14="http://schemas.microsoft.com/office/powerpoint/2010/main" val="1341236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50EC9-7E7D-4648-AC38-2A7BCBFB2EF6}"/>
              </a:ext>
            </a:extLst>
          </p:cNvPr>
          <p:cNvSpPr>
            <a:spLocks noGrp="1"/>
          </p:cNvSpPr>
          <p:nvPr>
            <p:ph type="title"/>
          </p:nvPr>
        </p:nvSpPr>
        <p:spPr>
          <a:xfrm>
            <a:off x="580007" y="702156"/>
            <a:ext cx="11029616" cy="478574"/>
          </a:xfrm>
        </p:spPr>
        <p:txBody>
          <a:bodyPr>
            <a:normAutofit fontScale="90000"/>
          </a:bodyPr>
          <a:lstStyle/>
          <a:p>
            <a:pPr algn="ctr"/>
            <a:r>
              <a:rPr lang="en-US" dirty="0">
                <a:solidFill>
                  <a:schemeClr val="tx1">
                    <a:lumMod val="85000"/>
                    <a:lumOff val="15000"/>
                  </a:schemeClr>
                </a:solidFill>
              </a:rPr>
              <a:t>Subscriptions.html</a:t>
            </a:r>
          </a:p>
        </p:txBody>
      </p:sp>
      <p:sp>
        <p:nvSpPr>
          <p:cNvPr id="4" name="Rectangle 3">
            <a:extLst>
              <a:ext uri="{FF2B5EF4-FFF2-40B4-BE49-F238E27FC236}">
                <a16:creationId xmlns:a16="http://schemas.microsoft.com/office/drawing/2014/main" id="{5B42EE50-27AE-4389-B159-4A431E6A614F}"/>
              </a:ext>
            </a:extLst>
          </p:cNvPr>
          <p:cNvSpPr/>
          <p:nvPr/>
        </p:nvSpPr>
        <p:spPr>
          <a:xfrm>
            <a:off x="581025" y="1180730"/>
            <a:ext cx="2073398" cy="5477522"/>
          </a:xfrm>
          <a:prstGeom prst="rect">
            <a:avLst/>
          </a:prstGeom>
          <a:solidFill>
            <a:schemeClr val="tx1">
              <a:lumMod val="75000"/>
              <a:lumOff val="2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CD42C0C7-684C-493F-BA4B-72F218D6627C}"/>
              </a:ext>
            </a:extLst>
          </p:cNvPr>
          <p:cNvSpPr/>
          <p:nvPr/>
        </p:nvSpPr>
        <p:spPr>
          <a:xfrm>
            <a:off x="2654423" y="1180730"/>
            <a:ext cx="9321554" cy="5415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5CCC47A-1987-47D7-A221-D39FBEE7B661}"/>
              </a:ext>
            </a:extLst>
          </p:cNvPr>
          <p:cNvSpPr/>
          <p:nvPr/>
        </p:nvSpPr>
        <p:spPr>
          <a:xfrm>
            <a:off x="2654423" y="1933575"/>
            <a:ext cx="9321554" cy="40481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CD43A07-5E03-4C7B-A9F1-9F4445AD743D}"/>
              </a:ext>
            </a:extLst>
          </p:cNvPr>
          <p:cNvSpPr/>
          <p:nvPr/>
        </p:nvSpPr>
        <p:spPr>
          <a:xfrm>
            <a:off x="2743200" y="6155844"/>
            <a:ext cx="9141485" cy="50240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568D6E1-870D-47D5-A616-ECF53ACEB3B3}"/>
              </a:ext>
            </a:extLst>
          </p:cNvPr>
          <p:cNvSpPr/>
          <p:nvPr/>
        </p:nvSpPr>
        <p:spPr>
          <a:xfrm>
            <a:off x="656948" y="1299758"/>
            <a:ext cx="1899820" cy="1532219"/>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5C4FAA20-27E9-494C-8A6A-29E3C7337864}"/>
              </a:ext>
            </a:extLst>
          </p:cNvPr>
          <p:cNvCxnSpPr/>
          <p:nvPr/>
        </p:nvCxnSpPr>
        <p:spPr>
          <a:xfrm flipV="1">
            <a:off x="656948" y="1299758"/>
            <a:ext cx="1942599" cy="1532219"/>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8E5E33CF-35C5-477C-8031-38E4D7114AB8}"/>
              </a:ext>
            </a:extLst>
          </p:cNvPr>
          <p:cNvCxnSpPr/>
          <p:nvPr/>
        </p:nvCxnSpPr>
        <p:spPr>
          <a:xfrm>
            <a:off x="656948" y="1299758"/>
            <a:ext cx="1942599" cy="1425687"/>
          </a:xfrm>
          <a:prstGeom prst="line">
            <a:avLst/>
          </a:prstGeom>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E952CC8B-D57A-4EF7-8B7E-93F0952EC191}"/>
              </a:ext>
            </a:extLst>
          </p:cNvPr>
          <p:cNvSpPr txBox="1"/>
          <p:nvPr/>
        </p:nvSpPr>
        <p:spPr>
          <a:xfrm>
            <a:off x="629410" y="2951005"/>
            <a:ext cx="1970137" cy="3416320"/>
          </a:xfrm>
          <a:prstGeom prst="rect">
            <a:avLst/>
          </a:prstGeom>
          <a:noFill/>
        </p:spPr>
        <p:txBody>
          <a:bodyPr wrap="square" rtlCol="0">
            <a:spAutoFit/>
          </a:bodyPr>
          <a:lstStyle/>
          <a:p>
            <a:r>
              <a:rPr lang="en-US" dirty="0">
                <a:solidFill>
                  <a:schemeClr val="bg1"/>
                </a:solidFill>
              </a:rPr>
              <a:t>About</a:t>
            </a:r>
          </a:p>
          <a:p>
            <a:endParaRPr lang="en-US" dirty="0">
              <a:solidFill>
                <a:schemeClr val="bg1"/>
              </a:solidFill>
            </a:endParaRPr>
          </a:p>
          <a:p>
            <a:r>
              <a:rPr lang="en-US" dirty="0">
                <a:solidFill>
                  <a:schemeClr val="bg1"/>
                </a:solidFill>
              </a:rPr>
              <a:t>Subscriptions</a:t>
            </a:r>
          </a:p>
          <a:p>
            <a:endParaRPr lang="en-US" dirty="0">
              <a:solidFill>
                <a:schemeClr val="bg1"/>
              </a:solidFill>
            </a:endParaRPr>
          </a:p>
          <a:p>
            <a:r>
              <a:rPr lang="en-US" dirty="0">
                <a:solidFill>
                  <a:schemeClr val="bg1"/>
                </a:solidFill>
              </a:rPr>
              <a:t>Coffee Menu</a:t>
            </a:r>
          </a:p>
          <a:p>
            <a:endParaRPr lang="en-US" dirty="0">
              <a:solidFill>
                <a:schemeClr val="bg1"/>
              </a:solidFill>
            </a:endParaRPr>
          </a:p>
          <a:p>
            <a:r>
              <a:rPr lang="en-US" dirty="0">
                <a:solidFill>
                  <a:schemeClr val="bg1"/>
                </a:solidFill>
              </a:rPr>
              <a:t>Coffee Merchandise</a:t>
            </a:r>
          </a:p>
          <a:p>
            <a:endParaRPr lang="en-US" dirty="0">
              <a:solidFill>
                <a:schemeClr val="bg1"/>
              </a:solidFill>
            </a:endParaRPr>
          </a:p>
          <a:p>
            <a:r>
              <a:rPr lang="en-US" dirty="0">
                <a:solidFill>
                  <a:schemeClr val="bg1"/>
                </a:solidFill>
              </a:rPr>
              <a:t>Wholesale</a:t>
            </a:r>
          </a:p>
          <a:p>
            <a:endParaRPr lang="en-US" dirty="0">
              <a:solidFill>
                <a:schemeClr val="bg1"/>
              </a:solidFill>
            </a:endParaRPr>
          </a:p>
          <a:p>
            <a:r>
              <a:rPr lang="en-US" dirty="0">
                <a:solidFill>
                  <a:schemeClr val="bg1"/>
                </a:solidFill>
              </a:rPr>
              <a:t>Contacts</a:t>
            </a:r>
          </a:p>
        </p:txBody>
      </p:sp>
      <p:sp>
        <p:nvSpPr>
          <p:cNvPr id="23" name="TextBox 22">
            <a:extLst>
              <a:ext uri="{FF2B5EF4-FFF2-40B4-BE49-F238E27FC236}">
                <a16:creationId xmlns:a16="http://schemas.microsoft.com/office/drawing/2014/main" id="{8D985D53-B0B7-4368-9534-0D148A90C3A0}"/>
              </a:ext>
            </a:extLst>
          </p:cNvPr>
          <p:cNvSpPr txBox="1"/>
          <p:nvPr/>
        </p:nvSpPr>
        <p:spPr>
          <a:xfrm flipH="1">
            <a:off x="880220" y="2222535"/>
            <a:ext cx="1623283" cy="369332"/>
          </a:xfrm>
          <a:prstGeom prst="rect">
            <a:avLst/>
          </a:prstGeom>
          <a:noFill/>
        </p:spPr>
        <p:txBody>
          <a:bodyPr wrap="square" rtlCol="0">
            <a:spAutoFit/>
          </a:bodyPr>
          <a:lstStyle/>
          <a:p>
            <a:r>
              <a:rPr lang="en-US" dirty="0">
                <a:solidFill>
                  <a:schemeClr val="bg1"/>
                </a:solidFill>
              </a:rPr>
              <a:t>Bean &amp; Gone</a:t>
            </a:r>
          </a:p>
        </p:txBody>
      </p:sp>
      <p:sp>
        <p:nvSpPr>
          <p:cNvPr id="7" name="TextBox 6">
            <a:extLst>
              <a:ext uri="{FF2B5EF4-FFF2-40B4-BE49-F238E27FC236}">
                <a16:creationId xmlns:a16="http://schemas.microsoft.com/office/drawing/2014/main" id="{1AB946BF-8AF1-4FD9-97F4-1E48C8677A60}"/>
              </a:ext>
            </a:extLst>
          </p:cNvPr>
          <p:cNvSpPr txBox="1"/>
          <p:nvPr/>
        </p:nvSpPr>
        <p:spPr>
          <a:xfrm>
            <a:off x="5391150" y="1354874"/>
            <a:ext cx="3800475" cy="369332"/>
          </a:xfrm>
          <a:prstGeom prst="rect">
            <a:avLst/>
          </a:prstGeom>
          <a:noFill/>
        </p:spPr>
        <p:txBody>
          <a:bodyPr wrap="square" rtlCol="0">
            <a:spAutoFit/>
          </a:bodyPr>
          <a:lstStyle/>
          <a:p>
            <a:r>
              <a:rPr lang="en-US" dirty="0"/>
              <a:t>Bean &amp; Gone</a:t>
            </a:r>
          </a:p>
        </p:txBody>
      </p:sp>
      <p:sp>
        <p:nvSpPr>
          <p:cNvPr id="9" name="Rectangle: Rounded Corners 8">
            <a:extLst>
              <a:ext uri="{FF2B5EF4-FFF2-40B4-BE49-F238E27FC236}">
                <a16:creationId xmlns:a16="http://schemas.microsoft.com/office/drawing/2014/main" id="{581B8779-E3AA-4E99-8832-1B3EE1BE58B7}"/>
              </a:ext>
            </a:extLst>
          </p:cNvPr>
          <p:cNvSpPr/>
          <p:nvPr/>
        </p:nvSpPr>
        <p:spPr>
          <a:xfrm>
            <a:off x="2981325" y="2152650"/>
            <a:ext cx="8115300" cy="798355"/>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5C33AFB3-182C-413E-86D2-DD4DE1E7BA85}"/>
              </a:ext>
            </a:extLst>
          </p:cNvPr>
          <p:cNvSpPr/>
          <p:nvPr/>
        </p:nvSpPr>
        <p:spPr>
          <a:xfrm>
            <a:off x="2981325" y="3322480"/>
            <a:ext cx="8115300" cy="798355"/>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CCA7F4CF-A9BB-405F-BDB5-649C3A5DBC68}"/>
              </a:ext>
            </a:extLst>
          </p:cNvPr>
          <p:cNvSpPr/>
          <p:nvPr/>
        </p:nvSpPr>
        <p:spPr>
          <a:xfrm>
            <a:off x="2981325" y="4520665"/>
            <a:ext cx="8115300" cy="798355"/>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D45F82D1-30CC-461D-AAFB-7E2B438571B9}"/>
              </a:ext>
            </a:extLst>
          </p:cNvPr>
          <p:cNvSpPr txBox="1"/>
          <p:nvPr/>
        </p:nvSpPr>
        <p:spPr>
          <a:xfrm>
            <a:off x="3324225" y="2407201"/>
            <a:ext cx="6213352" cy="369332"/>
          </a:xfrm>
          <a:prstGeom prst="rect">
            <a:avLst/>
          </a:prstGeom>
          <a:noFill/>
        </p:spPr>
        <p:txBody>
          <a:bodyPr wrap="square" rtlCol="0">
            <a:spAutoFit/>
          </a:bodyPr>
          <a:lstStyle/>
          <a:p>
            <a:r>
              <a:rPr lang="en-US" dirty="0"/>
              <a:t>Coffee choices</a:t>
            </a:r>
          </a:p>
        </p:txBody>
      </p:sp>
      <p:sp>
        <p:nvSpPr>
          <p:cNvPr id="12" name="TextBox 11">
            <a:extLst>
              <a:ext uri="{FF2B5EF4-FFF2-40B4-BE49-F238E27FC236}">
                <a16:creationId xmlns:a16="http://schemas.microsoft.com/office/drawing/2014/main" id="{0DE9FCA9-0C32-4A60-BC03-1BC9A877E2ED}"/>
              </a:ext>
            </a:extLst>
          </p:cNvPr>
          <p:cNvSpPr txBox="1"/>
          <p:nvPr/>
        </p:nvSpPr>
        <p:spPr>
          <a:xfrm>
            <a:off x="3324225" y="3505200"/>
            <a:ext cx="6638925" cy="369332"/>
          </a:xfrm>
          <a:prstGeom prst="rect">
            <a:avLst/>
          </a:prstGeom>
          <a:noFill/>
        </p:spPr>
        <p:txBody>
          <a:bodyPr wrap="square" rtlCol="0">
            <a:spAutoFit/>
          </a:bodyPr>
          <a:lstStyle/>
          <a:p>
            <a:r>
              <a:rPr lang="en-US" dirty="0"/>
              <a:t>Contact details</a:t>
            </a:r>
          </a:p>
        </p:txBody>
      </p:sp>
      <p:sp>
        <p:nvSpPr>
          <p:cNvPr id="17" name="TextBox 16">
            <a:extLst>
              <a:ext uri="{FF2B5EF4-FFF2-40B4-BE49-F238E27FC236}">
                <a16:creationId xmlns:a16="http://schemas.microsoft.com/office/drawing/2014/main" id="{E1B02C10-A216-4A51-98BF-4F0DBD82F6A2}"/>
              </a:ext>
            </a:extLst>
          </p:cNvPr>
          <p:cNvSpPr txBox="1"/>
          <p:nvPr/>
        </p:nvSpPr>
        <p:spPr>
          <a:xfrm>
            <a:off x="3419475" y="4733925"/>
            <a:ext cx="3629025" cy="369332"/>
          </a:xfrm>
          <a:prstGeom prst="rect">
            <a:avLst/>
          </a:prstGeom>
          <a:noFill/>
        </p:spPr>
        <p:txBody>
          <a:bodyPr wrap="square" rtlCol="0">
            <a:spAutoFit/>
          </a:bodyPr>
          <a:lstStyle/>
          <a:p>
            <a:r>
              <a:rPr lang="en-US" dirty="0"/>
              <a:t>Shipping &amp; Payment</a:t>
            </a:r>
          </a:p>
        </p:txBody>
      </p:sp>
      <p:sp>
        <p:nvSpPr>
          <p:cNvPr id="19" name="TextBox 18">
            <a:extLst>
              <a:ext uri="{FF2B5EF4-FFF2-40B4-BE49-F238E27FC236}">
                <a16:creationId xmlns:a16="http://schemas.microsoft.com/office/drawing/2014/main" id="{178A7139-CFAA-49B4-802A-8702983CCEE2}"/>
              </a:ext>
            </a:extLst>
          </p:cNvPr>
          <p:cNvSpPr txBox="1"/>
          <p:nvPr/>
        </p:nvSpPr>
        <p:spPr>
          <a:xfrm>
            <a:off x="2981325" y="6248400"/>
            <a:ext cx="4143375" cy="369332"/>
          </a:xfrm>
          <a:prstGeom prst="rect">
            <a:avLst/>
          </a:prstGeom>
          <a:noFill/>
        </p:spPr>
        <p:txBody>
          <a:bodyPr wrap="square" rtlCol="0">
            <a:spAutoFit/>
          </a:bodyPr>
          <a:lstStyle/>
          <a:p>
            <a:r>
              <a:rPr lang="en-US" dirty="0"/>
              <a:t>FAQ</a:t>
            </a:r>
          </a:p>
        </p:txBody>
      </p:sp>
    </p:spTree>
    <p:extLst>
      <p:ext uri="{BB962C8B-B14F-4D97-AF65-F5344CB8AC3E}">
        <p14:creationId xmlns:p14="http://schemas.microsoft.com/office/powerpoint/2010/main" val="1950277487"/>
      </p:ext>
    </p:extLst>
  </p:cSld>
  <p:clrMapOvr>
    <a:masterClrMapping/>
  </p:clrMapOvr>
</p:sld>
</file>

<file path=ppt/theme/theme1.xml><?xml version="1.0" encoding="utf-8"?>
<a:theme xmlns:a="http://schemas.openxmlformats.org/drawingml/2006/main" name="DividendVTI">
  <a:themeElements>
    <a:clrScheme name="Aspect">
      <a:dk1>
        <a:sysClr val="windowText" lastClr="000000"/>
      </a:dk1>
      <a:lt1>
        <a:sysClr val="window" lastClr="FFFFFF"/>
      </a:lt1>
      <a:dk2>
        <a:srgbClr val="585753"/>
      </a:dk2>
      <a:lt2>
        <a:srgbClr val="EBDDC3"/>
      </a:lt2>
      <a:accent1>
        <a:srgbClr val="71B9E4"/>
      </a:accent1>
      <a:accent2>
        <a:srgbClr val="E25D3C"/>
      </a:accent2>
      <a:accent3>
        <a:srgbClr val="BDB59D"/>
      </a:accent3>
      <a:accent4>
        <a:srgbClr val="A5AB81"/>
      </a:accent4>
      <a:accent5>
        <a:srgbClr val="7BA79D"/>
      </a:accent5>
      <a:accent6>
        <a:srgbClr val="968C8C"/>
      </a:accent6>
      <a:hlink>
        <a:srgbClr val="F7B615"/>
      </a:hlink>
      <a:folHlink>
        <a:srgbClr val="704404"/>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Override1.xml><?xml version="1.0" encoding="utf-8"?>
<a:themeOverride xmlns:a="http://schemas.openxmlformats.org/drawingml/2006/main">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themeOverride>
</file>

<file path=ppt/theme/themeOverride2.xml><?xml version="1.0" encoding="utf-8"?>
<a:themeOverride xmlns:a="http://schemas.openxmlformats.org/drawingml/2006/main">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2455B2D-BAB7-438A-85DA-0266A24CB79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D8C6403A-684A-431F-8F36-A24C99E28661}">
  <ds:schemaRefs>
    <ds:schemaRef ds:uri="http://schemas.microsoft.com/sharepoint/v3/contenttype/forms"/>
  </ds:schemaRefs>
</ds:datastoreItem>
</file>

<file path=customXml/itemProps3.xml><?xml version="1.0" encoding="utf-8"?>
<ds:datastoreItem xmlns:ds="http://schemas.openxmlformats.org/officeDocument/2006/customXml" ds:itemID="{CDF95FD5-1F25-4FA5-84C8-2AB1AFB896F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{5EBA0CEB-C982-4A1D-9FC8-DB27304C77F4}tf11964407_win32</Template>
  <TotalTime>0</TotalTime>
  <Words>133</Words>
  <Application>Microsoft Office PowerPoint</Application>
  <PresentationFormat>Widescreen</PresentationFormat>
  <Paragraphs>62</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Franklin Gothic Book</vt:lpstr>
      <vt:lpstr>Franklin Gothic Demi</vt:lpstr>
      <vt:lpstr>Gill Sans MT</vt:lpstr>
      <vt:lpstr>Wingdings 2</vt:lpstr>
      <vt:lpstr>DividendVTI</vt:lpstr>
      <vt:lpstr>Bean &amp; GONE</vt:lpstr>
      <vt:lpstr>Index.html</vt:lpstr>
      <vt:lpstr>Coffee-mechandise.html</vt:lpstr>
      <vt:lpstr>Subscriptions.html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Bean &amp; GONE</dc:title>
  <dc:creator>Sinead Burke</dc:creator>
  <cp:lastModifiedBy>Sinead Burke</cp:lastModifiedBy>
  <cp:revision>2</cp:revision>
  <dcterms:created xsi:type="dcterms:W3CDTF">2020-12-12T10:55:30Z</dcterms:created>
  <dcterms:modified xsi:type="dcterms:W3CDTF">2020-12-12T11:19:03Z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