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86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903C6-271B-4D43-A7B9-32ED1A31E78E}" v="27" dt="2020-12-12T11:17:21.454"/>
    <p1510:client id="{5F01F57B-08F9-4F48-8F1D-277E084956FB}" v="1" dt="2020-12-12T17:29:34.346"/>
    <p1510:client id="{6D5043BD-0B60-46AF-9F62-C8483D4EA58A}" v="104" dt="2020-12-12T13:58:15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ead Burke" userId="f35ebd7bbe694818" providerId="LiveId" clId="{5F01F57B-08F9-4F48-8F1D-277E084956FB}"/>
    <pc:docChg chg="delSld modSld sldOrd">
      <pc:chgData name="Sinead Burke" userId="f35ebd7bbe694818" providerId="LiveId" clId="{5F01F57B-08F9-4F48-8F1D-277E084956FB}" dt="2020-12-12T17:29:39.635" v="5" actId="1076"/>
      <pc:docMkLst>
        <pc:docMk/>
      </pc:docMkLst>
      <pc:sldChg chg="del">
        <pc:chgData name="Sinead Burke" userId="f35ebd7bbe694818" providerId="LiveId" clId="{5F01F57B-08F9-4F48-8F1D-277E084956FB}" dt="2020-12-12T17:28:39.956" v="1" actId="47"/>
        <pc:sldMkLst>
          <pc:docMk/>
          <pc:sldMk cId="3897948653" sldId="283"/>
        </pc:sldMkLst>
      </pc:sldChg>
      <pc:sldChg chg="del">
        <pc:chgData name="Sinead Burke" userId="f35ebd7bbe694818" providerId="LiveId" clId="{5F01F57B-08F9-4F48-8F1D-277E084956FB}" dt="2020-12-12T17:28:38.213" v="0" actId="47"/>
        <pc:sldMkLst>
          <pc:docMk/>
          <pc:sldMk cId="1950277487" sldId="284"/>
        </pc:sldMkLst>
      </pc:sldChg>
      <pc:sldChg chg="del">
        <pc:chgData name="Sinead Burke" userId="f35ebd7bbe694818" providerId="LiveId" clId="{5F01F57B-08F9-4F48-8F1D-277E084956FB}" dt="2020-12-12T17:28:38.213" v="0" actId="47"/>
        <pc:sldMkLst>
          <pc:docMk/>
          <pc:sldMk cId="1341236977" sldId="285"/>
        </pc:sldMkLst>
      </pc:sldChg>
      <pc:sldChg chg="modSp mod ord">
        <pc:chgData name="Sinead Burke" userId="f35ebd7bbe694818" providerId="LiveId" clId="{5F01F57B-08F9-4F48-8F1D-277E084956FB}" dt="2020-12-12T17:29:39.635" v="5" actId="1076"/>
        <pc:sldMkLst>
          <pc:docMk/>
          <pc:sldMk cId="3781798402" sldId="286"/>
        </pc:sldMkLst>
        <pc:graphicFrameChg chg="mod">
          <ac:chgData name="Sinead Burke" userId="f35ebd7bbe694818" providerId="LiveId" clId="{5F01F57B-08F9-4F48-8F1D-277E084956FB}" dt="2020-12-12T17:29:39.635" v="5" actId="1076"/>
          <ac:graphicFrameMkLst>
            <pc:docMk/>
            <pc:sldMk cId="3781798402" sldId="286"/>
            <ac:graphicFrameMk id="2" creationId="{1E671CEA-4145-45B5-A5D8-70D30698A965}"/>
          </ac:graphicFrameMkLst>
        </pc:graphicFrameChg>
      </pc:sldChg>
      <pc:sldChg chg="del">
        <pc:chgData name="Sinead Burke" userId="f35ebd7bbe694818" providerId="LiveId" clId="{5F01F57B-08F9-4F48-8F1D-277E084956FB}" dt="2020-12-12T17:28:38.213" v="0" actId="47"/>
        <pc:sldMkLst>
          <pc:docMk/>
          <pc:sldMk cId="776215919" sldId="28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5EF47-DB11-488D-9DDE-466319F6C9E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12BD1-D27D-471C-B2CE-E83ABD47998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Sitemap</a:t>
          </a:r>
        </a:p>
        <a:p>
          <a:r>
            <a:rPr lang="en-US" dirty="0"/>
            <a:t>Bean &amp; Gone</a:t>
          </a:r>
        </a:p>
      </dgm:t>
    </dgm:pt>
    <dgm:pt modelId="{A50A35CA-409D-4C63-B8FC-CB9CE09F2E3D}" type="parTrans" cxnId="{E45DAA83-D35E-4F95-AB2A-7EDE249C7921}">
      <dgm:prSet/>
      <dgm:spPr/>
      <dgm:t>
        <a:bodyPr/>
        <a:lstStyle/>
        <a:p>
          <a:endParaRPr lang="en-US"/>
        </a:p>
      </dgm:t>
    </dgm:pt>
    <dgm:pt modelId="{FBF34BAB-73B7-4949-B0EF-671D4317B96F}" type="sibTrans" cxnId="{E45DAA83-D35E-4F95-AB2A-7EDE249C7921}">
      <dgm:prSet/>
      <dgm:spPr/>
      <dgm:t>
        <a:bodyPr/>
        <a:lstStyle/>
        <a:p>
          <a:endParaRPr lang="en-US"/>
        </a:p>
      </dgm:t>
    </dgm:pt>
    <dgm:pt modelId="{23BA5F59-5C5D-40F5-BD81-9C36649511A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About</a:t>
          </a:r>
        </a:p>
      </dgm:t>
    </dgm:pt>
    <dgm:pt modelId="{80C14413-54DB-4828-9C0B-FF1585AEDBEB}" type="parTrans" cxnId="{1115D1D6-A068-46A4-8734-2CC78609AD8C}">
      <dgm:prSet/>
      <dgm:spPr/>
      <dgm:t>
        <a:bodyPr/>
        <a:lstStyle/>
        <a:p>
          <a:endParaRPr lang="en-US"/>
        </a:p>
      </dgm:t>
    </dgm:pt>
    <dgm:pt modelId="{251BFEFC-50CA-47F0-A1B8-5CBB622C6386}" type="sibTrans" cxnId="{1115D1D6-A068-46A4-8734-2CC78609AD8C}">
      <dgm:prSet/>
      <dgm:spPr/>
      <dgm:t>
        <a:bodyPr/>
        <a:lstStyle/>
        <a:p>
          <a:endParaRPr lang="en-US"/>
        </a:p>
      </dgm:t>
    </dgm:pt>
    <dgm:pt modelId="{CCF5AC1E-DD1C-4870-B5EC-2A0A0FAAF14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Subscriptions</a:t>
          </a:r>
        </a:p>
      </dgm:t>
    </dgm:pt>
    <dgm:pt modelId="{09DB3C49-3D93-4F7C-A6FA-028865B75F91}" type="parTrans" cxnId="{6C8F4123-2141-4DE8-8BF7-F21FC0EB2035}">
      <dgm:prSet/>
      <dgm:spPr/>
      <dgm:t>
        <a:bodyPr/>
        <a:lstStyle/>
        <a:p>
          <a:endParaRPr lang="en-US"/>
        </a:p>
      </dgm:t>
    </dgm:pt>
    <dgm:pt modelId="{F4B92453-131B-448E-9D11-A5A61B05C9A2}" type="sibTrans" cxnId="{6C8F4123-2141-4DE8-8BF7-F21FC0EB2035}">
      <dgm:prSet/>
      <dgm:spPr/>
      <dgm:t>
        <a:bodyPr/>
        <a:lstStyle/>
        <a:p>
          <a:endParaRPr lang="en-US"/>
        </a:p>
      </dgm:t>
    </dgm:pt>
    <dgm:pt modelId="{58690BB0-7188-4330-AD40-BFED558C284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Coffee Menu</a:t>
          </a:r>
        </a:p>
      </dgm:t>
    </dgm:pt>
    <dgm:pt modelId="{9313AF43-B936-4CFE-8343-058F55F5507E}" type="parTrans" cxnId="{4DD474C9-7030-4964-A13F-E79F5D815BA9}">
      <dgm:prSet/>
      <dgm:spPr/>
      <dgm:t>
        <a:bodyPr/>
        <a:lstStyle/>
        <a:p>
          <a:endParaRPr lang="en-US"/>
        </a:p>
      </dgm:t>
    </dgm:pt>
    <dgm:pt modelId="{442BE07D-2257-4F6A-932F-04469897AC6E}" type="sibTrans" cxnId="{4DD474C9-7030-4964-A13F-E79F5D815BA9}">
      <dgm:prSet/>
      <dgm:spPr/>
      <dgm:t>
        <a:bodyPr/>
        <a:lstStyle/>
        <a:p>
          <a:endParaRPr lang="en-US"/>
        </a:p>
      </dgm:t>
    </dgm:pt>
    <dgm:pt modelId="{CCCDC07B-8925-45BE-BEE6-2D0ED9DC6F44}">
      <dgm:prSet/>
      <dgm:spPr>
        <a:solidFill>
          <a:srgbClr val="FFC000"/>
        </a:solidFill>
      </dgm:spPr>
      <dgm:t>
        <a:bodyPr/>
        <a:lstStyle/>
        <a:p>
          <a:r>
            <a:rPr lang="en-US" dirty="0"/>
            <a:t>Coffee Merchandise</a:t>
          </a:r>
        </a:p>
      </dgm:t>
    </dgm:pt>
    <dgm:pt modelId="{DFDAAAC0-6689-4691-B654-4563DA0932E4}" type="parTrans" cxnId="{73D30052-3CA6-4413-A29E-D3715029B4A4}">
      <dgm:prSet/>
      <dgm:spPr/>
      <dgm:t>
        <a:bodyPr/>
        <a:lstStyle/>
        <a:p>
          <a:endParaRPr lang="en-US"/>
        </a:p>
      </dgm:t>
    </dgm:pt>
    <dgm:pt modelId="{445A4FF8-C3FC-4248-97BB-F5E496A81BA3}" type="sibTrans" cxnId="{73D30052-3CA6-4413-A29E-D3715029B4A4}">
      <dgm:prSet/>
      <dgm:spPr/>
      <dgm:t>
        <a:bodyPr/>
        <a:lstStyle/>
        <a:p>
          <a:endParaRPr lang="en-US"/>
        </a:p>
      </dgm:t>
    </dgm:pt>
    <dgm:pt modelId="{3A39E940-B53C-4A67-BEA9-40E4C09B58EB}">
      <dgm:prSet/>
      <dgm:spPr/>
      <dgm:t>
        <a:bodyPr/>
        <a:lstStyle/>
        <a:p>
          <a:r>
            <a:rPr lang="en-US" dirty="0"/>
            <a:t>Wholesale</a:t>
          </a:r>
        </a:p>
      </dgm:t>
    </dgm:pt>
    <dgm:pt modelId="{4AFEA6EC-4E32-47BD-AA03-8208850F2022}" type="parTrans" cxnId="{926B8F86-E755-4E64-9A04-0CB4199BBDE1}">
      <dgm:prSet/>
      <dgm:spPr/>
      <dgm:t>
        <a:bodyPr/>
        <a:lstStyle/>
        <a:p>
          <a:endParaRPr lang="en-US"/>
        </a:p>
      </dgm:t>
    </dgm:pt>
    <dgm:pt modelId="{EE9CAC21-AE81-42DA-8AF2-6FAF6F772917}" type="sibTrans" cxnId="{926B8F86-E755-4E64-9A04-0CB4199BBDE1}">
      <dgm:prSet/>
      <dgm:spPr/>
      <dgm:t>
        <a:bodyPr/>
        <a:lstStyle/>
        <a:p>
          <a:endParaRPr lang="en-US"/>
        </a:p>
      </dgm:t>
    </dgm:pt>
    <dgm:pt modelId="{E8A4C229-1A9B-48A6-B88D-C0812563B43B}" type="pres">
      <dgm:prSet presAssocID="{8D05EF47-DB11-488D-9DDE-466319F6C9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657B4B-94FC-4C8E-9BA8-478B16BBB0BC}" type="pres">
      <dgm:prSet presAssocID="{BC112BD1-D27D-471C-B2CE-E83ABD47998E}" presName="hierRoot1" presStyleCnt="0">
        <dgm:presLayoutVars>
          <dgm:hierBranch val="init"/>
        </dgm:presLayoutVars>
      </dgm:prSet>
      <dgm:spPr/>
    </dgm:pt>
    <dgm:pt modelId="{86EE73D0-B763-496B-93E9-2AA82CF91FC8}" type="pres">
      <dgm:prSet presAssocID="{BC112BD1-D27D-471C-B2CE-E83ABD47998E}" presName="rootComposite1" presStyleCnt="0"/>
      <dgm:spPr/>
    </dgm:pt>
    <dgm:pt modelId="{29D3F9A0-EA4B-44E7-88FD-DAAFD9F5040F}" type="pres">
      <dgm:prSet presAssocID="{BC112BD1-D27D-471C-B2CE-E83ABD47998E}" presName="rootText1" presStyleLbl="node0" presStyleIdx="0" presStyleCnt="1">
        <dgm:presLayoutVars>
          <dgm:chPref val="3"/>
        </dgm:presLayoutVars>
      </dgm:prSet>
      <dgm:spPr/>
    </dgm:pt>
    <dgm:pt modelId="{8D1379E7-2919-484D-B1D3-A6986CA4DC41}" type="pres">
      <dgm:prSet presAssocID="{BC112BD1-D27D-471C-B2CE-E83ABD47998E}" presName="rootConnector1" presStyleLbl="node1" presStyleIdx="0" presStyleCnt="0"/>
      <dgm:spPr/>
    </dgm:pt>
    <dgm:pt modelId="{8B6E356B-37C2-45B3-AA64-5C7B0206AC5F}" type="pres">
      <dgm:prSet presAssocID="{BC112BD1-D27D-471C-B2CE-E83ABD47998E}" presName="hierChild2" presStyleCnt="0"/>
      <dgm:spPr/>
    </dgm:pt>
    <dgm:pt modelId="{426C604F-D36E-48A1-B25B-5867D5FA4CDE}" type="pres">
      <dgm:prSet presAssocID="{80C14413-54DB-4828-9C0B-FF1585AEDBEB}" presName="Name37" presStyleLbl="parChTrans1D2" presStyleIdx="0" presStyleCnt="5"/>
      <dgm:spPr/>
    </dgm:pt>
    <dgm:pt modelId="{BBE53886-309C-48DC-AB30-AEC87A9E2B8F}" type="pres">
      <dgm:prSet presAssocID="{23BA5F59-5C5D-40F5-BD81-9C36649511AA}" presName="hierRoot2" presStyleCnt="0">
        <dgm:presLayoutVars>
          <dgm:hierBranch val="init"/>
        </dgm:presLayoutVars>
      </dgm:prSet>
      <dgm:spPr/>
    </dgm:pt>
    <dgm:pt modelId="{3DE80BF3-A2AA-4B9F-BB83-3B6FE7487DB8}" type="pres">
      <dgm:prSet presAssocID="{23BA5F59-5C5D-40F5-BD81-9C36649511AA}" presName="rootComposite" presStyleCnt="0"/>
      <dgm:spPr/>
    </dgm:pt>
    <dgm:pt modelId="{E1F4C6C5-F6AE-42B9-8C89-DB9AFE126286}" type="pres">
      <dgm:prSet presAssocID="{23BA5F59-5C5D-40F5-BD81-9C36649511AA}" presName="rootText" presStyleLbl="node2" presStyleIdx="0" presStyleCnt="5">
        <dgm:presLayoutVars>
          <dgm:chPref val="3"/>
        </dgm:presLayoutVars>
      </dgm:prSet>
      <dgm:spPr/>
    </dgm:pt>
    <dgm:pt modelId="{6CE78976-8907-4C92-A5D2-5F0722F5193D}" type="pres">
      <dgm:prSet presAssocID="{23BA5F59-5C5D-40F5-BD81-9C36649511AA}" presName="rootConnector" presStyleLbl="node2" presStyleIdx="0" presStyleCnt="5"/>
      <dgm:spPr/>
    </dgm:pt>
    <dgm:pt modelId="{E3375EF9-2007-444D-8C31-DD3B4F5891B2}" type="pres">
      <dgm:prSet presAssocID="{23BA5F59-5C5D-40F5-BD81-9C36649511AA}" presName="hierChild4" presStyleCnt="0"/>
      <dgm:spPr/>
    </dgm:pt>
    <dgm:pt modelId="{84B064AE-2392-462C-8616-CBB4323696A4}" type="pres">
      <dgm:prSet presAssocID="{23BA5F59-5C5D-40F5-BD81-9C36649511AA}" presName="hierChild5" presStyleCnt="0"/>
      <dgm:spPr/>
    </dgm:pt>
    <dgm:pt modelId="{237071B7-B110-40D7-8930-A27A3094933F}" type="pres">
      <dgm:prSet presAssocID="{09DB3C49-3D93-4F7C-A6FA-028865B75F91}" presName="Name37" presStyleLbl="parChTrans1D2" presStyleIdx="1" presStyleCnt="5"/>
      <dgm:spPr/>
    </dgm:pt>
    <dgm:pt modelId="{D3E8EA36-C156-4F2E-ADF5-6DDC98984A70}" type="pres">
      <dgm:prSet presAssocID="{CCF5AC1E-DD1C-4870-B5EC-2A0A0FAAF14E}" presName="hierRoot2" presStyleCnt="0">
        <dgm:presLayoutVars>
          <dgm:hierBranch val="init"/>
        </dgm:presLayoutVars>
      </dgm:prSet>
      <dgm:spPr/>
    </dgm:pt>
    <dgm:pt modelId="{F8ED45BC-B74D-42B4-AC5E-D42856D4EDB2}" type="pres">
      <dgm:prSet presAssocID="{CCF5AC1E-DD1C-4870-B5EC-2A0A0FAAF14E}" presName="rootComposite" presStyleCnt="0"/>
      <dgm:spPr/>
    </dgm:pt>
    <dgm:pt modelId="{A35E23E0-DB67-43D9-8A51-66EA9FE12789}" type="pres">
      <dgm:prSet presAssocID="{CCF5AC1E-DD1C-4870-B5EC-2A0A0FAAF14E}" presName="rootText" presStyleLbl="node2" presStyleIdx="1" presStyleCnt="5">
        <dgm:presLayoutVars>
          <dgm:chPref val="3"/>
        </dgm:presLayoutVars>
      </dgm:prSet>
      <dgm:spPr/>
    </dgm:pt>
    <dgm:pt modelId="{60E613E5-F719-43BD-A88E-5A62AF16CD67}" type="pres">
      <dgm:prSet presAssocID="{CCF5AC1E-DD1C-4870-B5EC-2A0A0FAAF14E}" presName="rootConnector" presStyleLbl="node2" presStyleIdx="1" presStyleCnt="5"/>
      <dgm:spPr/>
    </dgm:pt>
    <dgm:pt modelId="{80052E55-B48D-41E8-85B5-828420CA15E8}" type="pres">
      <dgm:prSet presAssocID="{CCF5AC1E-DD1C-4870-B5EC-2A0A0FAAF14E}" presName="hierChild4" presStyleCnt="0"/>
      <dgm:spPr/>
    </dgm:pt>
    <dgm:pt modelId="{E682CF6C-8242-4A83-842C-0E42D15BEA6B}" type="pres">
      <dgm:prSet presAssocID="{CCF5AC1E-DD1C-4870-B5EC-2A0A0FAAF14E}" presName="hierChild5" presStyleCnt="0"/>
      <dgm:spPr/>
    </dgm:pt>
    <dgm:pt modelId="{A8FE1956-51E5-43E9-9EF6-2D268F479B9E}" type="pres">
      <dgm:prSet presAssocID="{9313AF43-B936-4CFE-8343-058F55F5507E}" presName="Name37" presStyleLbl="parChTrans1D2" presStyleIdx="2" presStyleCnt="5"/>
      <dgm:spPr/>
    </dgm:pt>
    <dgm:pt modelId="{7D4FEFC5-B316-47A4-9A7A-038E914B21BF}" type="pres">
      <dgm:prSet presAssocID="{58690BB0-7188-4330-AD40-BFED558C2845}" presName="hierRoot2" presStyleCnt="0">
        <dgm:presLayoutVars>
          <dgm:hierBranch val="init"/>
        </dgm:presLayoutVars>
      </dgm:prSet>
      <dgm:spPr/>
    </dgm:pt>
    <dgm:pt modelId="{AC2A2E7F-7018-47CE-92B6-64DC190D2F63}" type="pres">
      <dgm:prSet presAssocID="{58690BB0-7188-4330-AD40-BFED558C2845}" presName="rootComposite" presStyleCnt="0"/>
      <dgm:spPr/>
    </dgm:pt>
    <dgm:pt modelId="{5C3C9A68-3F40-4D8A-B983-1EC5C40FDF2A}" type="pres">
      <dgm:prSet presAssocID="{58690BB0-7188-4330-AD40-BFED558C2845}" presName="rootText" presStyleLbl="node2" presStyleIdx="2" presStyleCnt="5" custLinFactNeighborX="763">
        <dgm:presLayoutVars>
          <dgm:chPref val="3"/>
        </dgm:presLayoutVars>
      </dgm:prSet>
      <dgm:spPr/>
    </dgm:pt>
    <dgm:pt modelId="{7FF61B23-3433-4B29-99D6-440A583ACCDB}" type="pres">
      <dgm:prSet presAssocID="{58690BB0-7188-4330-AD40-BFED558C2845}" presName="rootConnector" presStyleLbl="node2" presStyleIdx="2" presStyleCnt="5"/>
      <dgm:spPr/>
    </dgm:pt>
    <dgm:pt modelId="{1C727216-FA82-4BC4-ADFD-CAF07689C1F5}" type="pres">
      <dgm:prSet presAssocID="{58690BB0-7188-4330-AD40-BFED558C2845}" presName="hierChild4" presStyleCnt="0"/>
      <dgm:spPr/>
    </dgm:pt>
    <dgm:pt modelId="{8A44315C-4CAE-45FF-B6B6-E32C6187B0DF}" type="pres">
      <dgm:prSet presAssocID="{58690BB0-7188-4330-AD40-BFED558C2845}" presName="hierChild5" presStyleCnt="0"/>
      <dgm:spPr/>
    </dgm:pt>
    <dgm:pt modelId="{D45EEC0D-7E06-4B6E-BA6E-64481D7E18FA}" type="pres">
      <dgm:prSet presAssocID="{DFDAAAC0-6689-4691-B654-4563DA0932E4}" presName="Name37" presStyleLbl="parChTrans1D2" presStyleIdx="3" presStyleCnt="5"/>
      <dgm:spPr/>
    </dgm:pt>
    <dgm:pt modelId="{A21F1FE3-2166-47E2-907A-CE85EC57AC7E}" type="pres">
      <dgm:prSet presAssocID="{CCCDC07B-8925-45BE-BEE6-2D0ED9DC6F44}" presName="hierRoot2" presStyleCnt="0">
        <dgm:presLayoutVars>
          <dgm:hierBranch val="init"/>
        </dgm:presLayoutVars>
      </dgm:prSet>
      <dgm:spPr/>
    </dgm:pt>
    <dgm:pt modelId="{87EE9A7E-D581-4F74-BAEF-442808D9E5E1}" type="pres">
      <dgm:prSet presAssocID="{CCCDC07B-8925-45BE-BEE6-2D0ED9DC6F44}" presName="rootComposite" presStyleCnt="0"/>
      <dgm:spPr/>
    </dgm:pt>
    <dgm:pt modelId="{E261D3B7-A456-4630-8434-899283B467F6}" type="pres">
      <dgm:prSet presAssocID="{CCCDC07B-8925-45BE-BEE6-2D0ED9DC6F44}" presName="rootText" presStyleLbl="node2" presStyleIdx="3" presStyleCnt="5">
        <dgm:presLayoutVars>
          <dgm:chPref val="3"/>
        </dgm:presLayoutVars>
      </dgm:prSet>
      <dgm:spPr/>
    </dgm:pt>
    <dgm:pt modelId="{1C3F14C7-DE32-443D-AAB7-03EACA93208F}" type="pres">
      <dgm:prSet presAssocID="{CCCDC07B-8925-45BE-BEE6-2D0ED9DC6F44}" presName="rootConnector" presStyleLbl="node2" presStyleIdx="3" presStyleCnt="5"/>
      <dgm:spPr/>
    </dgm:pt>
    <dgm:pt modelId="{6A775D52-55E7-46B2-BD4F-D5B15AFB990E}" type="pres">
      <dgm:prSet presAssocID="{CCCDC07B-8925-45BE-BEE6-2D0ED9DC6F44}" presName="hierChild4" presStyleCnt="0"/>
      <dgm:spPr/>
    </dgm:pt>
    <dgm:pt modelId="{1A71AD54-6182-4656-A88A-3FEA6A660EB8}" type="pres">
      <dgm:prSet presAssocID="{CCCDC07B-8925-45BE-BEE6-2D0ED9DC6F44}" presName="hierChild5" presStyleCnt="0"/>
      <dgm:spPr/>
    </dgm:pt>
    <dgm:pt modelId="{85627F1D-F9D9-44FE-BD1D-2E0DE6D91735}" type="pres">
      <dgm:prSet presAssocID="{4AFEA6EC-4E32-47BD-AA03-8208850F2022}" presName="Name37" presStyleLbl="parChTrans1D2" presStyleIdx="4" presStyleCnt="5"/>
      <dgm:spPr/>
    </dgm:pt>
    <dgm:pt modelId="{7FF8B919-4223-46C7-9988-A71EE9CED458}" type="pres">
      <dgm:prSet presAssocID="{3A39E940-B53C-4A67-BEA9-40E4C09B58EB}" presName="hierRoot2" presStyleCnt="0">
        <dgm:presLayoutVars>
          <dgm:hierBranch val="init"/>
        </dgm:presLayoutVars>
      </dgm:prSet>
      <dgm:spPr/>
    </dgm:pt>
    <dgm:pt modelId="{4262F9BA-72D7-47AB-8008-DA44B049EA9B}" type="pres">
      <dgm:prSet presAssocID="{3A39E940-B53C-4A67-BEA9-40E4C09B58EB}" presName="rootComposite" presStyleCnt="0"/>
      <dgm:spPr/>
    </dgm:pt>
    <dgm:pt modelId="{A0EE2C70-3043-4645-B684-CE717FE99A11}" type="pres">
      <dgm:prSet presAssocID="{3A39E940-B53C-4A67-BEA9-40E4C09B58EB}" presName="rootText" presStyleLbl="node2" presStyleIdx="4" presStyleCnt="5" custLinFactNeighborX="-11684">
        <dgm:presLayoutVars>
          <dgm:chPref val="3"/>
        </dgm:presLayoutVars>
      </dgm:prSet>
      <dgm:spPr/>
    </dgm:pt>
    <dgm:pt modelId="{16B6FEB8-2F4B-4BD4-A8C2-91530E3C0751}" type="pres">
      <dgm:prSet presAssocID="{3A39E940-B53C-4A67-BEA9-40E4C09B58EB}" presName="rootConnector" presStyleLbl="node2" presStyleIdx="4" presStyleCnt="5"/>
      <dgm:spPr/>
    </dgm:pt>
    <dgm:pt modelId="{FEA4091F-9E36-4574-9E13-42992A0A45D1}" type="pres">
      <dgm:prSet presAssocID="{3A39E940-B53C-4A67-BEA9-40E4C09B58EB}" presName="hierChild4" presStyleCnt="0"/>
      <dgm:spPr/>
    </dgm:pt>
    <dgm:pt modelId="{88D9EEC0-662E-4EDC-AC41-AFCD9506155C}" type="pres">
      <dgm:prSet presAssocID="{3A39E940-B53C-4A67-BEA9-40E4C09B58EB}" presName="hierChild5" presStyleCnt="0"/>
      <dgm:spPr/>
    </dgm:pt>
    <dgm:pt modelId="{0CDFEA4E-C77A-4571-894C-0E83CCF9FCE3}" type="pres">
      <dgm:prSet presAssocID="{BC112BD1-D27D-471C-B2CE-E83ABD47998E}" presName="hierChild3" presStyleCnt="0"/>
      <dgm:spPr/>
    </dgm:pt>
  </dgm:ptLst>
  <dgm:cxnLst>
    <dgm:cxn modelId="{13017102-603A-47C8-BD6E-912DED5E2025}" type="presOf" srcId="{CCF5AC1E-DD1C-4870-B5EC-2A0A0FAAF14E}" destId="{A35E23E0-DB67-43D9-8A51-66EA9FE12789}" srcOrd="0" destOrd="0" presId="urn:microsoft.com/office/officeart/2005/8/layout/orgChart1"/>
    <dgm:cxn modelId="{9DBB570E-B58B-4146-B79A-C67D07D6E2D4}" type="presOf" srcId="{58690BB0-7188-4330-AD40-BFED558C2845}" destId="{7FF61B23-3433-4B29-99D6-440A583ACCDB}" srcOrd="1" destOrd="0" presId="urn:microsoft.com/office/officeart/2005/8/layout/orgChart1"/>
    <dgm:cxn modelId="{FE361410-8BC3-404C-B52F-9A8C933A64A0}" type="presOf" srcId="{CCCDC07B-8925-45BE-BEE6-2D0ED9DC6F44}" destId="{1C3F14C7-DE32-443D-AAB7-03EACA93208F}" srcOrd="1" destOrd="0" presId="urn:microsoft.com/office/officeart/2005/8/layout/orgChart1"/>
    <dgm:cxn modelId="{6C8F4123-2141-4DE8-8BF7-F21FC0EB2035}" srcId="{BC112BD1-D27D-471C-B2CE-E83ABD47998E}" destId="{CCF5AC1E-DD1C-4870-B5EC-2A0A0FAAF14E}" srcOrd="1" destOrd="0" parTransId="{09DB3C49-3D93-4F7C-A6FA-028865B75F91}" sibTransId="{F4B92453-131B-448E-9D11-A5A61B05C9A2}"/>
    <dgm:cxn modelId="{0128D42D-2CCA-4943-A704-F59191547CA6}" type="presOf" srcId="{23BA5F59-5C5D-40F5-BD81-9C36649511AA}" destId="{E1F4C6C5-F6AE-42B9-8C89-DB9AFE126286}" srcOrd="0" destOrd="0" presId="urn:microsoft.com/office/officeart/2005/8/layout/orgChart1"/>
    <dgm:cxn modelId="{B56B2C3A-50C7-4B3B-A4D7-D242D1E9934C}" type="presOf" srcId="{BC112BD1-D27D-471C-B2CE-E83ABD47998E}" destId="{29D3F9A0-EA4B-44E7-88FD-DAAFD9F5040F}" srcOrd="0" destOrd="0" presId="urn:microsoft.com/office/officeart/2005/8/layout/orgChart1"/>
    <dgm:cxn modelId="{5C6D373B-932C-49A0-82E4-B44CE73FDF89}" type="presOf" srcId="{09DB3C49-3D93-4F7C-A6FA-028865B75F91}" destId="{237071B7-B110-40D7-8930-A27A3094933F}" srcOrd="0" destOrd="0" presId="urn:microsoft.com/office/officeart/2005/8/layout/orgChart1"/>
    <dgm:cxn modelId="{CD6A283C-C9D4-4822-BED2-5E434540BC28}" type="presOf" srcId="{58690BB0-7188-4330-AD40-BFED558C2845}" destId="{5C3C9A68-3F40-4D8A-B983-1EC5C40FDF2A}" srcOrd="0" destOrd="0" presId="urn:microsoft.com/office/officeart/2005/8/layout/orgChart1"/>
    <dgm:cxn modelId="{E4353641-C9A5-4001-9183-DCB53E6F2774}" type="presOf" srcId="{CCCDC07B-8925-45BE-BEE6-2D0ED9DC6F44}" destId="{E261D3B7-A456-4630-8434-899283B467F6}" srcOrd="0" destOrd="0" presId="urn:microsoft.com/office/officeart/2005/8/layout/orgChart1"/>
    <dgm:cxn modelId="{D36F9351-D947-4770-B0B0-F799E48FD792}" type="presOf" srcId="{80C14413-54DB-4828-9C0B-FF1585AEDBEB}" destId="{426C604F-D36E-48A1-B25B-5867D5FA4CDE}" srcOrd="0" destOrd="0" presId="urn:microsoft.com/office/officeart/2005/8/layout/orgChart1"/>
    <dgm:cxn modelId="{73D30052-3CA6-4413-A29E-D3715029B4A4}" srcId="{BC112BD1-D27D-471C-B2CE-E83ABD47998E}" destId="{CCCDC07B-8925-45BE-BEE6-2D0ED9DC6F44}" srcOrd="3" destOrd="0" parTransId="{DFDAAAC0-6689-4691-B654-4563DA0932E4}" sibTransId="{445A4FF8-C3FC-4248-97BB-F5E496A81BA3}"/>
    <dgm:cxn modelId="{2E15CF53-0C70-4E3D-B898-B9B530D75FA4}" type="presOf" srcId="{9313AF43-B936-4CFE-8343-058F55F5507E}" destId="{A8FE1956-51E5-43E9-9EF6-2D268F479B9E}" srcOrd="0" destOrd="0" presId="urn:microsoft.com/office/officeart/2005/8/layout/orgChart1"/>
    <dgm:cxn modelId="{4B7ADA79-BAFB-4AC5-8269-BF2EEAB1D94F}" type="presOf" srcId="{BC112BD1-D27D-471C-B2CE-E83ABD47998E}" destId="{8D1379E7-2919-484D-B1D3-A6986CA4DC41}" srcOrd="1" destOrd="0" presId="urn:microsoft.com/office/officeart/2005/8/layout/orgChart1"/>
    <dgm:cxn modelId="{FFBCF87E-2173-4C0D-B5F6-A2684F388836}" type="presOf" srcId="{DFDAAAC0-6689-4691-B654-4563DA0932E4}" destId="{D45EEC0D-7E06-4B6E-BA6E-64481D7E18FA}" srcOrd="0" destOrd="0" presId="urn:microsoft.com/office/officeart/2005/8/layout/orgChart1"/>
    <dgm:cxn modelId="{3AFCD27F-1668-4B34-B4B0-92130CD32A71}" type="presOf" srcId="{3A39E940-B53C-4A67-BEA9-40E4C09B58EB}" destId="{A0EE2C70-3043-4645-B684-CE717FE99A11}" srcOrd="0" destOrd="0" presId="urn:microsoft.com/office/officeart/2005/8/layout/orgChart1"/>
    <dgm:cxn modelId="{E45DAA83-D35E-4F95-AB2A-7EDE249C7921}" srcId="{8D05EF47-DB11-488D-9DDE-466319F6C9EB}" destId="{BC112BD1-D27D-471C-B2CE-E83ABD47998E}" srcOrd="0" destOrd="0" parTransId="{A50A35CA-409D-4C63-B8FC-CB9CE09F2E3D}" sibTransId="{FBF34BAB-73B7-4949-B0EF-671D4317B96F}"/>
    <dgm:cxn modelId="{FC2E3685-CC90-4A08-85A8-B3A5E714163F}" type="presOf" srcId="{8D05EF47-DB11-488D-9DDE-466319F6C9EB}" destId="{E8A4C229-1A9B-48A6-B88D-C0812563B43B}" srcOrd="0" destOrd="0" presId="urn:microsoft.com/office/officeart/2005/8/layout/orgChart1"/>
    <dgm:cxn modelId="{926B8F86-E755-4E64-9A04-0CB4199BBDE1}" srcId="{BC112BD1-D27D-471C-B2CE-E83ABD47998E}" destId="{3A39E940-B53C-4A67-BEA9-40E4C09B58EB}" srcOrd="4" destOrd="0" parTransId="{4AFEA6EC-4E32-47BD-AA03-8208850F2022}" sibTransId="{EE9CAC21-AE81-42DA-8AF2-6FAF6F772917}"/>
    <dgm:cxn modelId="{73DB609D-1C32-4DEE-AD9E-A7566982BEAC}" type="presOf" srcId="{CCF5AC1E-DD1C-4870-B5EC-2A0A0FAAF14E}" destId="{60E613E5-F719-43BD-A88E-5A62AF16CD67}" srcOrd="1" destOrd="0" presId="urn:microsoft.com/office/officeart/2005/8/layout/orgChart1"/>
    <dgm:cxn modelId="{4DD474C9-7030-4964-A13F-E79F5D815BA9}" srcId="{BC112BD1-D27D-471C-B2CE-E83ABD47998E}" destId="{58690BB0-7188-4330-AD40-BFED558C2845}" srcOrd="2" destOrd="0" parTransId="{9313AF43-B936-4CFE-8343-058F55F5507E}" sibTransId="{442BE07D-2257-4F6A-932F-04469897AC6E}"/>
    <dgm:cxn modelId="{409A38CC-C99A-4CDA-9048-DDFDFC48ED83}" type="presOf" srcId="{23BA5F59-5C5D-40F5-BD81-9C36649511AA}" destId="{6CE78976-8907-4C92-A5D2-5F0722F5193D}" srcOrd="1" destOrd="0" presId="urn:microsoft.com/office/officeart/2005/8/layout/orgChart1"/>
    <dgm:cxn modelId="{D72282CD-43C6-4C42-B1A2-E12D237EAAC6}" type="presOf" srcId="{3A39E940-B53C-4A67-BEA9-40E4C09B58EB}" destId="{16B6FEB8-2F4B-4BD4-A8C2-91530E3C0751}" srcOrd="1" destOrd="0" presId="urn:microsoft.com/office/officeart/2005/8/layout/orgChart1"/>
    <dgm:cxn modelId="{1115D1D6-A068-46A4-8734-2CC78609AD8C}" srcId="{BC112BD1-D27D-471C-B2CE-E83ABD47998E}" destId="{23BA5F59-5C5D-40F5-BD81-9C36649511AA}" srcOrd="0" destOrd="0" parTransId="{80C14413-54DB-4828-9C0B-FF1585AEDBEB}" sibTransId="{251BFEFC-50CA-47F0-A1B8-5CBB622C6386}"/>
    <dgm:cxn modelId="{0A6C3EF9-EF01-4FBD-9A90-2278AE31FC28}" type="presOf" srcId="{4AFEA6EC-4E32-47BD-AA03-8208850F2022}" destId="{85627F1D-F9D9-44FE-BD1D-2E0DE6D91735}" srcOrd="0" destOrd="0" presId="urn:microsoft.com/office/officeart/2005/8/layout/orgChart1"/>
    <dgm:cxn modelId="{44B7169E-7D4B-4462-A2DC-C6C8777B9871}" type="presParOf" srcId="{E8A4C229-1A9B-48A6-B88D-C0812563B43B}" destId="{66657B4B-94FC-4C8E-9BA8-478B16BBB0BC}" srcOrd="0" destOrd="0" presId="urn:microsoft.com/office/officeart/2005/8/layout/orgChart1"/>
    <dgm:cxn modelId="{0AF77B22-1825-4636-B989-EA8552ED1A13}" type="presParOf" srcId="{66657B4B-94FC-4C8E-9BA8-478B16BBB0BC}" destId="{86EE73D0-B763-496B-93E9-2AA82CF91FC8}" srcOrd="0" destOrd="0" presId="urn:microsoft.com/office/officeart/2005/8/layout/orgChart1"/>
    <dgm:cxn modelId="{309373E4-DA95-4700-93DD-A40A465384DA}" type="presParOf" srcId="{86EE73D0-B763-496B-93E9-2AA82CF91FC8}" destId="{29D3F9A0-EA4B-44E7-88FD-DAAFD9F5040F}" srcOrd="0" destOrd="0" presId="urn:microsoft.com/office/officeart/2005/8/layout/orgChart1"/>
    <dgm:cxn modelId="{E5EF7418-0F31-424C-98B2-1FE335CEA47F}" type="presParOf" srcId="{86EE73D0-B763-496B-93E9-2AA82CF91FC8}" destId="{8D1379E7-2919-484D-B1D3-A6986CA4DC41}" srcOrd="1" destOrd="0" presId="urn:microsoft.com/office/officeart/2005/8/layout/orgChart1"/>
    <dgm:cxn modelId="{E43D025B-EB69-4149-8757-6B08EA5F20E3}" type="presParOf" srcId="{66657B4B-94FC-4C8E-9BA8-478B16BBB0BC}" destId="{8B6E356B-37C2-45B3-AA64-5C7B0206AC5F}" srcOrd="1" destOrd="0" presId="urn:microsoft.com/office/officeart/2005/8/layout/orgChart1"/>
    <dgm:cxn modelId="{B55738F4-E39C-4DE8-BD56-F078A4BC7026}" type="presParOf" srcId="{8B6E356B-37C2-45B3-AA64-5C7B0206AC5F}" destId="{426C604F-D36E-48A1-B25B-5867D5FA4CDE}" srcOrd="0" destOrd="0" presId="urn:microsoft.com/office/officeart/2005/8/layout/orgChart1"/>
    <dgm:cxn modelId="{57AAF430-318B-4742-BFEC-A3D5EA6C7F77}" type="presParOf" srcId="{8B6E356B-37C2-45B3-AA64-5C7B0206AC5F}" destId="{BBE53886-309C-48DC-AB30-AEC87A9E2B8F}" srcOrd="1" destOrd="0" presId="urn:microsoft.com/office/officeart/2005/8/layout/orgChart1"/>
    <dgm:cxn modelId="{C5E462E8-320C-4F95-8040-6E332DB3D3B9}" type="presParOf" srcId="{BBE53886-309C-48DC-AB30-AEC87A9E2B8F}" destId="{3DE80BF3-A2AA-4B9F-BB83-3B6FE7487DB8}" srcOrd="0" destOrd="0" presId="urn:microsoft.com/office/officeart/2005/8/layout/orgChart1"/>
    <dgm:cxn modelId="{18F2BD7F-D070-4675-83D9-7D9D9A28D82D}" type="presParOf" srcId="{3DE80BF3-A2AA-4B9F-BB83-3B6FE7487DB8}" destId="{E1F4C6C5-F6AE-42B9-8C89-DB9AFE126286}" srcOrd="0" destOrd="0" presId="urn:microsoft.com/office/officeart/2005/8/layout/orgChart1"/>
    <dgm:cxn modelId="{88397FEF-8A5E-4581-A20F-B14F4747564C}" type="presParOf" srcId="{3DE80BF3-A2AA-4B9F-BB83-3B6FE7487DB8}" destId="{6CE78976-8907-4C92-A5D2-5F0722F5193D}" srcOrd="1" destOrd="0" presId="urn:microsoft.com/office/officeart/2005/8/layout/orgChart1"/>
    <dgm:cxn modelId="{1FDAF3EF-BDEC-4BDB-B975-934C0C13A2A7}" type="presParOf" srcId="{BBE53886-309C-48DC-AB30-AEC87A9E2B8F}" destId="{E3375EF9-2007-444D-8C31-DD3B4F5891B2}" srcOrd="1" destOrd="0" presId="urn:microsoft.com/office/officeart/2005/8/layout/orgChart1"/>
    <dgm:cxn modelId="{C82C8716-077F-42F3-969C-A133DF18B6DB}" type="presParOf" srcId="{BBE53886-309C-48DC-AB30-AEC87A9E2B8F}" destId="{84B064AE-2392-462C-8616-CBB4323696A4}" srcOrd="2" destOrd="0" presId="urn:microsoft.com/office/officeart/2005/8/layout/orgChart1"/>
    <dgm:cxn modelId="{178EABBF-0A11-4ECA-A0C4-CF63B3B66BB1}" type="presParOf" srcId="{8B6E356B-37C2-45B3-AA64-5C7B0206AC5F}" destId="{237071B7-B110-40D7-8930-A27A3094933F}" srcOrd="2" destOrd="0" presId="urn:microsoft.com/office/officeart/2005/8/layout/orgChart1"/>
    <dgm:cxn modelId="{8BB4246C-7D7A-482E-B7F6-974C3DDE9246}" type="presParOf" srcId="{8B6E356B-37C2-45B3-AA64-5C7B0206AC5F}" destId="{D3E8EA36-C156-4F2E-ADF5-6DDC98984A70}" srcOrd="3" destOrd="0" presId="urn:microsoft.com/office/officeart/2005/8/layout/orgChart1"/>
    <dgm:cxn modelId="{295A4F7F-E577-4AD5-9E08-730EC8C2EE07}" type="presParOf" srcId="{D3E8EA36-C156-4F2E-ADF5-6DDC98984A70}" destId="{F8ED45BC-B74D-42B4-AC5E-D42856D4EDB2}" srcOrd="0" destOrd="0" presId="urn:microsoft.com/office/officeart/2005/8/layout/orgChart1"/>
    <dgm:cxn modelId="{604F9F00-1872-4438-926C-BEE7091ADCF5}" type="presParOf" srcId="{F8ED45BC-B74D-42B4-AC5E-D42856D4EDB2}" destId="{A35E23E0-DB67-43D9-8A51-66EA9FE12789}" srcOrd="0" destOrd="0" presId="urn:microsoft.com/office/officeart/2005/8/layout/orgChart1"/>
    <dgm:cxn modelId="{6AD1203C-3347-4667-9E8F-285BA9DF48F6}" type="presParOf" srcId="{F8ED45BC-B74D-42B4-AC5E-D42856D4EDB2}" destId="{60E613E5-F719-43BD-A88E-5A62AF16CD67}" srcOrd="1" destOrd="0" presId="urn:microsoft.com/office/officeart/2005/8/layout/orgChart1"/>
    <dgm:cxn modelId="{E04DB128-706A-4927-B83D-6C772B19C7AC}" type="presParOf" srcId="{D3E8EA36-C156-4F2E-ADF5-6DDC98984A70}" destId="{80052E55-B48D-41E8-85B5-828420CA15E8}" srcOrd="1" destOrd="0" presId="urn:microsoft.com/office/officeart/2005/8/layout/orgChart1"/>
    <dgm:cxn modelId="{D24DD047-63A9-4DB6-9B12-00892754427E}" type="presParOf" srcId="{D3E8EA36-C156-4F2E-ADF5-6DDC98984A70}" destId="{E682CF6C-8242-4A83-842C-0E42D15BEA6B}" srcOrd="2" destOrd="0" presId="urn:microsoft.com/office/officeart/2005/8/layout/orgChart1"/>
    <dgm:cxn modelId="{CEF34F61-B061-486F-B591-90225A66235A}" type="presParOf" srcId="{8B6E356B-37C2-45B3-AA64-5C7B0206AC5F}" destId="{A8FE1956-51E5-43E9-9EF6-2D268F479B9E}" srcOrd="4" destOrd="0" presId="urn:microsoft.com/office/officeart/2005/8/layout/orgChart1"/>
    <dgm:cxn modelId="{A95A3B9E-CEFE-422D-8AC2-EE91F4C9531D}" type="presParOf" srcId="{8B6E356B-37C2-45B3-AA64-5C7B0206AC5F}" destId="{7D4FEFC5-B316-47A4-9A7A-038E914B21BF}" srcOrd="5" destOrd="0" presId="urn:microsoft.com/office/officeart/2005/8/layout/orgChart1"/>
    <dgm:cxn modelId="{4013E390-7195-4BF7-9FBD-D674452E3316}" type="presParOf" srcId="{7D4FEFC5-B316-47A4-9A7A-038E914B21BF}" destId="{AC2A2E7F-7018-47CE-92B6-64DC190D2F63}" srcOrd="0" destOrd="0" presId="urn:microsoft.com/office/officeart/2005/8/layout/orgChart1"/>
    <dgm:cxn modelId="{369E6448-AF2B-4126-AA04-B77791D1032F}" type="presParOf" srcId="{AC2A2E7F-7018-47CE-92B6-64DC190D2F63}" destId="{5C3C9A68-3F40-4D8A-B983-1EC5C40FDF2A}" srcOrd="0" destOrd="0" presId="urn:microsoft.com/office/officeart/2005/8/layout/orgChart1"/>
    <dgm:cxn modelId="{2D19077D-E21C-4E81-AB36-E8BF4DACB144}" type="presParOf" srcId="{AC2A2E7F-7018-47CE-92B6-64DC190D2F63}" destId="{7FF61B23-3433-4B29-99D6-440A583ACCDB}" srcOrd="1" destOrd="0" presId="urn:microsoft.com/office/officeart/2005/8/layout/orgChart1"/>
    <dgm:cxn modelId="{45100CD3-BA83-484D-B2F2-1C33EA183C95}" type="presParOf" srcId="{7D4FEFC5-B316-47A4-9A7A-038E914B21BF}" destId="{1C727216-FA82-4BC4-ADFD-CAF07689C1F5}" srcOrd="1" destOrd="0" presId="urn:microsoft.com/office/officeart/2005/8/layout/orgChart1"/>
    <dgm:cxn modelId="{8C315E52-038E-4E4A-B4ED-0A4DAEBACF77}" type="presParOf" srcId="{7D4FEFC5-B316-47A4-9A7A-038E914B21BF}" destId="{8A44315C-4CAE-45FF-B6B6-E32C6187B0DF}" srcOrd="2" destOrd="0" presId="urn:microsoft.com/office/officeart/2005/8/layout/orgChart1"/>
    <dgm:cxn modelId="{992C82FF-E958-4D5B-8312-4FCE47B4907E}" type="presParOf" srcId="{8B6E356B-37C2-45B3-AA64-5C7B0206AC5F}" destId="{D45EEC0D-7E06-4B6E-BA6E-64481D7E18FA}" srcOrd="6" destOrd="0" presId="urn:microsoft.com/office/officeart/2005/8/layout/orgChart1"/>
    <dgm:cxn modelId="{C6A1BF24-25F6-4FCE-BFB9-74BF9D79031E}" type="presParOf" srcId="{8B6E356B-37C2-45B3-AA64-5C7B0206AC5F}" destId="{A21F1FE3-2166-47E2-907A-CE85EC57AC7E}" srcOrd="7" destOrd="0" presId="urn:microsoft.com/office/officeart/2005/8/layout/orgChart1"/>
    <dgm:cxn modelId="{C9660072-9EDA-4FB9-A940-BE09F17601CC}" type="presParOf" srcId="{A21F1FE3-2166-47E2-907A-CE85EC57AC7E}" destId="{87EE9A7E-D581-4F74-BAEF-442808D9E5E1}" srcOrd="0" destOrd="0" presId="urn:microsoft.com/office/officeart/2005/8/layout/orgChart1"/>
    <dgm:cxn modelId="{49833020-6D13-4010-B150-36AF9ECF72A9}" type="presParOf" srcId="{87EE9A7E-D581-4F74-BAEF-442808D9E5E1}" destId="{E261D3B7-A456-4630-8434-899283B467F6}" srcOrd="0" destOrd="0" presId="urn:microsoft.com/office/officeart/2005/8/layout/orgChart1"/>
    <dgm:cxn modelId="{F29A4225-26B1-425B-9EB0-445B49287262}" type="presParOf" srcId="{87EE9A7E-D581-4F74-BAEF-442808D9E5E1}" destId="{1C3F14C7-DE32-443D-AAB7-03EACA93208F}" srcOrd="1" destOrd="0" presId="urn:microsoft.com/office/officeart/2005/8/layout/orgChart1"/>
    <dgm:cxn modelId="{03A263D4-6AF9-4737-9D7F-25912D2396C1}" type="presParOf" srcId="{A21F1FE3-2166-47E2-907A-CE85EC57AC7E}" destId="{6A775D52-55E7-46B2-BD4F-D5B15AFB990E}" srcOrd="1" destOrd="0" presId="urn:microsoft.com/office/officeart/2005/8/layout/orgChart1"/>
    <dgm:cxn modelId="{01C034B5-5BEA-4C76-8C45-15F3013AAED2}" type="presParOf" srcId="{A21F1FE3-2166-47E2-907A-CE85EC57AC7E}" destId="{1A71AD54-6182-4656-A88A-3FEA6A660EB8}" srcOrd="2" destOrd="0" presId="urn:microsoft.com/office/officeart/2005/8/layout/orgChart1"/>
    <dgm:cxn modelId="{AC5ED41F-1D44-4169-A5D4-E25EB70C17FE}" type="presParOf" srcId="{8B6E356B-37C2-45B3-AA64-5C7B0206AC5F}" destId="{85627F1D-F9D9-44FE-BD1D-2E0DE6D91735}" srcOrd="8" destOrd="0" presId="urn:microsoft.com/office/officeart/2005/8/layout/orgChart1"/>
    <dgm:cxn modelId="{0738F4B1-3BCC-4DF2-88A1-982CF01FE482}" type="presParOf" srcId="{8B6E356B-37C2-45B3-AA64-5C7B0206AC5F}" destId="{7FF8B919-4223-46C7-9988-A71EE9CED458}" srcOrd="9" destOrd="0" presId="urn:microsoft.com/office/officeart/2005/8/layout/orgChart1"/>
    <dgm:cxn modelId="{93451EC9-2D24-4505-B78A-046127142622}" type="presParOf" srcId="{7FF8B919-4223-46C7-9988-A71EE9CED458}" destId="{4262F9BA-72D7-47AB-8008-DA44B049EA9B}" srcOrd="0" destOrd="0" presId="urn:microsoft.com/office/officeart/2005/8/layout/orgChart1"/>
    <dgm:cxn modelId="{B7FB7A81-244F-454F-87CA-94F4290BBAE5}" type="presParOf" srcId="{4262F9BA-72D7-47AB-8008-DA44B049EA9B}" destId="{A0EE2C70-3043-4645-B684-CE717FE99A11}" srcOrd="0" destOrd="0" presId="urn:microsoft.com/office/officeart/2005/8/layout/orgChart1"/>
    <dgm:cxn modelId="{75D84AE3-9F8C-4E21-AB4B-CDEE34996969}" type="presParOf" srcId="{4262F9BA-72D7-47AB-8008-DA44B049EA9B}" destId="{16B6FEB8-2F4B-4BD4-A8C2-91530E3C0751}" srcOrd="1" destOrd="0" presId="urn:microsoft.com/office/officeart/2005/8/layout/orgChart1"/>
    <dgm:cxn modelId="{FD55A0AC-12A0-4305-A5A7-5F933BFD6E7B}" type="presParOf" srcId="{7FF8B919-4223-46C7-9988-A71EE9CED458}" destId="{FEA4091F-9E36-4574-9E13-42992A0A45D1}" srcOrd="1" destOrd="0" presId="urn:microsoft.com/office/officeart/2005/8/layout/orgChart1"/>
    <dgm:cxn modelId="{DCBDA8F3-F366-4002-A294-62CB8C917682}" type="presParOf" srcId="{7FF8B919-4223-46C7-9988-A71EE9CED458}" destId="{88D9EEC0-662E-4EDC-AC41-AFCD9506155C}" srcOrd="2" destOrd="0" presId="urn:microsoft.com/office/officeart/2005/8/layout/orgChart1"/>
    <dgm:cxn modelId="{35C2C981-9F8C-4840-8925-AE29F7297108}" type="presParOf" srcId="{66657B4B-94FC-4C8E-9BA8-478B16BBB0BC}" destId="{0CDFEA4E-C77A-4571-894C-0E83CCF9FC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27F1D-F9D9-44FE-BD1D-2E0DE6D91735}">
      <dsp:nvSpPr>
        <dsp:cNvPr id="0" name=""/>
        <dsp:cNvSpPr/>
      </dsp:nvSpPr>
      <dsp:spPr>
        <a:xfrm>
          <a:off x="5965794" y="3114639"/>
          <a:ext cx="4704736" cy="428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6"/>
              </a:lnTo>
              <a:lnTo>
                <a:pt x="4704736" y="214486"/>
              </a:lnTo>
              <a:lnTo>
                <a:pt x="4704736" y="42897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EEC0D-7E06-4B6E-BA6E-64481D7E18FA}">
      <dsp:nvSpPr>
        <dsp:cNvPr id="0" name=""/>
        <dsp:cNvSpPr/>
      </dsp:nvSpPr>
      <dsp:spPr>
        <a:xfrm>
          <a:off x="5965794" y="3114639"/>
          <a:ext cx="2471704" cy="428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6"/>
              </a:lnTo>
              <a:lnTo>
                <a:pt x="2471704" y="214486"/>
              </a:lnTo>
              <a:lnTo>
                <a:pt x="2471704" y="42897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E1956-51E5-43E9-9EF6-2D268F479B9E}">
      <dsp:nvSpPr>
        <dsp:cNvPr id="0" name=""/>
        <dsp:cNvSpPr/>
      </dsp:nvSpPr>
      <dsp:spPr>
        <a:xfrm>
          <a:off x="5920074" y="3114639"/>
          <a:ext cx="91440" cy="428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486"/>
              </a:lnTo>
              <a:lnTo>
                <a:pt x="61306" y="214486"/>
              </a:lnTo>
              <a:lnTo>
                <a:pt x="61306" y="42897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071B7-B110-40D7-8930-A27A3094933F}">
      <dsp:nvSpPr>
        <dsp:cNvPr id="0" name=""/>
        <dsp:cNvSpPr/>
      </dsp:nvSpPr>
      <dsp:spPr>
        <a:xfrm>
          <a:off x="3494089" y="3114639"/>
          <a:ext cx="2471704" cy="428973"/>
        </a:xfrm>
        <a:custGeom>
          <a:avLst/>
          <a:gdLst/>
          <a:ahLst/>
          <a:cxnLst/>
          <a:rect l="0" t="0" r="0" b="0"/>
          <a:pathLst>
            <a:path>
              <a:moveTo>
                <a:pt x="2471704" y="0"/>
              </a:moveTo>
              <a:lnTo>
                <a:pt x="2471704" y="214486"/>
              </a:lnTo>
              <a:lnTo>
                <a:pt x="0" y="214486"/>
              </a:lnTo>
              <a:lnTo>
                <a:pt x="0" y="42897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604F-D36E-48A1-B25B-5867D5FA4CDE}">
      <dsp:nvSpPr>
        <dsp:cNvPr id="0" name=""/>
        <dsp:cNvSpPr/>
      </dsp:nvSpPr>
      <dsp:spPr>
        <a:xfrm>
          <a:off x="1022385" y="3114639"/>
          <a:ext cx="4943409" cy="428973"/>
        </a:xfrm>
        <a:custGeom>
          <a:avLst/>
          <a:gdLst/>
          <a:ahLst/>
          <a:cxnLst/>
          <a:rect l="0" t="0" r="0" b="0"/>
          <a:pathLst>
            <a:path>
              <a:moveTo>
                <a:pt x="4943409" y="0"/>
              </a:moveTo>
              <a:lnTo>
                <a:pt x="4943409" y="214486"/>
              </a:lnTo>
              <a:lnTo>
                <a:pt x="0" y="214486"/>
              </a:lnTo>
              <a:lnTo>
                <a:pt x="0" y="42897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3F9A0-EA4B-44E7-88FD-DAAFD9F5040F}">
      <dsp:nvSpPr>
        <dsp:cNvPr id="0" name=""/>
        <dsp:cNvSpPr/>
      </dsp:nvSpPr>
      <dsp:spPr>
        <a:xfrm>
          <a:off x="4944428" y="2093274"/>
          <a:ext cx="2042731" cy="1021365"/>
        </a:xfrm>
        <a:prstGeom prst="rect">
          <a:avLst/>
        </a:prstGeom>
        <a:solidFill>
          <a:srgbClr val="FF0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Sitemap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Bean &amp; Gone</a:t>
          </a:r>
        </a:p>
      </dsp:txBody>
      <dsp:txXfrm>
        <a:off x="4944428" y="2093274"/>
        <a:ext cx="2042731" cy="1021365"/>
      </dsp:txXfrm>
    </dsp:sp>
    <dsp:sp modelId="{E1F4C6C5-F6AE-42B9-8C89-DB9AFE126286}">
      <dsp:nvSpPr>
        <dsp:cNvPr id="0" name=""/>
        <dsp:cNvSpPr/>
      </dsp:nvSpPr>
      <dsp:spPr>
        <a:xfrm>
          <a:off x="1019" y="3543613"/>
          <a:ext cx="2042731" cy="1021365"/>
        </a:xfrm>
        <a:prstGeom prst="rect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About</a:t>
          </a:r>
        </a:p>
      </dsp:txBody>
      <dsp:txXfrm>
        <a:off x="1019" y="3543613"/>
        <a:ext cx="2042731" cy="1021365"/>
      </dsp:txXfrm>
    </dsp:sp>
    <dsp:sp modelId="{A35E23E0-DB67-43D9-8A51-66EA9FE12789}">
      <dsp:nvSpPr>
        <dsp:cNvPr id="0" name=""/>
        <dsp:cNvSpPr/>
      </dsp:nvSpPr>
      <dsp:spPr>
        <a:xfrm>
          <a:off x="2472724" y="3543613"/>
          <a:ext cx="2042731" cy="1021365"/>
        </a:xfrm>
        <a:prstGeom prst="rect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Subscriptions</a:t>
          </a:r>
        </a:p>
      </dsp:txBody>
      <dsp:txXfrm>
        <a:off x="2472724" y="3543613"/>
        <a:ext cx="2042731" cy="1021365"/>
      </dsp:txXfrm>
    </dsp:sp>
    <dsp:sp modelId="{5C3C9A68-3F40-4D8A-B983-1EC5C40FDF2A}">
      <dsp:nvSpPr>
        <dsp:cNvPr id="0" name=""/>
        <dsp:cNvSpPr/>
      </dsp:nvSpPr>
      <dsp:spPr>
        <a:xfrm>
          <a:off x="4960014" y="3543613"/>
          <a:ext cx="2042731" cy="1021365"/>
        </a:xfrm>
        <a:prstGeom prst="rect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Coffee Menu</a:t>
          </a:r>
        </a:p>
      </dsp:txBody>
      <dsp:txXfrm>
        <a:off x="4960014" y="3543613"/>
        <a:ext cx="2042731" cy="1021365"/>
      </dsp:txXfrm>
    </dsp:sp>
    <dsp:sp modelId="{E261D3B7-A456-4630-8434-899283B467F6}">
      <dsp:nvSpPr>
        <dsp:cNvPr id="0" name=""/>
        <dsp:cNvSpPr/>
      </dsp:nvSpPr>
      <dsp:spPr>
        <a:xfrm>
          <a:off x="7416133" y="3543613"/>
          <a:ext cx="2042731" cy="1021365"/>
        </a:xfrm>
        <a:prstGeom prst="rect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Coffee Merchandise</a:t>
          </a:r>
        </a:p>
      </dsp:txBody>
      <dsp:txXfrm>
        <a:off x="7416133" y="3543613"/>
        <a:ext cx="2042731" cy="1021365"/>
      </dsp:txXfrm>
    </dsp:sp>
    <dsp:sp modelId="{A0EE2C70-3043-4645-B684-CE717FE99A11}">
      <dsp:nvSpPr>
        <dsp:cNvPr id="0" name=""/>
        <dsp:cNvSpPr/>
      </dsp:nvSpPr>
      <dsp:spPr>
        <a:xfrm>
          <a:off x="9649165" y="3543613"/>
          <a:ext cx="2042731" cy="1021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Wholesale</a:t>
          </a:r>
        </a:p>
      </dsp:txBody>
      <dsp:txXfrm>
        <a:off x="9649165" y="3543613"/>
        <a:ext cx="2042731" cy="1021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4A7D9-68EF-486E-B63B-685E956C0A5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FBA17-024F-458E-A3CF-66319207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A17-024F-458E-A3CF-663192072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FBA17-024F-458E-A3CF-6631920721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671CEA-4145-45B5-A5D8-70D30698A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318924"/>
              </p:ext>
            </p:extLst>
          </p:nvPr>
        </p:nvGraphicFramePr>
        <p:xfrm>
          <a:off x="260411" y="99873"/>
          <a:ext cx="11931589" cy="665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79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Bean &amp; GONE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wireframes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cup, table, sitting, food&#10;&#10;Description automatically generated">
            <a:extLst>
              <a:ext uri="{FF2B5EF4-FFF2-40B4-BE49-F238E27FC236}">
                <a16:creationId xmlns:a16="http://schemas.microsoft.com/office/drawing/2014/main" id="{D1BD59F8-1E47-4BC8-AF41-EB80A4739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792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{5EBA0CEB-C982-4A1D-9FC8-DB27304C77F4}tf11964407_win32</Template>
  <TotalTime>0</TotalTime>
  <Words>17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PowerPoint Presentation</vt:lpstr>
      <vt:lpstr>Bean &amp; GONE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&amp; GONE</dc:title>
  <dc:creator>Sinead Burke</dc:creator>
  <cp:lastModifiedBy>Sinead Burke</cp:lastModifiedBy>
  <cp:revision>3</cp:revision>
  <dcterms:created xsi:type="dcterms:W3CDTF">2020-12-12T10:55:30Z</dcterms:created>
  <dcterms:modified xsi:type="dcterms:W3CDTF">2020-12-12T17:29:42Z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