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285" r:id="rId7"/>
    <p:sldId id="28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903C6-271B-4D43-A7B9-32ED1A31E78E}" v="27" dt="2020-12-12T11:17:21.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ead Burke" userId="f35ebd7bbe694818" providerId="LiveId" clId="{514903C6-271B-4D43-A7B9-32ED1A31E78E}"/>
    <pc:docChg chg="undo custSel addSld delSld modSld">
      <pc:chgData name="Sinead Burke" userId="f35ebd7bbe694818" providerId="LiveId" clId="{514903C6-271B-4D43-A7B9-32ED1A31E78E}" dt="2020-12-12T11:18:12.536" v="428" actId="122"/>
      <pc:docMkLst>
        <pc:docMk/>
      </pc:docMkLst>
      <pc:sldChg chg="setBg">
        <pc:chgData name="Sinead Burke" userId="f35ebd7bbe694818" providerId="LiveId" clId="{514903C6-271B-4D43-A7B9-32ED1A31E78E}" dt="2020-12-12T11:16:43.595" v="414"/>
        <pc:sldMkLst>
          <pc:docMk/>
          <pc:sldMk cId="674873628" sldId="282"/>
        </pc:sldMkLst>
      </pc:sldChg>
      <pc:sldChg chg="addSp modSp mod setBg">
        <pc:chgData name="Sinead Burke" userId="f35ebd7bbe694818" providerId="LiveId" clId="{514903C6-271B-4D43-A7B9-32ED1A31E78E}" dt="2020-12-12T11:18:12.536" v="428" actId="122"/>
        <pc:sldMkLst>
          <pc:docMk/>
          <pc:sldMk cId="3897948653" sldId="283"/>
        </pc:sldMkLst>
        <pc:spChg chg="mod">
          <ac:chgData name="Sinead Burke" userId="f35ebd7bbe694818" providerId="LiveId" clId="{514903C6-271B-4D43-A7B9-32ED1A31E78E}" dt="2020-12-12T11:05:35.506" v="170" actId="1076"/>
          <ac:spMkLst>
            <pc:docMk/>
            <pc:sldMk cId="3897948653" sldId="283"/>
            <ac:spMk id="2" creationId="{A0150EC9-7E7D-4648-AC38-2A7BCBFB2EF6}"/>
          </ac:spMkLst>
        </pc:spChg>
        <pc:spChg chg="add mod">
          <ac:chgData name="Sinead Burke" userId="f35ebd7bbe694818" providerId="LiveId" clId="{514903C6-271B-4D43-A7B9-32ED1A31E78E}" dt="2020-12-12T11:00:38.272" v="24" actId="208"/>
          <ac:spMkLst>
            <pc:docMk/>
            <pc:sldMk cId="3897948653" sldId="283"/>
            <ac:spMk id="3" creationId="{760A7A2A-56D4-427F-B607-E816E9DDA9F0}"/>
          </ac:spMkLst>
        </pc:spChg>
        <pc:spChg chg="add mod">
          <ac:chgData name="Sinead Burke" userId="f35ebd7bbe694818" providerId="LiveId" clId="{514903C6-271B-4D43-A7B9-32ED1A31E78E}" dt="2020-12-12T11:00:27.471" v="23" actId="207"/>
          <ac:spMkLst>
            <pc:docMk/>
            <pc:sldMk cId="3897948653" sldId="283"/>
            <ac:spMk id="4" creationId="{5B42EE50-27AE-4389-B159-4A431E6A614F}"/>
          </ac:spMkLst>
        </pc:spChg>
        <pc:spChg chg="add mod">
          <ac:chgData name="Sinead Burke" userId="f35ebd7bbe694818" providerId="LiveId" clId="{514903C6-271B-4D43-A7B9-32ED1A31E78E}" dt="2020-12-12T11:00:42.140" v="25" actId="207"/>
          <ac:spMkLst>
            <pc:docMk/>
            <pc:sldMk cId="3897948653" sldId="283"/>
            <ac:spMk id="5" creationId="{CD42C0C7-684C-493F-BA4B-72F218D6627C}"/>
          </ac:spMkLst>
        </pc:spChg>
        <pc:spChg chg="add mod">
          <ac:chgData name="Sinead Burke" userId="f35ebd7bbe694818" providerId="LiveId" clId="{514903C6-271B-4D43-A7B9-32ED1A31E78E}" dt="2020-12-12T11:01:21.014" v="29" actId="1076"/>
          <ac:spMkLst>
            <pc:docMk/>
            <pc:sldMk cId="3897948653" sldId="283"/>
            <ac:spMk id="6" creationId="{4B21FD40-05A8-4CE0-8A06-CB3B764EBDD2}"/>
          </ac:spMkLst>
        </pc:spChg>
        <pc:spChg chg="add mod">
          <ac:chgData name="Sinead Burke" userId="f35ebd7bbe694818" providerId="LiveId" clId="{514903C6-271B-4D43-A7B9-32ED1A31E78E}" dt="2020-12-12T11:01:56.438" v="35" actId="207"/>
          <ac:spMkLst>
            <pc:docMk/>
            <pc:sldMk cId="3897948653" sldId="283"/>
            <ac:spMk id="13" creationId="{85CCC47A-1987-47D7-A221-D39FBEE7B661}"/>
          </ac:spMkLst>
        </pc:spChg>
        <pc:spChg chg="add mod">
          <ac:chgData name="Sinead Burke" userId="f35ebd7bbe694818" providerId="LiveId" clId="{514903C6-271B-4D43-A7B9-32ED1A31E78E}" dt="2020-12-12T11:17:54.620" v="427" actId="1076"/>
          <ac:spMkLst>
            <pc:docMk/>
            <pc:sldMk cId="3897948653" sldId="283"/>
            <ac:spMk id="14" creationId="{5CD43A07-5E03-4C7B-A9F1-9F4445AD743D}"/>
          </ac:spMkLst>
        </pc:spChg>
        <pc:spChg chg="add mod">
          <ac:chgData name="Sinead Burke" userId="f35ebd7bbe694818" providerId="LiveId" clId="{514903C6-271B-4D43-A7B9-32ED1A31E78E}" dt="2020-12-12T11:18:12.536" v="428" actId="122"/>
          <ac:spMkLst>
            <pc:docMk/>
            <pc:sldMk cId="3897948653" sldId="283"/>
            <ac:spMk id="15" creationId="{CB64BBF9-3162-4060-943F-D8EA0DB977D4}"/>
          </ac:spMkLst>
        </pc:spChg>
        <pc:spChg chg="add">
          <ac:chgData name="Sinead Burke" userId="f35ebd7bbe694818" providerId="LiveId" clId="{514903C6-271B-4D43-A7B9-32ED1A31E78E}" dt="2020-12-12T11:02:45.490" v="70" actId="11529"/>
          <ac:spMkLst>
            <pc:docMk/>
            <pc:sldMk cId="3897948653" sldId="283"/>
            <ac:spMk id="16" creationId="{2568D6E1-870D-47D5-A616-ECF53ACEB3B3}"/>
          </ac:spMkLst>
        </pc:spChg>
        <pc:spChg chg="add mod">
          <ac:chgData name="Sinead Burke" userId="f35ebd7bbe694818" providerId="LiveId" clId="{514903C6-271B-4D43-A7B9-32ED1A31E78E}" dt="2020-12-12T11:04:54.143" v="153" actId="207"/>
          <ac:spMkLst>
            <pc:docMk/>
            <pc:sldMk cId="3897948653" sldId="283"/>
            <ac:spMk id="21" creationId="{E952CC8B-D57A-4EF7-8B7E-93F0952EC191}"/>
          </ac:spMkLst>
        </pc:spChg>
        <pc:spChg chg="add mod">
          <ac:chgData name="Sinead Burke" userId="f35ebd7bbe694818" providerId="LiveId" clId="{514903C6-271B-4D43-A7B9-32ED1A31E78E}" dt="2020-12-12T11:05:34.755" v="169" actId="1076"/>
          <ac:spMkLst>
            <pc:docMk/>
            <pc:sldMk cId="3897948653" sldId="283"/>
            <ac:spMk id="23" creationId="{8D985D53-B0B7-4368-9534-0D148A90C3A0}"/>
          </ac:spMkLst>
        </pc:spChg>
        <pc:spChg chg="add mod">
          <ac:chgData name="Sinead Burke" userId="f35ebd7bbe694818" providerId="LiveId" clId="{514903C6-271B-4D43-A7B9-32ED1A31E78E}" dt="2020-12-12T11:16:00.969" v="405" actId="20577"/>
          <ac:spMkLst>
            <pc:docMk/>
            <pc:sldMk cId="3897948653" sldId="283"/>
            <ac:spMk id="24" creationId="{FB42559D-5838-4BDE-A035-8A50A8F7E59B}"/>
          </ac:spMkLst>
        </pc:spChg>
        <pc:cxnChg chg="add mod">
          <ac:chgData name="Sinead Burke" userId="f35ebd7bbe694818" providerId="LiveId" clId="{514903C6-271B-4D43-A7B9-32ED1A31E78E}" dt="2020-12-12T11:01:37.448" v="33" actId="14100"/>
          <ac:cxnSpMkLst>
            <pc:docMk/>
            <pc:sldMk cId="3897948653" sldId="283"/>
            <ac:cxnSpMk id="8" creationId="{8DE3110E-9B77-4213-BAD7-989CA665F928}"/>
          </ac:cxnSpMkLst>
        </pc:cxnChg>
        <pc:cxnChg chg="add mod">
          <ac:chgData name="Sinead Burke" userId="f35ebd7bbe694818" providerId="LiveId" clId="{514903C6-271B-4D43-A7B9-32ED1A31E78E}" dt="2020-12-12T11:01:34.433" v="32" actId="14100"/>
          <ac:cxnSpMkLst>
            <pc:docMk/>
            <pc:sldMk cId="3897948653" sldId="283"/>
            <ac:cxnSpMk id="10" creationId="{A30A5491-9737-4F08-9A23-2503C767BE8A}"/>
          </ac:cxnSpMkLst>
        </pc:cxnChg>
        <pc:cxnChg chg="add mod">
          <ac:chgData name="Sinead Burke" userId="f35ebd7bbe694818" providerId="LiveId" clId="{514903C6-271B-4D43-A7B9-32ED1A31E78E}" dt="2020-12-12T11:02:54.895" v="72" actId="13822"/>
          <ac:cxnSpMkLst>
            <pc:docMk/>
            <pc:sldMk cId="3897948653" sldId="283"/>
            <ac:cxnSpMk id="18" creationId="{5C4FAA20-27E9-494C-8A6A-29E3C7337864}"/>
          </ac:cxnSpMkLst>
        </pc:cxnChg>
        <pc:cxnChg chg="add mod">
          <ac:chgData name="Sinead Burke" userId="f35ebd7bbe694818" providerId="LiveId" clId="{514903C6-271B-4D43-A7B9-32ED1A31E78E}" dt="2020-12-12T11:02:59.851" v="74" actId="13822"/>
          <ac:cxnSpMkLst>
            <pc:docMk/>
            <pc:sldMk cId="3897948653" sldId="283"/>
            <ac:cxnSpMk id="20" creationId="{8E5E33CF-35C5-477C-8031-38E4D7114AB8}"/>
          </ac:cxnSpMkLst>
        </pc:cxnChg>
      </pc:sldChg>
      <pc:sldChg chg="addSp delSp modSp add mod setBg">
        <pc:chgData name="Sinead Burke" userId="f35ebd7bbe694818" providerId="LiveId" clId="{514903C6-271B-4D43-A7B9-32ED1A31E78E}" dt="2020-12-12T11:16:31.103" v="413" actId="20577"/>
        <pc:sldMkLst>
          <pc:docMk/>
          <pc:sldMk cId="1950277487" sldId="284"/>
        </pc:sldMkLst>
        <pc:spChg chg="mod">
          <ac:chgData name="Sinead Burke" userId="f35ebd7bbe694818" providerId="LiveId" clId="{514903C6-271B-4D43-A7B9-32ED1A31E78E}" dt="2020-12-12T11:06:09.518" v="203" actId="20577"/>
          <ac:spMkLst>
            <pc:docMk/>
            <pc:sldMk cId="1950277487" sldId="284"/>
            <ac:spMk id="2" creationId="{A0150EC9-7E7D-4648-AC38-2A7BCBFB2EF6}"/>
          </ac:spMkLst>
        </pc:spChg>
        <pc:spChg chg="del">
          <ac:chgData name="Sinead Burke" userId="f35ebd7bbe694818" providerId="LiveId" clId="{514903C6-271B-4D43-A7B9-32ED1A31E78E}" dt="2020-12-12T11:06:18.495" v="205" actId="478"/>
          <ac:spMkLst>
            <pc:docMk/>
            <pc:sldMk cId="1950277487" sldId="284"/>
            <ac:spMk id="3" creationId="{760A7A2A-56D4-427F-B607-E816E9DDA9F0}"/>
          </ac:spMkLst>
        </pc:spChg>
        <pc:spChg chg="del">
          <ac:chgData name="Sinead Burke" userId="f35ebd7bbe694818" providerId="LiveId" clId="{514903C6-271B-4D43-A7B9-32ED1A31E78E}" dt="2020-12-12T11:06:14.093" v="204" actId="478"/>
          <ac:spMkLst>
            <pc:docMk/>
            <pc:sldMk cId="1950277487" sldId="284"/>
            <ac:spMk id="6" creationId="{4B21FD40-05A8-4CE0-8A06-CB3B764EBDD2}"/>
          </ac:spMkLst>
        </pc:spChg>
        <pc:spChg chg="add mod">
          <ac:chgData name="Sinead Burke" userId="f35ebd7bbe694818" providerId="LiveId" clId="{514903C6-271B-4D43-A7B9-32ED1A31E78E}" dt="2020-12-12T11:11:05.918" v="246" actId="14100"/>
          <ac:spMkLst>
            <pc:docMk/>
            <pc:sldMk cId="1950277487" sldId="284"/>
            <ac:spMk id="7" creationId="{1AB946BF-8AF1-4FD9-97F4-1E48C8677A60}"/>
          </ac:spMkLst>
        </pc:spChg>
        <pc:spChg chg="add mod">
          <ac:chgData name="Sinead Burke" userId="f35ebd7bbe694818" providerId="LiveId" clId="{514903C6-271B-4D43-A7B9-32ED1A31E78E}" dt="2020-12-12T11:11:34.109" v="248" actId="207"/>
          <ac:spMkLst>
            <pc:docMk/>
            <pc:sldMk cId="1950277487" sldId="284"/>
            <ac:spMk id="9" creationId="{581B8779-E3AA-4E99-8832-1B3EE1BE58B7}"/>
          </ac:spMkLst>
        </pc:spChg>
        <pc:spChg chg="add mod">
          <ac:chgData name="Sinead Burke" userId="f35ebd7bbe694818" providerId="LiveId" clId="{514903C6-271B-4D43-A7B9-32ED1A31E78E}" dt="2020-12-12T11:12:00.865" v="268" actId="20577"/>
          <ac:spMkLst>
            <pc:docMk/>
            <pc:sldMk cId="1950277487" sldId="284"/>
            <ac:spMk id="11" creationId="{D45F82D1-30CC-461D-AAFB-7E2B438571B9}"/>
          </ac:spMkLst>
        </pc:spChg>
        <pc:spChg chg="add mod">
          <ac:chgData name="Sinead Burke" userId="f35ebd7bbe694818" providerId="LiveId" clId="{514903C6-271B-4D43-A7B9-32ED1A31E78E}" dt="2020-12-12T11:12:17.875" v="308" actId="20577"/>
          <ac:spMkLst>
            <pc:docMk/>
            <pc:sldMk cId="1950277487" sldId="284"/>
            <ac:spMk id="12" creationId="{0DE9FCA9-0C32-4A60-BC03-1BC9A877E2ED}"/>
          </ac:spMkLst>
        </pc:spChg>
        <pc:spChg chg="mod">
          <ac:chgData name="Sinead Burke" userId="f35ebd7bbe694818" providerId="LiveId" clId="{514903C6-271B-4D43-A7B9-32ED1A31E78E}" dt="2020-12-12T11:10:43.987" v="221" actId="14100"/>
          <ac:spMkLst>
            <pc:docMk/>
            <pc:sldMk cId="1950277487" sldId="284"/>
            <ac:spMk id="13" creationId="{85CCC47A-1987-47D7-A221-D39FBEE7B661}"/>
          </ac:spMkLst>
        </pc:spChg>
        <pc:spChg chg="mod">
          <ac:chgData name="Sinead Burke" userId="f35ebd7bbe694818" providerId="LiveId" clId="{514903C6-271B-4D43-A7B9-32ED1A31E78E}" dt="2020-12-12T11:07:02.291" v="217" actId="207"/>
          <ac:spMkLst>
            <pc:docMk/>
            <pc:sldMk cId="1950277487" sldId="284"/>
            <ac:spMk id="14" creationId="{5CD43A07-5E03-4C7B-A9F1-9F4445AD743D}"/>
          </ac:spMkLst>
        </pc:spChg>
        <pc:spChg chg="del">
          <ac:chgData name="Sinead Burke" userId="f35ebd7bbe694818" providerId="LiveId" clId="{514903C6-271B-4D43-A7B9-32ED1A31E78E}" dt="2020-12-12T11:06:31.332" v="211" actId="478"/>
          <ac:spMkLst>
            <pc:docMk/>
            <pc:sldMk cId="1950277487" sldId="284"/>
            <ac:spMk id="15" creationId="{CB64BBF9-3162-4060-943F-D8EA0DB977D4}"/>
          </ac:spMkLst>
        </pc:spChg>
        <pc:spChg chg="mod">
          <ac:chgData name="Sinead Burke" userId="f35ebd7bbe694818" providerId="LiveId" clId="{514903C6-271B-4D43-A7B9-32ED1A31E78E}" dt="2020-12-12T11:07:34.490" v="218" actId="207"/>
          <ac:spMkLst>
            <pc:docMk/>
            <pc:sldMk cId="1950277487" sldId="284"/>
            <ac:spMk id="16" creationId="{2568D6E1-870D-47D5-A616-ECF53ACEB3B3}"/>
          </ac:spMkLst>
        </pc:spChg>
        <pc:spChg chg="add mod">
          <ac:chgData name="Sinead Burke" userId="f35ebd7bbe694818" providerId="LiveId" clId="{514903C6-271B-4D43-A7B9-32ED1A31E78E}" dt="2020-12-12T11:12:29.173" v="327" actId="20577"/>
          <ac:spMkLst>
            <pc:docMk/>
            <pc:sldMk cId="1950277487" sldId="284"/>
            <ac:spMk id="17" creationId="{E1B02C10-A216-4A51-98BF-4F0DBD82F6A2}"/>
          </ac:spMkLst>
        </pc:spChg>
        <pc:spChg chg="add mod">
          <ac:chgData name="Sinead Burke" userId="f35ebd7bbe694818" providerId="LiveId" clId="{514903C6-271B-4D43-A7B9-32ED1A31E78E}" dt="2020-12-12T11:16:31.103" v="413" actId="20577"/>
          <ac:spMkLst>
            <pc:docMk/>
            <pc:sldMk cId="1950277487" sldId="284"/>
            <ac:spMk id="19" creationId="{178A7139-CFAA-49B4-802A-8702983CCEE2}"/>
          </ac:spMkLst>
        </pc:spChg>
        <pc:spChg chg="mod">
          <ac:chgData name="Sinead Burke" userId="f35ebd7bbe694818" providerId="LiveId" clId="{514903C6-271B-4D43-A7B9-32ED1A31E78E}" dt="2020-12-12T11:12:57.544" v="333" actId="20577"/>
          <ac:spMkLst>
            <pc:docMk/>
            <pc:sldMk cId="1950277487" sldId="284"/>
            <ac:spMk id="21" creationId="{E952CC8B-D57A-4EF7-8B7E-93F0952EC191}"/>
          </ac:spMkLst>
        </pc:spChg>
        <pc:spChg chg="add mod">
          <ac:chgData name="Sinead Burke" userId="f35ebd7bbe694818" providerId="LiveId" clId="{514903C6-271B-4D43-A7B9-32ED1A31E78E}" dt="2020-12-12T11:11:39.354" v="252" actId="1076"/>
          <ac:spMkLst>
            <pc:docMk/>
            <pc:sldMk cId="1950277487" sldId="284"/>
            <ac:spMk id="24" creationId="{5C33AFB3-182C-413E-86D2-DD4DE1E7BA85}"/>
          </ac:spMkLst>
        </pc:spChg>
        <pc:spChg chg="add mod">
          <ac:chgData name="Sinead Burke" userId="f35ebd7bbe694818" providerId="LiveId" clId="{514903C6-271B-4D43-A7B9-32ED1A31E78E}" dt="2020-12-12T11:11:41.568" v="253" actId="1076"/>
          <ac:spMkLst>
            <pc:docMk/>
            <pc:sldMk cId="1950277487" sldId="284"/>
            <ac:spMk id="25" creationId="{CCA7F4CF-A9BB-405F-BDB5-649C3A5DBC68}"/>
          </ac:spMkLst>
        </pc:spChg>
        <pc:spChg chg="add del mod">
          <ac:chgData name="Sinead Burke" userId="f35ebd7bbe694818" providerId="LiveId" clId="{514903C6-271B-4D43-A7B9-32ED1A31E78E}" dt="2020-12-12T11:16:16.140" v="407"/>
          <ac:spMkLst>
            <pc:docMk/>
            <pc:sldMk cId="1950277487" sldId="284"/>
            <ac:spMk id="26" creationId="{058D7E37-E2AF-441A-B3F4-30F610C89555}"/>
          </ac:spMkLst>
        </pc:spChg>
        <pc:spChg chg="add del mod">
          <ac:chgData name="Sinead Burke" userId="f35ebd7bbe694818" providerId="LiveId" clId="{514903C6-271B-4D43-A7B9-32ED1A31E78E}" dt="2020-12-12T11:16:16.140" v="407"/>
          <ac:spMkLst>
            <pc:docMk/>
            <pc:sldMk cId="1950277487" sldId="284"/>
            <ac:spMk id="29" creationId="{55CBA86D-083E-4B8E-8D53-63FA2C9B5F6B}"/>
          </ac:spMkLst>
        </pc:spChg>
        <pc:spChg chg="add del mod">
          <ac:chgData name="Sinead Burke" userId="f35ebd7bbe694818" providerId="LiveId" clId="{514903C6-271B-4D43-A7B9-32ED1A31E78E}" dt="2020-12-12T11:16:16.140" v="407"/>
          <ac:spMkLst>
            <pc:docMk/>
            <pc:sldMk cId="1950277487" sldId="284"/>
            <ac:spMk id="32" creationId="{F71E4A16-12C4-4E17-A982-2856FED17D23}"/>
          </ac:spMkLst>
        </pc:spChg>
        <pc:graphicFrameChg chg="del mod">
          <ac:chgData name="Sinead Burke" userId="f35ebd7bbe694818" providerId="LiveId" clId="{514903C6-271B-4D43-A7B9-32ED1A31E78E}" dt="2020-12-12T11:06:33.438" v="212" actId="478"/>
          <ac:graphicFrameMkLst>
            <pc:docMk/>
            <pc:sldMk cId="1950277487" sldId="284"/>
            <ac:graphicFrameMk id="22" creationId="{6BF0F168-BD28-497A-AC13-24AB8C638291}"/>
          </ac:graphicFrameMkLst>
        </pc:graphicFrameChg>
        <pc:cxnChg chg="del">
          <ac:chgData name="Sinead Burke" userId="f35ebd7bbe694818" providerId="LiveId" clId="{514903C6-271B-4D43-A7B9-32ED1A31E78E}" dt="2020-12-12T11:06:22.546" v="207" actId="478"/>
          <ac:cxnSpMkLst>
            <pc:docMk/>
            <pc:sldMk cId="1950277487" sldId="284"/>
            <ac:cxnSpMk id="8" creationId="{8DE3110E-9B77-4213-BAD7-989CA665F928}"/>
          </ac:cxnSpMkLst>
        </pc:cxnChg>
        <pc:cxnChg chg="del">
          <ac:chgData name="Sinead Burke" userId="f35ebd7bbe694818" providerId="LiveId" clId="{514903C6-271B-4D43-A7B9-32ED1A31E78E}" dt="2020-12-12T11:06:21.635" v="206" actId="478"/>
          <ac:cxnSpMkLst>
            <pc:docMk/>
            <pc:sldMk cId="1950277487" sldId="284"/>
            <ac:cxnSpMk id="10" creationId="{A30A5491-9737-4F08-9A23-2503C767BE8A}"/>
          </ac:cxnSpMkLst>
        </pc:cxnChg>
        <pc:cxnChg chg="add del mod">
          <ac:chgData name="Sinead Burke" userId="f35ebd7bbe694818" providerId="LiveId" clId="{514903C6-271B-4D43-A7B9-32ED1A31E78E}" dt="2020-12-12T11:16:16.140" v="407"/>
          <ac:cxnSpMkLst>
            <pc:docMk/>
            <pc:sldMk cId="1950277487" sldId="284"/>
            <ac:cxnSpMk id="27" creationId="{2822E1AC-B826-4F11-AB98-618F617FA4EE}"/>
          </ac:cxnSpMkLst>
        </pc:cxnChg>
        <pc:cxnChg chg="add del mod">
          <ac:chgData name="Sinead Burke" userId="f35ebd7bbe694818" providerId="LiveId" clId="{514903C6-271B-4D43-A7B9-32ED1A31E78E}" dt="2020-12-12T11:16:16.140" v="407"/>
          <ac:cxnSpMkLst>
            <pc:docMk/>
            <pc:sldMk cId="1950277487" sldId="284"/>
            <ac:cxnSpMk id="28" creationId="{F524A0D2-1125-4852-BF72-1B9320789C27}"/>
          </ac:cxnSpMkLst>
        </pc:cxnChg>
        <pc:cxnChg chg="add del mod">
          <ac:chgData name="Sinead Burke" userId="f35ebd7bbe694818" providerId="LiveId" clId="{514903C6-271B-4D43-A7B9-32ED1A31E78E}" dt="2020-12-12T11:16:16.140" v="407"/>
          <ac:cxnSpMkLst>
            <pc:docMk/>
            <pc:sldMk cId="1950277487" sldId="284"/>
            <ac:cxnSpMk id="30" creationId="{D08B6940-D6A8-487E-A2F9-8CD3DB8599D6}"/>
          </ac:cxnSpMkLst>
        </pc:cxnChg>
        <pc:cxnChg chg="add del mod">
          <ac:chgData name="Sinead Burke" userId="f35ebd7bbe694818" providerId="LiveId" clId="{514903C6-271B-4D43-A7B9-32ED1A31E78E}" dt="2020-12-12T11:16:16.140" v="407"/>
          <ac:cxnSpMkLst>
            <pc:docMk/>
            <pc:sldMk cId="1950277487" sldId="284"/>
            <ac:cxnSpMk id="31" creationId="{39263D7D-276A-45FB-B6E0-6CF1C05F8722}"/>
          </ac:cxnSpMkLst>
        </pc:cxnChg>
        <pc:cxnChg chg="add del mod">
          <ac:chgData name="Sinead Burke" userId="f35ebd7bbe694818" providerId="LiveId" clId="{514903C6-271B-4D43-A7B9-32ED1A31E78E}" dt="2020-12-12T11:16:16.140" v="407"/>
          <ac:cxnSpMkLst>
            <pc:docMk/>
            <pc:sldMk cId="1950277487" sldId="284"/>
            <ac:cxnSpMk id="33" creationId="{D975BEF8-880B-461E-95E9-04088ED7BEA6}"/>
          </ac:cxnSpMkLst>
        </pc:cxnChg>
        <pc:cxnChg chg="add del mod">
          <ac:chgData name="Sinead Burke" userId="f35ebd7bbe694818" providerId="LiveId" clId="{514903C6-271B-4D43-A7B9-32ED1A31E78E}" dt="2020-12-12T11:16:16.140" v="407"/>
          <ac:cxnSpMkLst>
            <pc:docMk/>
            <pc:sldMk cId="1950277487" sldId="284"/>
            <ac:cxnSpMk id="34" creationId="{BFBE7E71-CFBB-4F3A-A4E5-EE44965590C3}"/>
          </ac:cxnSpMkLst>
        </pc:cxnChg>
      </pc:sldChg>
      <pc:sldChg chg="del">
        <pc:chgData name="Sinead Burke" userId="f35ebd7bbe694818" providerId="LiveId" clId="{514903C6-271B-4D43-A7B9-32ED1A31E78E}" dt="2020-12-12T11:05:51.301" v="171" actId="47"/>
        <pc:sldMkLst>
          <pc:docMk/>
          <pc:sldMk cId="4026846816" sldId="284"/>
        </pc:sldMkLst>
      </pc:sldChg>
      <pc:sldChg chg="addSp delSp modSp add mod setBg">
        <pc:chgData name="Sinead Burke" userId="f35ebd7bbe694818" providerId="LiveId" clId="{514903C6-271B-4D43-A7B9-32ED1A31E78E}" dt="2020-12-12T11:17:30.618" v="426" actId="14100"/>
        <pc:sldMkLst>
          <pc:docMk/>
          <pc:sldMk cId="1341236977" sldId="285"/>
        </pc:sldMkLst>
        <pc:spChg chg="mod">
          <ac:chgData name="Sinead Burke" userId="f35ebd7bbe694818" providerId="LiveId" clId="{514903C6-271B-4D43-A7B9-32ED1A31E78E}" dt="2020-12-12T11:13:25.363" v="365" actId="20577"/>
          <ac:spMkLst>
            <pc:docMk/>
            <pc:sldMk cId="1341236977" sldId="285"/>
            <ac:spMk id="2" creationId="{A0150EC9-7E7D-4648-AC38-2A7BCBFB2EF6}"/>
          </ac:spMkLst>
        </pc:spChg>
        <pc:spChg chg="mod">
          <ac:chgData name="Sinead Burke" userId="f35ebd7bbe694818" providerId="LiveId" clId="{514903C6-271B-4D43-A7B9-32ED1A31E78E}" dt="2020-12-12T11:14:33.918" v="383" actId="1076"/>
          <ac:spMkLst>
            <pc:docMk/>
            <pc:sldMk cId="1341236977" sldId="285"/>
            <ac:spMk id="5" creationId="{CD42C0C7-684C-493F-BA4B-72F218D6627C}"/>
          </ac:spMkLst>
        </pc:spChg>
        <pc:spChg chg="mod">
          <ac:chgData name="Sinead Burke" userId="f35ebd7bbe694818" providerId="LiveId" clId="{514903C6-271B-4D43-A7B9-32ED1A31E78E}" dt="2020-12-12T11:16:56.895" v="416" actId="207"/>
          <ac:spMkLst>
            <pc:docMk/>
            <pc:sldMk cId="1341236977" sldId="285"/>
            <ac:spMk id="6" creationId="{4B21FD40-05A8-4CE0-8A06-CB3B764EBDD2}"/>
          </ac:spMkLst>
        </pc:spChg>
        <pc:spChg chg="mod">
          <ac:chgData name="Sinead Burke" userId="f35ebd7bbe694818" providerId="LiveId" clId="{514903C6-271B-4D43-A7B9-32ED1A31E78E}" dt="2020-12-12T11:16:56.895" v="416" actId="207"/>
          <ac:spMkLst>
            <pc:docMk/>
            <pc:sldMk cId="1341236977" sldId="285"/>
            <ac:spMk id="14" creationId="{5CD43A07-5E03-4C7B-A9F1-9F4445AD743D}"/>
          </ac:spMkLst>
        </pc:spChg>
        <pc:spChg chg="del">
          <ac:chgData name="Sinead Burke" userId="f35ebd7bbe694818" providerId="LiveId" clId="{514903C6-271B-4D43-A7B9-32ED1A31E78E}" dt="2020-12-12T11:14:53.808" v="389" actId="478"/>
          <ac:spMkLst>
            <pc:docMk/>
            <pc:sldMk cId="1341236977" sldId="285"/>
            <ac:spMk id="15" creationId="{CB64BBF9-3162-4060-943F-D8EA0DB977D4}"/>
          </ac:spMkLst>
        </pc:spChg>
        <pc:spChg chg="mod">
          <ac:chgData name="Sinead Burke" userId="f35ebd7bbe694818" providerId="LiveId" clId="{514903C6-271B-4D43-A7B9-32ED1A31E78E}" dt="2020-12-12T11:16:56.895" v="416" actId="207"/>
          <ac:spMkLst>
            <pc:docMk/>
            <pc:sldMk cId="1341236977" sldId="285"/>
            <ac:spMk id="16" creationId="{2568D6E1-870D-47D5-A616-ECF53ACEB3B3}"/>
          </ac:spMkLst>
        </pc:spChg>
        <pc:spChg chg="add del mod">
          <ac:chgData name="Sinead Burke" userId="f35ebd7bbe694818" providerId="LiveId" clId="{514903C6-271B-4D43-A7B9-32ED1A31E78E}" dt="2020-12-12T11:14:13.352" v="375" actId="478"/>
          <ac:spMkLst>
            <pc:docMk/>
            <pc:sldMk cId="1341236977" sldId="285"/>
            <ac:spMk id="24" creationId="{3AEF3C05-5A5C-46E1-B466-F7F315DB142F}"/>
          </ac:spMkLst>
        </pc:spChg>
        <pc:spChg chg="add mod">
          <ac:chgData name="Sinead Burke" userId="f35ebd7bbe694818" providerId="LiveId" clId="{514903C6-271B-4D43-A7B9-32ED1A31E78E}" dt="2020-12-12T11:16:56.895" v="416" actId="207"/>
          <ac:spMkLst>
            <pc:docMk/>
            <pc:sldMk cId="1341236977" sldId="285"/>
            <ac:spMk id="27" creationId="{94A98643-77F0-4326-93B2-53BA950A2F3E}"/>
          </ac:spMkLst>
        </pc:spChg>
        <pc:spChg chg="add mod">
          <ac:chgData name="Sinead Burke" userId="f35ebd7bbe694818" providerId="LiveId" clId="{514903C6-271B-4D43-A7B9-32ED1A31E78E}" dt="2020-12-12T11:16:56.895" v="416" actId="207"/>
          <ac:spMkLst>
            <pc:docMk/>
            <pc:sldMk cId="1341236977" sldId="285"/>
            <ac:spMk id="30" creationId="{6E660022-BCB2-4B1C-B6BF-C4C7ACDC2B38}"/>
          </ac:spMkLst>
        </pc:spChg>
        <pc:spChg chg="add mod">
          <ac:chgData name="Sinead Burke" userId="f35ebd7bbe694818" providerId="LiveId" clId="{514903C6-271B-4D43-A7B9-32ED1A31E78E}" dt="2020-12-12T11:16:56.895" v="416" actId="207"/>
          <ac:spMkLst>
            <pc:docMk/>
            <pc:sldMk cId="1341236977" sldId="285"/>
            <ac:spMk id="33" creationId="{92E7D5BE-B9DB-4468-AF4D-50B149628571}"/>
          </ac:spMkLst>
        </pc:spChg>
        <pc:spChg chg="add mod">
          <ac:chgData name="Sinead Burke" userId="f35ebd7bbe694818" providerId="LiveId" clId="{514903C6-271B-4D43-A7B9-32ED1A31E78E}" dt="2020-12-12T11:16:56.895" v="416" actId="207"/>
          <ac:spMkLst>
            <pc:docMk/>
            <pc:sldMk cId="1341236977" sldId="285"/>
            <ac:spMk id="36" creationId="{518791A2-3911-4AFB-9C30-1662B8769084}"/>
          </ac:spMkLst>
        </pc:spChg>
        <pc:spChg chg="add mod">
          <ac:chgData name="Sinead Burke" userId="f35ebd7bbe694818" providerId="LiveId" clId="{514903C6-271B-4D43-A7B9-32ED1A31E78E}" dt="2020-12-12T11:16:56.895" v="416" actId="207"/>
          <ac:spMkLst>
            <pc:docMk/>
            <pc:sldMk cId="1341236977" sldId="285"/>
            <ac:spMk id="39" creationId="{F99E8461-D2DF-4AFF-8843-BD4FC2CEAC4D}"/>
          </ac:spMkLst>
        </pc:spChg>
        <pc:spChg chg="add mod">
          <ac:chgData name="Sinead Burke" userId="f35ebd7bbe694818" providerId="LiveId" clId="{514903C6-271B-4D43-A7B9-32ED1A31E78E}" dt="2020-12-12T11:17:11.526" v="420" actId="20577"/>
          <ac:spMkLst>
            <pc:docMk/>
            <pc:sldMk cId="1341236977" sldId="285"/>
            <ac:spMk id="45" creationId="{14EFFE43-D46B-4E9A-9933-C7286B289F3E}"/>
          </ac:spMkLst>
        </pc:spChg>
        <pc:spChg chg="add mod">
          <ac:chgData name="Sinead Burke" userId="f35ebd7bbe694818" providerId="LiveId" clId="{514903C6-271B-4D43-A7B9-32ED1A31E78E}" dt="2020-12-12T11:17:30.618" v="426" actId="14100"/>
          <ac:spMkLst>
            <pc:docMk/>
            <pc:sldMk cId="1341236977" sldId="285"/>
            <ac:spMk id="46" creationId="{188DA9F1-5CAC-46FD-835F-9F637ECB686F}"/>
          </ac:spMkLst>
        </pc:spChg>
        <pc:cxnChg chg="mod">
          <ac:chgData name="Sinead Burke" userId="f35ebd7bbe694818" providerId="LiveId" clId="{514903C6-271B-4D43-A7B9-32ED1A31E78E}" dt="2020-12-12T11:14:23.653" v="379" actId="14100"/>
          <ac:cxnSpMkLst>
            <pc:docMk/>
            <pc:sldMk cId="1341236977" sldId="285"/>
            <ac:cxnSpMk id="8" creationId="{8DE3110E-9B77-4213-BAD7-989CA665F928}"/>
          </ac:cxnSpMkLst>
        </pc:cxnChg>
        <pc:cxnChg chg="mod">
          <ac:chgData name="Sinead Burke" userId="f35ebd7bbe694818" providerId="LiveId" clId="{514903C6-271B-4D43-A7B9-32ED1A31E78E}" dt="2020-12-12T11:14:19.201" v="377" actId="14100"/>
          <ac:cxnSpMkLst>
            <pc:docMk/>
            <pc:sldMk cId="1341236977" sldId="285"/>
            <ac:cxnSpMk id="10" creationId="{A30A5491-9737-4F08-9A23-2503C767BE8A}"/>
          </ac:cxnSpMkLst>
        </pc:cxnChg>
        <pc:cxnChg chg="add del mod">
          <ac:chgData name="Sinead Burke" userId="f35ebd7bbe694818" providerId="LiveId" clId="{514903C6-271B-4D43-A7B9-32ED1A31E78E}" dt="2020-12-12T11:14:27.267" v="381"/>
          <ac:cxnSpMkLst>
            <pc:docMk/>
            <pc:sldMk cId="1341236977" sldId="285"/>
            <ac:cxnSpMk id="26" creationId="{EB1F6A2F-9864-4FBE-8FDE-70C00D94DB34}"/>
          </ac:cxnSpMkLst>
        </pc:cxnChg>
        <pc:cxnChg chg="add mod">
          <ac:chgData name="Sinead Burke" userId="f35ebd7bbe694818" providerId="LiveId" clId="{514903C6-271B-4D43-A7B9-32ED1A31E78E}" dt="2020-12-12T11:14:51.297" v="388" actId="1076"/>
          <ac:cxnSpMkLst>
            <pc:docMk/>
            <pc:sldMk cId="1341236977" sldId="285"/>
            <ac:cxnSpMk id="28" creationId="{38984576-1D52-497F-A02F-CAEB1F11513C}"/>
          </ac:cxnSpMkLst>
        </pc:cxnChg>
        <pc:cxnChg chg="add mod">
          <ac:chgData name="Sinead Burke" userId="f35ebd7bbe694818" providerId="LiveId" clId="{514903C6-271B-4D43-A7B9-32ED1A31E78E}" dt="2020-12-12T11:14:40.723" v="385" actId="1076"/>
          <ac:cxnSpMkLst>
            <pc:docMk/>
            <pc:sldMk cId="1341236977" sldId="285"/>
            <ac:cxnSpMk id="29" creationId="{581BBE9F-A2FE-4D32-BEAE-A13234E22111}"/>
          </ac:cxnSpMkLst>
        </pc:cxnChg>
        <pc:cxnChg chg="add mod">
          <ac:chgData name="Sinead Burke" userId="f35ebd7bbe694818" providerId="LiveId" clId="{514903C6-271B-4D43-A7B9-32ED1A31E78E}" dt="2020-12-12T11:14:45.140" v="387" actId="1076"/>
          <ac:cxnSpMkLst>
            <pc:docMk/>
            <pc:sldMk cId="1341236977" sldId="285"/>
            <ac:cxnSpMk id="31" creationId="{5E70AD82-18CE-4240-B07F-B50319C9451E}"/>
          </ac:cxnSpMkLst>
        </pc:cxnChg>
        <pc:cxnChg chg="add mod">
          <ac:chgData name="Sinead Burke" userId="f35ebd7bbe694818" providerId="LiveId" clId="{514903C6-271B-4D43-A7B9-32ED1A31E78E}" dt="2020-12-12T11:15:35.180" v="397" actId="14100"/>
          <ac:cxnSpMkLst>
            <pc:docMk/>
            <pc:sldMk cId="1341236977" sldId="285"/>
            <ac:cxnSpMk id="32" creationId="{1A4D87B5-795F-44DD-9F63-E073752EB6FA}"/>
          </ac:cxnSpMkLst>
        </pc:cxnChg>
        <pc:cxnChg chg="add mod">
          <ac:chgData name="Sinead Burke" userId="f35ebd7bbe694818" providerId="LiveId" clId="{514903C6-271B-4D43-A7B9-32ED1A31E78E}" dt="2020-12-12T11:15:12.564" v="391" actId="1076"/>
          <ac:cxnSpMkLst>
            <pc:docMk/>
            <pc:sldMk cId="1341236977" sldId="285"/>
            <ac:cxnSpMk id="34" creationId="{339F2EB4-A9A9-4259-AF4E-40DC0346F9E3}"/>
          </ac:cxnSpMkLst>
        </pc:cxnChg>
        <pc:cxnChg chg="add mod">
          <ac:chgData name="Sinead Burke" userId="f35ebd7bbe694818" providerId="LiveId" clId="{514903C6-271B-4D43-A7B9-32ED1A31E78E}" dt="2020-12-12T11:15:12.564" v="391" actId="1076"/>
          <ac:cxnSpMkLst>
            <pc:docMk/>
            <pc:sldMk cId="1341236977" sldId="285"/>
            <ac:cxnSpMk id="35" creationId="{8D4C24D6-6B89-4EB4-AD8D-5B85D9D2AFC3}"/>
          </ac:cxnSpMkLst>
        </pc:cxnChg>
        <pc:cxnChg chg="add mod">
          <ac:chgData name="Sinead Burke" userId="f35ebd7bbe694818" providerId="LiveId" clId="{514903C6-271B-4D43-A7B9-32ED1A31E78E}" dt="2020-12-12T11:15:12.564" v="391" actId="1076"/>
          <ac:cxnSpMkLst>
            <pc:docMk/>
            <pc:sldMk cId="1341236977" sldId="285"/>
            <ac:cxnSpMk id="37" creationId="{A389948A-0176-45DC-ACEC-214E5732C463}"/>
          </ac:cxnSpMkLst>
        </pc:cxnChg>
        <pc:cxnChg chg="add mod">
          <ac:chgData name="Sinead Burke" userId="f35ebd7bbe694818" providerId="LiveId" clId="{514903C6-271B-4D43-A7B9-32ED1A31E78E}" dt="2020-12-12T11:15:21.188" v="393" actId="14100"/>
          <ac:cxnSpMkLst>
            <pc:docMk/>
            <pc:sldMk cId="1341236977" sldId="285"/>
            <ac:cxnSpMk id="38" creationId="{32D15BD1-8455-4F27-8B4F-B6B20758C79E}"/>
          </ac:cxnSpMkLst>
        </pc:cxnChg>
        <pc:cxnChg chg="add mod">
          <ac:chgData name="Sinead Burke" userId="f35ebd7bbe694818" providerId="LiveId" clId="{514903C6-271B-4D43-A7B9-32ED1A31E78E}" dt="2020-12-12T11:15:12.564" v="391" actId="1076"/>
          <ac:cxnSpMkLst>
            <pc:docMk/>
            <pc:sldMk cId="1341236977" sldId="285"/>
            <ac:cxnSpMk id="40" creationId="{40F5CAEF-200F-4FDE-BC77-27426B8BCF59}"/>
          </ac:cxnSpMkLst>
        </pc:cxnChg>
        <pc:cxnChg chg="add mod">
          <ac:chgData name="Sinead Burke" userId="f35ebd7bbe694818" providerId="LiveId" clId="{514903C6-271B-4D43-A7B9-32ED1A31E78E}" dt="2020-12-12T11:15:12.564" v="391" actId="1076"/>
          <ac:cxnSpMkLst>
            <pc:docMk/>
            <pc:sldMk cId="1341236977" sldId="285"/>
            <ac:cxnSpMk id="41" creationId="{7127B6B4-1E4D-4D55-9DA4-9C219BA82520}"/>
          </ac:cxnSpMkLst>
        </pc:cxnChg>
      </pc:sldChg>
      <pc:sldChg chg="del">
        <pc:chgData name="Sinead Burke" userId="f35ebd7bbe694818" providerId="LiveId" clId="{514903C6-271B-4D43-A7B9-32ED1A31E78E}" dt="2020-12-12T11:05:53.863" v="173" actId="47"/>
        <pc:sldMkLst>
          <pc:docMk/>
          <pc:sldMk cId="4103138553" sldId="285"/>
        </pc:sldMkLst>
      </pc:sldChg>
      <pc:sldChg chg="del">
        <pc:chgData name="Sinead Burke" userId="f35ebd7bbe694818" providerId="LiveId" clId="{514903C6-271B-4D43-A7B9-32ED1A31E78E}" dt="2020-12-12T11:05:53.203" v="172" actId="47"/>
        <pc:sldMkLst>
          <pc:docMk/>
          <pc:sldMk cId="717434268" sldId="2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Bean &amp; GONE</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dirty="0"/>
              <a:t>wireframes</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picture containing cup, table, sitting, food&#10;&#10;Description automatically generated">
            <a:extLst>
              <a:ext uri="{FF2B5EF4-FFF2-40B4-BE49-F238E27FC236}">
                <a16:creationId xmlns:a16="http://schemas.microsoft.com/office/drawing/2014/main" id="{D1BD59F8-1E47-4BC8-AF41-EB80A4739B01}"/>
              </a:ext>
            </a:extLst>
          </p:cNvPr>
          <p:cNvPicPr>
            <a:picLocks noChangeAspect="1"/>
          </p:cNvPicPr>
          <p:nvPr/>
        </p:nvPicPr>
        <p:blipFill>
          <a:blip r:embed="rId3"/>
          <a:stretch>
            <a:fillRect/>
          </a:stretch>
        </p:blipFill>
        <p:spPr>
          <a:xfrm>
            <a:off x="1" y="0"/>
            <a:ext cx="7924800" cy="685800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Index.html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7283404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645545" y="1722268"/>
            <a:ext cx="9321554" cy="21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654423" y="1722268"/>
            <a:ext cx="9257800" cy="215727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654423" y="1722268"/>
            <a:ext cx="9230262" cy="2157274"/>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4457" y="6054346"/>
            <a:ext cx="9141485" cy="50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64BBF9-3162-4060-943F-D8EA0DB977D4}"/>
              </a:ext>
            </a:extLst>
          </p:cNvPr>
          <p:cNvSpPr txBox="1"/>
          <p:nvPr/>
        </p:nvSpPr>
        <p:spPr>
          <a:xfrm>
            <a:off x="2743200" y="4172505"/>
            <a:ext cx="9072979" cy="1477328"/>
          </a:xfrm>
          <a:prstGeom prst="rect">
            <a:avLst/>
          </a:prstGeom>
          <a:noFill/>
        </p:spPr>
        <p:txBody>
          <a:bodyPr wrap="square" rtlCol="0">
            <a:spAutoFit/>
          </a:bodyPr>
          <a:lstStyle/>
          <a:p>
            <a:pPr algn="ctr"/>
            <a:r>
              <a:rPr lang="en-US" dirty="0"/>
              <a:t>ABOUT</a:t>
            </a:r>
          </a:p>
          <a:p>
            <a:endParaRPr lang="en-US" dirty="0"/>
          </a:p>
          <a:p>
            <a:r>
              <a:rPr lang="en-US" dirty="0"/>
              <a:t>Blurb about the company</a:t>
            </a:r>
          </a:p>
          <a:p>
            <a:endParaRPr lang="en-US" dirty="0"/>
          </a:p>
          <a:p>
            <a:endParaRPr lang="en-US" dirty="0"/>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874093" cy="3139321"/>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r>
              <a:rPr lang="en-US" dirty="0">
                <a:solidFill>
                  <a:schemeClr val="bg1"/>
                </a:solidFill>
              </a:rPr>
              <a:t>Wholesale</a:t>
            </a:r>
          </a:p>
          <a:p>
            <a:endParaRPr lang="en-US" dirty="0">
              <a:solidFill>
                <a:schemeClr val="bg1"/>
              </a:solidFill>
            </a:endParaRPr>
          </a:p>
          <a:p>
            <a:r>
              <a:rPr lang="en-US" dirty="0">
                <a:solidFill>
                  <a:schemeClr val="bg1"/>
                </a:solidFill>
              </a:rPr>
              <a:t>contacts</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4" name="TextBox 23">
            <a:extLst>
              <a:ext uri="{FF2B5EF4-FFF2-40B4-BE49-F238E27FC236}">
                <a16:creationId xmlns:a16="http://schemas.microsoft.com/office/drawing/2014/main" id="{FB42559D-5838-4BDE-A035-8A50A8F7E59B}"/>
              </a:ext>
            </a:extLst>
          </p:cNvPr>
          <p:cNvSpPr txBox="1"/>
          <p:nvPr/>
        </p:nvSpPr>
        <p:spPr>
          <a:xfrm>
            <a:off x="3009900" y="6305550"/>
            <a:ext cx="6915150" cy="369332"/>
          </a:xfrm>
          <a:prstGeom prst="rect">
            <a:avLst/>
          </a:prstGeom>
          <a:noFill/>
        </p:spPr>
        <p:txBody>
          <a:bodyPr wrap="square" rtlCol="0">
            <a:spAutoFit/>
          </a:bodyPr>
          <a:lstStyle/>
          <a:p>
            <a:r>
              <a:rPr lang="en-US" dirty="0"/>
              <a:t>FAQ		</a:t>
            </a:r>
          </a:p>
        </p:txBody>
      </p:sp>
    </p:spTree>
    <p:extLst>
      <p:ext uri="{BB962C8B-B14F-4D97-AF65-F5344CB8AC3E}">
        <p14:creationId xmlns:p14="http://schemas.microsoft.com/office/powerpoint/2010/main" val="38979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Coffee-mechandise.html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823597" y="1753299"/>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822819" y="1762217"/>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877695" y="1762217"/>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3200" y="6146926"/>
            <a:ext cx="9141485" cy="502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874093" cy="3139321"/>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r>
              <a:rPr lang="en-US" dirty="0">
                <a:solidFill>
                  <a:schemeClr val="bg1"/>
                </a:solidFill>
              </a:rPr>
              <a:t>Wholesale</a:t>
            </a:r>
          </a:p>
          <a:p>
            <a:endParaRPr lang="en-US" dirty="0">
              <a:solidFill>
                <a:schemeClr val="bg1"/>
              </a:solidFill>
            </a:endParaRPr>
          </a:p>
          <a:p>
            <a:r>
              <a:rPr lang="en-US" dirty="0">
                <a:solidFill>
                  <a:schemeClr val="bg1"/>
                </a:solidFill>
              </a:rPr>
              <a:t>contacts</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7" name="Rectangle 26">
            <a:extLst>
              <a:ext uri="{FF2B5EF4-FFF2-40B4-BE49-F238E27FC236}">
                <a16:creationId xmlns:a16="http://schemas.microsoft.com/office/drawing/2014/main" id="{94A98643-77F0-4326-93B2-53BA950A2F3E}"/>
              </a:ext>
            </a:extLst>
          </p:cNvPr>
          <p:cNvSpPr/>
          <p:nvPr/>
        </p:nvSpPr>
        <p:spPr>
          <a:xfrm>
            <a:off x="6122160" y="1744329"/>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38984576-1D52-497F-A02F-CAEB1F11513C}"/>
              </a:ext>
            </a:extLst>
          </p:cNvPr>
          <p:cNvCxnSpPr>
            <a:cxnSpLocks/>
          </p:cNvCxnSpPr>
          <p:nvPr/>
        </p:nvCxnSpPr>
        <p:spPr>
          <a:xfrm flipV="1">
            <a:off x="6121382" y="1753247"/>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81BBE9F-A2FE-4D32-BEAE-A13234E22111}"/>
              </a:ext>
            </a:extLst>
          </p:cNvPr>
          <p:cNvCxnSpPr>
            <a:cxnSpLocks/>
          </p:cNvCxnSpPr>
          <p:nvPr/>
        </p:nvCxnSpPr>
        <p:spPr>
          <a:xfrm>
            <a:off x="5880726" y="1753247"/>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6E660022-BCB2-4B1C-B6BF-C4C7ACDC2B38}"/>
              </a:ext>
            </a:extLst>
          </p:cNvPr>
          <p:cNvSpPr/>
          <p:nvPr/>
        </p:nvSpPr>
        <p:spPr>
          <a:xfrm>
            <a:off x="9108119" y="1722268"/>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E70AD82-18CE-4240-B07F-B50319C9451E}"/>
              </a:ext>
            </a:extLst>
          </p:cNvPr>
          <p:cNvCxnSpPr>
            <a:cxnSpLocks/>
          </p:cNvCxnSpPr>
          <p:nvPr/>
        </p:nvCxnSpPr>
        <p:spPr>
          <a:xfrm flipV="1">
            <a:off x="9107341" y="1731186"/>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A4D87B5-795F-44DD-9F63-E073752EB6FA}"/>
              </a:ext>
            </a:extLst>
          </p:cNvPr>
          <p:cNvCxnSpPr>
            <a:cxnSpLocks/>
          </p:cNvCxnSpPr>
          <p:nvPr/>
        </p:nvCxnSpPr>
        <p:spPr>
          <a:xfrm>
            <a:off x="9162217" y="1731186"/>
            <a:ext cx="2582108" cy="2107389"/>
          </a:xfrm>
          <a:prstGeom prst="line">
            <a:avLst/>
          </a:prstGeom>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2E7D5BE-B9DB-4468-AF4D-50B149628571}"/>
              </a:ext>
            </a:extLst>
          </p:cNvPr>
          <p:cNvSpPr/>
          <p:nvPr/>
        </p:nvSpPr>
        <p:spPr>
          <a:xfrm>
            <a:off x="2850879" y="3946025"/>
            <a:ext cx="2644898" cy="206840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339F2EB4-A9A9-4259-AF4E-40DC0346F9E3}"/>
              </a:ext>
            </a:extLst>
          </p:cNvPr>
          <p:cNvCxnSpPr>
            <a:cxnSpLocks/>
          </p:cNvCxnSpPr>
          <p:nvPr/>
        </p:nvCxnSpPr>
        <p:spPr>
          <a:xfrm flipV="1">
            <a:off x="2850101" y="3954943"/>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D4C24D6-6B89-4EB4-AD8D-5B85D9D2AFC3}"/>
              </a:ext>
            </a:extLst>
          </p:cNvPr>
          <p:cNvCxnSpPr>
            <a:cxnSpLocks/>
          </p:cNvCxnSpPr>
          <p:nvPr/>
        </p:nvCxnSpPr>
        <p:spPr>
          <a:xfrm>
            <a:off x="2904977" y="3954943"/>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18791A2-3911-4AFB-9C30-1662B8769084}"/>
              </a:ext>
            </a:extLst>
          </p:cNvPr>
          <p:cNvSpPr/>
          <p:nvPr/>
        </p:nvSpPr>
        <p:spPr>
          <a:xfrm>
            <a:off x="6149442" y="3937055"/>
            <a:ext cx="2644898" cy="20553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A389948A-0176-45DC-ACEC-214E5732C463}"/>
              </a:ext>
            </a:extLst>
          </p:cNvPr>
          <p:cNvCxnSpPr>
            <a:cxnSpLocks/>
          </p:cNvCxnSpPr>
          <p:nvPr/>
        </p:nvCxnSpPr>
        <p:spPr>
          <a:xfrm flipV="1">
            <a:off x="6148664" y="3945973"/>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2D15BD1-8455-4F27-8B4F-B6B20758C79E}"/>
              </a:ext>
            </a:extLst>
          </p:cNvPr>
          <p:cNvCxnSpPr>
            <a:cxnSpLocks/>
          </p:cNvCxnSpPr>
          <p:nvPr/>
        </p:nvCxnSpPr>
        <p:spPr>
          <a:xfrm>
            <a:off x="6139786" y="3941500"/>
            <a:ext cx="2627272" cy="2090819"/>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F99E8461-D2DF-4AFF-8843-BD4FC2CEAC4D}"/>
              </a:ext>
            </a:extLst>
          </p:cNvPr>
          <p:cNvSpPr/>
          <p:nvPr/>
        </p:nvSpPr>
        <p:spPr>
          <a:xfrm>
            <a:off x="9135401" y="3914994"/>
            <a:ext cx="2644898" cy="2099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F5CAEF-200F-4FDE-BC77-27426B8BCF59}"/>
              </a:ext>
            </a:extLst>
          </p:cNvPr>
          <p:cNvCxnSpPr>
            <a:cxnSpLocks/>
          </p:cNvCxnSpPr>
          <p:nvPr/>
        </p:nvCxnSpPr>
        <p:spPr>
          <a:xfrm flipV="1">
            <a:off x="9134623" y="3923912"/>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27B6B4-1E4D-4D55-9DA4-9C219BA82520}"/>
              </a:ext>
            </a:extLst>
          </p:cNvPr>
          <p:cNvCxnSpPr>
            <a:cxnSpLocks/>
          </p:cNvCxnSpPr>
          <p:nvPr/>
        </p:nvCxnSpPr>
        <p:spPr>
          <a:xfrm>
            <a:off x="9189499" y="3923912"/>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4EFFE43-D46B-4E9A-9933-C7286B289F3E}"/>
              </a:ext>
            </a:extLst>
          </p:cNvPr>
          <p:cNvSpPr txBox="1"/>
          <p:nvPr/>
        </p:nvSpPr>
        <p:spPr>
          <a:xfrm>
            <a:off x="4162425" y="6238875"/>
            <a:ext cx="3714750" cy="369332"/>
          </a:xfrm>
          <a:prstGeom prst="rect">
            <a:avLst/>
          </a:prstGeom>
          <a:noFill/>
        </p:spPr>
        <p:txBody>
          <a:bodyPr wrap="square" rtlCol="0">
            <a:spAutoFit/>
          </a:bodyPr>
          <a:lstStyle/>
          <a:p>
            <a:r>
              <a:rPr lang="en-US" dirty="0"/>
              <a:t>FAQ</a:t>
            </a:r>
          </a:p>
        </p:txBody>
      </p:sp>
      <p:sp>
        <p:nvSpPr>
          <p:cNvPr id="46" name="TextBox 45">
            <a:extLst>
              <a:ext uri="{FF2B5EF4-FFF2-40B4-BE49-F238E27FC236}">
                <a16:creationId xmlns:a16="http://schemas.microsoft.com/office/drawing/2014/main" id="{188DA9F1-5CAC-46FD-835F-9F637ECB686F}"/>
              </a:ext>
            </a:extLst>
          </p:cNvPr>
          <p:cNvSpPr txBox="1"/>
          <p:nvPr/>
        </p:nvSpPr>
        <p:spPr>
          <a:xfrm>
            <a:off x="10982325" y="1299758"/>
            <a:ext cx="730154" cy="369332"/>
          </a:xfrm>
          <a:prstGeom prst="rect">
            <a:avLst/>
          </a:prstGeom>
          <a:noFill/>
        </p:spPr>
        <p:txBody>
          <a:bodyPr wrap="square" rtlCol="0">
            <a:spAutoFit/>
          </a:bodyPr>
          <a:lstStyle/>
          <a:p>
            <a:r>
              <a:rPr lang="en-US" dirty="0"/>
              <a:t>Cart</a:t>
            </a:r>
          </a:p>
        </p:txBody>
      </p:sp>
    </p:spTree>
    <p:extLst>
      <p:ext uri="{BB962C8B-B14F-4D97-AF65-F5344CB8AC3E}">
        <p14:creationId xmlns:p14="http://schemas.microsoft.com/office/powerpoint/2010/main" val="134123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Subscriptions.html</a:t>
            </a:r>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CCC47A-1987-47D7-A221-D39FBEE7B661}"/>
              </a:ext>
            </a:extLst>
          </p:cNvPr>
          <p:cNvSpPr/>
          <p:nvPr/>
        </p:nvSpPr>
        <p:spPr>
          <a:xfrm>
            <a:off x="2654423" y="1933575"/>
            <a:ext cx="9321554" cy="4048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CD43A07-5E03-4C7B-A9F1-9F4445AD743D}"/>
              </a:ext>
            </a:extLst>
          </p:cNvPr>
          <p:cNvSpPr/>
          <p:nvPr/>
        </p:nvSpPr>
        <p:spPr>
          <a:xfrm>
            <a:off x="2743200" y="6155844"/>
            <a:ext cx="9141485" cy="502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970137" cy="3416320"/>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dirty="0">
              <a:solidFill>
                <a:schemeClr val="bg1"/>
              </a:solidFill>
            </a:endParaRPr>
          </a:p>
          <a:p>
            <a:r>
              <a:rPr lang="en-US" dirty="0">
                <a:solidFill>
                  <a:schemeClr val="bg1"/>
                </a:solidFill>
              </a:rPr>
              <a:t>Contacts</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7" name="TextBox 6">
            <a:extLst>
              <a:ext uri="{FF2B5EF4-FFF2-40B4-BE49-F238E27FC236}">
                <a16:creationId xmlns:a16="http://schemas.microsoft.com/office/drawing/2014/main" id="{1AB946BF-8AF1-4FD9-97F4-1E48C8677A60}"/>
              </a:ext>
            </a:extLst>
          </p:cNvPr>
          <p:cNvSpPr txBox="1"/>
          <p:nvPr/>
        </p:nvSpPr>
        <p:spPr>
          <a:xfrm>
            <a:off x="5391150" y="1354874"/>
            <a:ext cx="3800475" cy="369332"/>
          </a:xfrm>
          <a:prstGeom prst="rect">
            <a:avLst/>
          </a:prstGeom>
          <a:noFill/>
        </p:spPr>
        <p:txBody>
          <a:bodyPr wrap="square" rtlCol="0">
            <a:spAutoFit/>
          </a:bodyPr>
          <a:lstStyle/>
          <a:p>
            <a:r>
              <a:rPr lang="en-US" dirty="0"/>
              <a:t>Bean &amp; Gone</a:t>
            </a:r>
          </a:p>
        </p:txBody>
      </p:sp>
      <p:sp>
        <p:nvSpPr>
          <p:cNvPr id="9" name="Rectangle: Rounded Corners 8">
            <a:extLst>
              <a:ext uri="{FF2B5EF4-FFF2-40B4-BE49-F238E27FC236}">
                <a16:creationId xmlns:a16="http://schemas.microsoft.com/office/drawing/2014/main" id="{581B8779-E3AA-4E99-8832-1B3EE1BE58B7}"/>
              </a:ext>
            </a:extLst>
          </p:cNvPr>
          <p:cNvSpPr/>
          <p:nvPr/>
        </p:nvSpPr>
        <p:spPr>
          <a:xfrm>
            <a:off x="2981325" y="2152650"/>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C33AFB3-182C-413E-86D2-DD4DE1E7BA85}"/>
              </a:ext>
            </a:extLst>
          </p:cNvPr>
          <p:cNvSpPr/>
          <p:nvPr/>
        </p:nvSpPr>
        <p:spPr>
          <a:xfrm>
            <a:off x="2981325" y="3322480"/>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CA7F4CF-A9BB-405F-BDB5-649C3A5DBC68}"/>
              </a:ext>
            </a:extLst>
          </p:cNvPr>
          <p:cNvSpPr/>
          <p:nvPr/>
        </p:nvSpPr>
        <p:spPr>
          <a:xfrm>
            <a:off x="2981325" y="4520665"/>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5F82D1-30CC-461D-AAFB-7E2B438571B9}"/>
              </a:ext>
            </a:extLst>
          </p:cNvPr>
          <p:cNvSpPr txBox="1"/>
          <p:nvPr/>
        </p:nvSpPr>
        <p:spPr>
          <a:xfrm>
            <a:off x="3324225" y="2407201"/>
            <a:ext cx="6213352" cy="369332"/>
          </a:xfrm>
          <a:prstGeom prst="rect">
            <a:avLst/>
          </a:prstGeom>
          <a:noFill/>
        </p:spPr>
        <p:txBody>
          <a:bodyPr wrap="square" rtlCol="0">
            <a:spAutoFit/>
          </a:bodyPr>
          <a:lstStyle/>
          <a:p>
            <a:r>
              <a:rPr lang="en-US" dirty="0"/>
              <a:t>Coffee choices</a:t>
            </a:r>
          </a:p>
        </p:txBody>
      </p:sp>
      <p:sp>
        <p:nvSpPr>
          <p:cNvPr id="12" name="TextBox 11">
            <a:extLst>
              <a:ext uri="{FF2B5EF4-FFF2-40B4-BE49-F238E27FC236}">
                <a16:creationId xmlns:a16="http://schemas.microsoft.com/office/drawing/2014/main" id="{0DE9FCA9-0C32-4A60-BC03-1BC9A877E2ED}"/>
              </a:ext>
            </a:extLst>
          </p:cNvPr>
          <p:cNvSpPr txBox="1"/>
          <p:nvPr/>
        </p:nvSpPr>
        <p:spPr>
          <a:xfrm>
            <a:off x="3324225" y="3505200"/>
            <a:ext cx="6638925" cy="369332"/>
          </a:xfrm>
          <a:prstGeom prst="rect">
            <a:avLst/>
          </a:prstGeom>
          <a:noFill/>
        </p:spPr>
        <p:txBody>
          <a:bodyPr wrap="square" rtlCol="0">
            <a:spAutoFit/>
          </a:bodyPr>
          <a:lstStyle/>
          <a:p>
            <a:r>
              <a:rPr lang="en-US" dirty="0"/>
              <a:t>Contact details</a:t>
            </a:r>
          </a:p>
        </p:txBody>
      </p:sp>
      <p:sp>
        <p:nvSpPr>
          <p:cNvPr id="17" name="TextBox 16">
            <a:extLst>
              <a:ext uri="{FF2B5EF4-FFF2-40B4-BE49-F238E27FC236}">
                <a16:creationId xmlns:a16="http://schemas.microsoft.com/office/drawing/2014/main" id="{E1B02C10-A216-4A51-98BF-4F0DBD82F6A2}"/>
              </a:ext>
            </a:extLst>
          </p:cNvPr>
          <p:cNvSpPr txBox="1"/>
          <p:nvPr/>
        </p:nvSpPr>
        <p:spPr>
          <a:xfrm>
            <a:off x="3419475" y="4733925"/>
            <a:ext cx="3629025" cy="369332"/>
          </a:xfrm>
          <a:prstGeom prst="rect">
            <a:avLst/>
          </a:prstGeom>
          <a:noFill/>
        </p:spPr>
        <p:txBody>
          <a:bodyPr wrap="square" rtlCol="0">
            <a:spAutoFit/>
          </a:bodyPr>
          <a:lstStyle/>
          <a:p>
            <a:r>
              <a:rPr lang="en-US" dirty="0"/>
              <a:t>Shipping &amp; Payment</a:t>
            </a:r>
          </a:p>
        </p:txBody>
      </p:sp>
      <p:sp>
        <p:nvSpPr>
          <p:cNvPr id="19" name="TextBox 18">
            <a:extLst>
              <a:ext uri="{FF2B5EF4-FFF2-40B4-BE49-F238E27FC236}">
                <a16:creationId xmlns:a16="http://schemas.microsoft.com/office/drawing/2014/main" id="{178A7139-CFAA-49B4-802A-8702983CCEE2}"/>
              </a:ext>
            </a:extLst>
          </p:cNvPr>
          <p:cNvSpPr txBox="1"/>
          <p:nvPr/>
        </p:nvSpPr>
        <p:spPr>
          <a:xfrm>
            <a:off x="2981325" y="6248400"/>
            <a:ext cx="4143375" cy="369332"/>
          </a:xfrm>
          <a:prstGeom prst="rect">
            <a:avLst/>
          </a:prstGeom>
          <a:noFill/>
        </p:spPr>
        <p:txBody>
          <a:bodyPr wrap="square" rtlCol="0">
            <a:spAutoFit/>
          </a:bodyPr>
          <a:lstStyle/>
          <a:p>
            <a:r>
              <a:rPr lang="en-US" dirty="0"/>
              <a:t>FAQ</a:t>
            </a:r>
          </a:p>
        </p:txBody>
      </p:sp>
    </p:spTree>
    <p:extLst>
      <p:ext uri="{BB962C8B-B14F-4D97-AF65-F5344CB8AC3E}">
        <p14:creationId xmlns:p14="http://schemas.microsoft.com/office/powerpoint/2010/main" val="195027748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{5EBA0CEB-C982-4A1D-9FC8-DB27304C77F4}tf11964407_win32</Template>
  <TotalTime>0</TotalTime>
  <Words>133</Words>
  <Application>Microsoft Office PowerPoint</Application>
  <PresentationFormat>Widescreen</PresentationFormat>
  <Paragraphs>62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Franklin Gothic Book</vt:lpstr>
      <vt:lpstr>Franklin Gothic Demi</vt:lpstr>
      <vt:lpstr>Gill Sans MT</vt:lpstr>
      <vt:lpstr>Wingdings 2</vt:lpstr>
      <vt:lpstr>DividendVTI</vt:lpstr>
      <vt:lpstr>Bean &amp; GONE</vt:lpstr>
      <vt:lpstr>Index.html</vt:lpstr>
      <vt:lpstr>Coffee-mechandise.html</vt:lpstr>
      <vt:lpstr>Subscriptions.html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Bean &amp; GONE</dc:title>
  <dc:creator>Sinead Burke</dc:creator>
  <cp:lastModifiedBy>Sinead Burke</cp:lastModifiedBy>
  <cp:revision>1</cp:revision>
  <dcterms:created xsi:type="dcterms:W3CDTF">2020-12-12T10:55:30Z</dcterms:created>
  <dcterms:modified xsi:type="dcterms:W3CDTF">2020-12-12T11:18:21Z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