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38"/>
  </p:notesMasterIdLst>
  <p:sldIdLst>
    <p:sldId id="256" r:id="rId2"/>
    <p:sldId id="257" r:id="rId3"/>
    <p:sldId id="262" r:id="rId4"/>
    <p:sldId id="258" r:id="rId5"/>
    <p:sldId id="280" r:id="rId6"/>
    <p:sldId id="265" r:id="rId7"/>
    <p:sldId id="266" r:id="rId8"/>
    <p:sldId id="267" r:id="rId9"/>
    <p:sldId id="281" r:id="rId10"/>
    <p:sldId id="289" r:id="rId11"/>
    <p:sldId id="290" r:id="rId12"/>
    <p:sldId id="268" r:id="rId13"/>
    <p:sldId id="260" r:id="rId14"/>
    <p:sldId id="264" r:id="rId15"/>
    <p:sldId id="269" r:id="rId16"/>
    <p:sldId id="291" r:id="rId17"/>
    <p:sldId id="292" r:id="rId18"/>
    <p:sldId id="277" r:id="rId19"/>
    <p:sldId id="270" r:id="rId20"/>
    <p:sldId id="261" r:id="rId21"/>
    <p:sldId id="282" r:id="rId22"/>
    <p:sldId id="288" r:id="rId23"/>
    <p:sldId id="286" r:id="rId24"/>
    <p:sldId id="287" r:id="rId25"/>
    <p:sldId id="283" r:id="rId26"/>
    <p:sldId id="293" r:id="rId27"/>
    <p:sldId id="294" r:id="rId28"/>
    <p:sldId id="259" r:id="rId29"/>
    <p:sldId id="278" r:id="rId30"/>
    <p:sldId id="271" r:id="rId31"/>
    <p:sldId id="272" r:id="rId32"/>
    <p:sldId id="273" r:id="rId33"/>
    <p:sldId id="279" r:id="rId34"/>
    <p:sldId id="274" r:id="rId35"/>
    <p:sldId id="275"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snapToGrid="0">
      <p:cViewPr varScale="1">
        <p:scale>
          <a:sx n="45" d="100"/>
          <a:sy n="45" d="100"/>
        </p:scale>
        <p:origin x="77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8859F-70F5-420C-8114-3A38927769E2}" type="datetimeFigureOut">
              <a:rPr lang="en-US" smtClean="0"/>
              <a:t>10-Oct-17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0CB6B-6A5D-43A7-9339-4BC9F07FB74F}" type="slidenum">
              <a:rPr lang="en-US" smtClean="0"/>
              <a:t>‹#›</a:t>
            </a:fld>
            <a:endParaRPr lang="en-US"/>
          </a:p>
        </p:txBody>
      </p:sp>
    </p:spTree>
    <p:extLst>
      <p:ext uri="{BB962C8B-B14F-4D97-AF65-F5344CB8AC3E}">
        <p14:creationId xmlns:p14="http://schemas.microsoft.com/office/powerpoint/2010/main" val="38139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20CB6B-6A5D-43A7-9339-4BC9F07FB74F}" type="slidenum">
              <a:rPr lang="en-US" smtClean="0"/>
              <a:t>1</a:t>
            </a:fld>
            <a:endParaRPr lang="en-US"/>
          </a:p>
        </p:txBody>
      </p:sp>
    </p:spTree>
    <p:extLst>
      <p:ext uri="{BB962C8B-B14F-4D97-AF65-F5344CB8AC3E}">
        <p14:creationId xmlns:p14="http://schemas.microsoft.com/office/powerpoint/2010/main" val="274024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20CB6B-6A5D-43A7-9339-4BC9F07FB74F}" type="slidenum">
              <a:rPr lang="en-US" smtClean="0"/>
              <a:t>6</a:t>
            </a:fld>
            <a:endParaRPr lang="en-US"/>
          </a:p>
        </p:txBody>
      </p:sp>
    </p:spTree>
    <p:extLst>
      <p:ext uri="{BB962C8B-B14F-4D97-AF65-F5344CB8AC3E}">
        <p14:creationId xmlns:p14="http://schemas.microsoft.com/office/powerpoint/2010/main" val="423988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20CB6B-6A5D-43A7-9339-4BC9F07FB74F}" type="slidenum">
              <a:rPr lang="en-US" smtClean="0"/>
              <a:t>10</a:t>
            </a:fld>
            <a:endParaRPr lang="en-US"/>
          </a:p>
        </p:txBody>
      </p:sp>
    </p:spTree>
    <p:extLst>
      <p:ext uri="{BB962C8B-B14F-4D97-AF65-F5344CB8AC3E}">
        <p14:creationId xmlns:p14="http://schemas.microsoft.com/office/powerpoint/2010/main" val="301924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7D19BF-CF39-47D6-8BB1-F362FA0C6209}" type="datetimeFigureOut">
              <a:rPr lang="en-IE" smtClean="0"/>
              <a:t>10/10/2017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427423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9BF-CF39-47D6-8BB1-F362FA0C6209}" type="datetimeFigureOut">
              <a:rPr lang="en-IE" smtClean="0"/>
              <a:t>10/10/2017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271792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9BF-CF39-47D6-8BB1-F362FA0C6209}" type="datetimeFigureOut">
              <a:rPr lang="en-IE" smtClean="0"/>
              <a:t>10/10/2017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3149799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9BF-CF39-47D6-8BB1-F362FA0C6209}" type="datetimeFigureOut">
              <a:rPr lang="en-IE" smtClean="0"/>
              <a:t>10/10/2017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60C4F78-F15A-4A94-B298-B8974043A4C8}" type="slidenum">
              <a:rPr lang="en-IE" smtClean="0"/>
              <a:t>‹#›</a:t>
            </a:fld>
            <a:endParaRPr lang="en-IE"/>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0711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9BF-CF39-47D6-8BB1-F362FA0C6209}" type="datetimeFigureOut">
              <a:rPr lang="en-IE" smtClean="0"/>
              <a:t>10/10/2017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119622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7D19BF-CF39-47D6-8BB1-F362FA0C6209}" type="datetimeFigureOut">
              <a:rPr lang="en-IE" smtClean="0"/>
              <a:t>10/10/2017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3650199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7D19BF-CF39-47D6-8BB1-F362FA0C6209}" type="datetimeFigureOut">
              <a:rPr lang="en-IE" smtClean="0"/>
              <a:t>10/10/2017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1575395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D19BF-CF39-47D6-8BB1-F362FA0C6209}" type="datetimeFigureOut">
              <a:rPr lang="en-IE" smtClean="0"/>
              <a:t>10/10/2017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1480382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D19BF-CF39-47D6-8BB1-F362FA0C6209}" type="datetimeFigureOut">
              <a:rPr lang="en-IE" smtClean="0"/>
              <a:t>10/10/2017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181300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D19BF-CF39-47D6-8BB1-F362FA0C6209}" type="datetimeFigureOut">
              <a:rPr lang="en-IE" smtClean="0"/>
              <a:t>10/10/2017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422117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D19BF-CF39-47D6-8BB1-F362FA0C6209}" type="datetimeFigureOut">
              <a:rPr lang="en-IE" smtClean="0"/>
              <a:t>10/10/2017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413642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7D19BF-CF39-47D6-8BB1-F362FA0C6209}" type="datetimeFigureOut">
              <a:rPr lang="en-IE" smtClean="0"/>
              <a:t>10/10/2017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160370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7D19BF-CF39-47D6-8BB1-F362FA0C6209}" type="datetimeFigureOut">
              <a:rPr lang="en-IE" smtClean="0"/>
              <a:t>10/10/2017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54664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7D19BF-CF39-47D6-8BB1-F362FA0C6209}" type="datetimeFigureOut">
              <a:rPr lang="en-IE" smtClean="0"/>
              <a:t>10/10/2017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18016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D19BF-CF39-47D6-8BB1-F362FA0C6209}" type="datetimeFigureOut">
              <a:rPr lang="en-IE" smtClean="0"/>
              <a:t>10/10/2017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149303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9BF-CF39-47D6-8BB1-F362FA0C6209}" type="datetimeFigureOut">
              <a:rPr lang="en-IE" smtClean="0"/>
              <a:t>10/10/2017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233769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9BF-CF39-47D6-8BB1-F362FA0C6209}" type="datetimeFigureOut">
              <a:rPr lang="en-IE" smtClean="0"/>
              <a:t>10/10/2017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60C4F78-F15A-4A94-B298-B8974043A4C8}" type="slidenum">
              <a:rPr lang="en-IE" smtClean="0"/>
              <a:t>‹#›</a:t>
            </a:fld>
            <a:endParaRPr lang="en-IE"/>
          </a:p>
        </p:txBody>
      </p:sp>
    </p:spTree>
    <p:extLst>
      <p:ext uri="{BB962C8B-B14F-4D97-AF65-F5344CB8AC3E}">
        <p14:creationId xmlns:p14="http://schemas.microsoft.com/office/powerpoint/2010/main" val="27626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C7D19BF-CF39-47D6-8BB1-F362FA0C6209}" type="datetimeFigureOut">
              <a:rPr lang="en-IE" smtClean="0"/>
              <a:t>10/10/2017</a:t>
            </a:fld>
            <a:endParaRPr lang="en-IE"/>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0C4F78-F15A-4A94-B298-B8974043A4C8}" type="slidenum">
              <a:rPr lang="en-IE" smtClean="0"/>
              <a:t>‹#›</a:t>
            </a:fld>
            <a:endParaRPr lang="en-IE"/>
          </a:p>
        </p:txBody>
      </p:sp>
    </p:spTree>
    <p:extLst>
      <p:ext uri="{BB962C8B-B14F-4D97-AF65-F5344CB8AC3E}">
        <p14:creationId xmlns:p14="http://schemas.microsoft.com/office/powerpoint/2010/main" val="2677153632"/>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IE" dirty="0"/>
            </a:br>
            <a:br>
              <a:rPr lang="en-IE" dirty="0"/>
            </a:br>
            <a:br>
              <a:rPr lang="en-IE" dirty="0"/>
            </a:br>
            <a:r>
              <a:rPr lang="en-IE" sz="9800" dirty="0">
                <a:latin typeface="Agency FB" panose="020B0503020202020204" pitchFamily="34" charset="0"/>
              </a:rPr>
              <a:t>cit</a:t>
            </a:r>
            <a:br>
              <a:rPr lang="en-IE" sz="9800" dirty="0">
                <a:latin typeface="Agency FB" panose="020B0503020202020204" pitchFamily="34" charset="0"/>
              </a:rPr>
            </a:br>
            <a:r>
              <a:rPr lang="en-IE" sz="9800" dirty="0">
                <a:latin typeface="Agency FB" panose="020B0503020202020204" pitchFamily="34" charset="0"/>
              </a:rPr>
              <a:t>Weight watchers</a:t>
            </a:r>
          </a:p>
        </p:txBody>
      </p:sp>
      <p:sp>
        <p:nvSpPr>
          <p:cNvPr id="3" name="Subtitle 2"/>
          <p:cNvSpPr>
            <a:spLocks noGrp="1"/>
          </p:cNvSpPr>
          <p:nvPr>
            <p:ph type="subTitle" idx="1"/>
          </p:nvPr>
        </p:nvSpPr>
        <p:spPr/>
        <p:txBody>
          <a:bodyPr>
            <a:normAutofit/>
          </a:bodyPr>
          <a:lstStyle/>
          <a:p>
            <a:r>
              <a:rPr lang="en-IE" dirty="0"/>
              <a:t>Sinéad Coughlan, Dean Healy,</a:t>
            </a:r>
          </a:p>
          <a:p>
            <a:r>
              <a:rPr lang="en-IE" dirty="0"/>
              <a:t>James Broderick and Megan McCarthy</a:t>
            </a:r>
          </a:p>
        </p:txBody>
      </p:sp>
    </p:spTree>
    <p:extLst>
      <p:ext uri="{BB962C8B-B14F-4D97-AF65-F5344CB8AC3E}">
        <p14:creationId xmlns:p14="http://schemas.microsoft.com/office/powerpoint/2010/main" val="367296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6" name="Content Placeholder 5"/>
          <p:cNvPicPr>
            <a:picLocks noGrp="1" noChangeAspect="1"/>
          </p:cNvPicPr>
          <p:nvPr>
            <p:ph idx="1"/>
          </p:nvPr>
        </p:nvPicPr>
        <p:blipFill>
          <a:blip r:embed="rId3"/>
          <a:stretch>
            <a:fillRect/>
          </a:stretch>
        </p:blipFill>
        <p:spPr>
          <a:xfrm>
            <a:off x="4140394" y="725510"/>
            <a:ext cx="3900561" cy="5997430"/>
          </a:xfrm>
          <a:prstGeom prst="rect">
            <a:avLst/>
          </a:prstGeom>
        </p:spPr>
      </p:pic>
    </p:spTree>
    <p:extLst>
      <p:ext uri="{BB962C8B-B14F-4D97-AF65-F5344CB8AC3E}">
        <p14:creationId xmlns:p14="http://schemas.microsoft.com/office/powerpoint/2010/main" val="337883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4111896" y="699752"/>
            <a:ext cx="3957558" cy="5905739"/>
          </a:xfrm>
          <a:prstGeom prst="rect">
            <a:avLst/>
          </a:prstGeom>
        </p:spPr>
      </p:pic>
    </p:spTree>
    <p:extLst>
      <p:ext uri="{BB962C8B-B14F-4D97-AF65-F5344CB8AC3E}">
        <p14:creationId xmlns:p14="http://schemas.microsoft.com/office/powerpoint/2010/main" val="149646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4156558" y="700489"/>
            <a:ext cx="3868234" cy="5737715"/>
          </a:xfrm>
          <a:prstGeom prst="rect">
            <a:avLst/>
          </a:prstGeom>
        </p:spPr>
      </p:pic>
    </p:spTree>
    <p:extLst>
      <p:ext uri="{BB962C8B-B14F-4D97-AF65-F5344CB8AC3E}">
        <p14:creationId xmlns:p14="http://schemas.microsoft.com/office/powerpoint/2010/main" val="92480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pic>
        <p:nvPicPr>
          <p:cNvPr id="4" name="Content Placeholder 3"/>
          <p:cNvPicPr>
            <a:picLocks noGrp="1" noChangeAspect="1"/>
          </p:cNvPicPr>
          <p:nvPr>
            <p:ph idx="1"/>
          </p:nvPr>
        </p:nvPicPr>
        <p:blipFill>
          <a:blip r:embed="rId2"/>
          <a:stretch>
            <a:fillRect/>
          </a:stretch>
        </p:blipFill>
        <p:spPr>
          <a:xfrm>
            <a:off x="913795" y="258184"/>
            <a:ext cx="10435523" cy="6196404"/>
          </a:xfrm>
          <a:prstGeom prst="rect">
            <a:avLst/>
          </a:prstGeom>
        </p:spPr>
      </p:pic>
    </p:spTree>
    <p:extLst>
      <p:ext uri="{BB962C8B-B14F-4D97-AF65-F5344CB8AC3E}">
        <p14:creationId xmlns:p14="http://schemas.microsoft.com/office/powerpoint/2010/main" val="64542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Shane’s Scenario</a:t>
            </a:r>
          </a:p>
        </p:txBody>
      </p:sp>
      <p:sp>
        <p:nvSpPr>
          <p:cNvPr id="3" name="Content Placeholder 2"/>
          <p:cNvSpPr>
            <a:spLocks noGrp="1"/>
          </p:cNvSpPr>
          <p:nvPr>
            <p:ph idx="1"/>
          </p:nvPr>
        </p:nvSpPr>
        <p:spPr>
          <a:xfrm>
            <a:off x="913795" y="1730303"/>
            <a:ext cx="10353762" cy="4756557"/>
          </a:xfrm>
        </p:spPr>
        <p:txBody>
          <a:bodyPr>
            <a:normAutofit/>
          </a:bodyPr>
          <a:lstStyle/>
          <a:p>
            <a:pPr marL="457200" indent="-457200" fontAlgn="base">
              <a:buFont typeface="+mj-lt"/>
              <a:buAutoNum type="arabicPeriod"/>
            </a:pPr>
            <a:r>
              <a:rPr lang="en-IE" sz="2100" dirty="0">
                <a:effectLst/>
              </a:rPr>
              <a:t>Shane doesn't know what to have for dinner.</a:t>
            </a:r>
          </a:p>
          <a:p>
            <a:pPr marL="457200" indent="-457200" fontAlgn="base">
              <a:buFont typeface="+mj-lt"/>
              <a:buAutoNum type="arabicPeriod"/>
            </a:pPr>
            <a:r>
              <a:rPr lang="en-IE" sz="2100" dirty="0">
                <a:effectLst/>
              </a:rPr>
              <a:t>Shane decides that he does not want anything unhealthy for dinner so he opens the Weight watchers app.</a:t>
            </a:r>
          </a:p>
          <a:p>
            <a:pPr marL="457200" indent="-457200" fontAlgn="base">
              <a:buFont typeface="+mj-lt"/>
              <a:buAutoNum type="arabicPeriod"/>
            </a:pPr>
            <a:r>
              <a:rPr lang="en-IE" sz="2100" dirty="0">
                <a:effectLst/>
              </a:rPr>
              <a:t>Shane is asked to enter his </a:t>
            </a:r>
            <a:r>
              <a:rPr lang="en-IE" sz="2100" dirty="0" err="1">
                <a:effectLst/>
              </a:rPr>
              <a:t>mycit</a:t>
            </a:r>
            <a:r>
              <a:rPr lang="en-IE" sz="2100" dirty="0">
                <a:effectLst/>
              </a:rPr>
              <a:t> email as his username and his </a:t>
            </a:r>
            <a:r>
              <a:rPr lang="en-IE" sz="2100" dirty="0" err="1">
                <a:effectLst/>
              </a:rPr>
              <a:t>mycit</a:t>
            </a:r>
            <a:r>
              <a:rPr lang="en-IE" sz="2100" dirty="0">
                <a:effectLst/>
              </a:rPr>
              <a:t> password as his password.</a:t>
            </a:r>
          </a:p>
          <a:p>
            <a:pPr marL="457200" indent="-457200" fontAlgn="base">
              <a:buFont typeface="+mj-lt"/>
              <a:buAutoNum type="arabicPeriod"/>
            </a:pPr>
            <a:r>
              <a:rPr lang="en-IE" sz="2100" dirty="0">
                <a:effectLst/>
              </a:rPr>
              <a:t>After Shane logs in he selects the diet option.</a:t>
            </a:r>
          </a:p>
          <a:p>
            <a:pPr marL="457200" indent="-457200" fontAlgn="base">
              <a:buFont typeface="+mj-lt"/>
              <a:buAutoNum type="arabicPeriod"/>
            </a:pPr>
            <a:r>
              <a:rPr lang="en-IE" sz="2100" dirty="0">
                <a:effectLst/>
              </a:rPr>
              <a:t>Shane looks at what he has in his fridge and choses a recipe with the things that he has available. </a:t>
            </a:r>
          </a:p>
          <a:p>
            <a:pPr marL="457200" indent="-457200" fontAlgn="base">
              <a:buFont typeface="+mj-lt"/>
              <a:buAutoNum type="arabicPeriod"/>
            </a:pPr>
            <a:r>
              <a:rPr lang="en-IE" sz="2100" dirty="0">
                <a:effectLst/>
              </a:rPr>
              <a:t>Shane calls his mom to find out how to cook chicken safely.</a:t>
            </a:r>
          </a:p>
          <a:p>
            <a:pPr marL="457200" indent="-457200" fontAlgn="base">
              <a:buFont typeface="+mj-lt"/>
              <a:buAutoNum type="arabicPeriod"/>
            </a:pPr>
            <a:r>
              <a:rPr lang="en-IE" sz="2100" dirty="0">
                <a:effectLst/>
              </a:rPr>
              <a:t>Shane screenshots the recipe and logs out of the app.</a:t>
            </a:r>
          </a:p>
          <a:p>
            <a:endParaRPr lang="en-IE" dirty="0"/>
          </a:p>
        </p:txBody>
      </p:sp>
    </p:spTree>
    <p:extLst>
      <p:ext uri="{BB962C8B-B14F-4D97-AF65-F5344CB8AC3E}">
        <p14:creationId xmlns:p14="http://schemas.microsoft.com/office/powerpoint/2010/main" val="194520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4113599" y="609600"/>
            <a:ext cx="3954152" cy="5865830"/>
          </a:xfrm>
          <a:prstGeom prst="rect">
            <a:avLst/>
          </a:prstGeom>
        </p:spPr>
      </p:pic>
    </p:spTree>
    <p:extLst>
      <p:ext uri="{BB962C8B-B14F-4D97-AF65-F5344CB8AC3E}">
        <p14:creationId xmlns:p14="http://schemas.microsoft.com/office/powerpoint/2010/main" val="380506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035130" y="498520"/>
            <a:ext cx="4111090" cy="6133122"/>
          </a:xfrm>
          <a:prstGeom prst="rect">
            <a:avLst/>
          </a:prstGeom>
        </p:spPr>
      </p:pic>
    </p:spTree>
    <p:extLst>
      <p:ext uri="{BB962C8B-B14F-4D97-AF65-F5344CB8AC3E}">
        <p14:creationId xmlns:p14="http://schemas.microsoft.com/office/powerpoint/2010/main" val="21570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023633" y="447002"/>
            <a:ext cx="4134084" cy="6246309"/>
          </a:xfrm>
          <a:prstGeom prst="rect">
            <a:avLst/>
          </a:prstGeom>
        </p:spPr>
      </p:pic>
    </p:spTree>
    <p:extLst>
      <p:ext uri="{BB962C8B-B14F-4D97-AF65-F5344CB8AC3E}">
        <p14:creationId xmlns:p14="http://schemas.microsoft.com/office/powerpoint/2010/main" val="332869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Shanes scenario</a:t>
            </a:r>
          </a:p>
        </p:txBody>
      </p:sp>
      <p:sp>
        <p:nvSpPr>
          <p:cNvPr id="3" name="Content Placeholder 2"/>
          <p:cNvSpPr>
            <a:spLocks noGrp="1"/>
          </p:cNvSpPr>
          <p:nvPr>
            <p:ph idx="1"/>
          </p:nvPr>
        </p:nvSpPr>
        <p:spPr>
          <a:xfrm>
            <a:off x="913795" y="1719545"/>
            <a:ext cx="10353762" cy="4584435"/>
          </a:xfrm>
        </p:spPr>
        <p:txBody>
          <a:bodyPr>
            <a:normAutofit fontScale="85000" lnSpcReduction="10000"/>
          </a:bodyPr>
          <a:lstStyle/>
          <a:p>
            <a:pPr marL="457200" indent="-457200" fontAlgn="base">
              <a:buFont typeface="+mj-lt"/>
              <a:buAutoNum type="arabicPeriod"/>
            </a:pPr>
            <a:r>
              <a:rPr lang="en-IE" sz="2100" dirty="0">
                <a:effectLst/>
              </a:rPr>
              <a:t>Shane feels as though he has gained some weight over </a:t>
            </a:r>
            <a:r>
              <a:rPr lang="en-IE" sz="2100" dirty="0" err="1">
                <a:effectLst/>
              </a:rPr>
              <a:t>freshers</a:t>
            </a:r>
            <a:r>
              <a:rPr lang="en-IE" sz="2100" dirty="0">
                <a:effectLst/>
              </a:rPr>
              <a:t> weeks so he decides to log into his weight watchers app.</a:t>
            </a:r>
          </a:p>
          <a:p>
            <a:pPr marL="457200" indent="-457200" fontAlgn="base">
              <a:buFont typeface="+mj-lt"/>
              <a:buAutoNum type="arabicPeriod"/>
            </a:pPr>
            <a:r>
              <a:rPr lang="en-IE" sz="2100" dirty="0">
                <a:effectLst/>
              </a:rPr>
              <a:t>Shane is asked to enter his </a:t>
            </a:r>
            <a:r>
              <a:rPr lang="en-IE" sz="2100" dirty="0" err="1">
                <a:effectLst/>
              </a:rPr>
              <a:t>mycit</a:t>
            </a:r>
            <a:r>
              <a:rPr lang="en-IE" sz="2100" dirty="0">
                <a:effectLst/>
              </a:rPr>
              <a:t> email as his username and his </a:t>
            </a:r>
            <a:r>
              <a:rPr lang="en-IE" sz="2100" dirty="0" err="1">
                <a:effectLst/>
              </a:rPr>
              <a:t>mycit</a:t>
            </a:r>
            <a:r>
              <a:rPr lang="en-IE" sz="2100" dirty="0">
                <a:effectLst/>
              </a:rPr>
              <a:t> password as his password.</a:t>
            </a:r>
          </a:p>
          <a:p>
            <a:pPr marL="457200" indent="-457200" fontAlgn="base">
              <a:buFont typeface="+mj-lt"/>
              <a:buAutoNum type="arabicPeriod"/>
            </a:pPr>
            <a:r>
              <a:rPr lang="en-IE" sz="2100" dirty="0">
                <a:effectLst/>
              </a:rPr>
              <a:t>After </a:t>
            </a:r>
            <a:r>
              <a:rPr lang="en-IE" sz="2100" dirty="0" err="1">
                <a:effectLst/>
              </a:rPr>
              <a:t>shane</a:t>
            </a:r>
            <a:r>
              <a:rPr lang="en-IE" sz="2100" dirty="0">
                <a:effectLst/>
              </a:rPr>
              <a:t> has logged in successfully he chooses the weight trends options.</a:t>
            </a:r>
          </a:p>
          <a:p>
            <a:pPr marL="457200" indent="-457200" fontAlgn="base">
              <a:buFont typeface="+mj-lt"/>
              <a:buAutoNum type="arabicPeriod"/>
            </a:pPr>
            <a:r>
              <a:rPr lang="en-IE" sz="2100" dirty="0">
                <a:effectLst/>
              </a:rPr>
              <a:t>Shane decides to weigh himself to see if he is up or down weight from the last time he logged on. </a:t>
            </a:r>
          </a:p>
          <a:p>
            <a:pPr marL="457200" indent="-457200" fontAlgn="base">
              <a:buFont typeface="+mj-lt"/>
              <a:buAutoNum type="arabicPeriod"/>
            </a:pPr>
            <a:r>
              <a:rPr lang="en-IE" sz="2100" dirty="0">
                <a:effectLst/>
              </a:rPr>
              <a:t>Shane sees that in one week he has gained 1.9kgs from eating bad foods and not going training.</a:t>
            </a:r>
          </a:p>
          <a:p>
            <a:pPr marL="457200" indent="-457200" fontAlgn="base">
              <a:buFont typeface="+mj-lt"/>
              <a:buAutoNum type="arabicPeriod"/>
            </a:pPr>
            <a:r>
              <a:rPr lang="en-IE" sz="2100" dirty="0">
                <a:effectLst/>
              </a:rPr>
              <a:t>Shane enters his new weight into the app and the graph changes accordingly by reading </a:t>
            </a:r>
            <a:r>
              <a:rPr lang="en-IE" sz="2100" dirty="0" err="1">
                <a:effectLst/>
              </a:rPr>
              <a:t>shane’s</a:t>
            </a:r>
            <a:r>
              <a:rPr lang="en-IE" sz="2100" dirty="0">
                <a:effectLst/>
              </a:rPr>
              <a:t> old weight and his current weight and finding the difference between the two.</a:t>
            </a:r>
          </a:p>
          <a:p>
            <a:pPr marL="457200" indent="-457200" fontAlgn="base">
              <a:buFont typeface="+mj-lt"/>
              <a:buAutoNum type="arabicPeriod"/>
            </a:pPr>
            <a:r>
              <a:rPr lang="en-IE" sz="2100" dirty="0">
                <a:effectLst/>
              </a:rPr>
              <a:t>Shane decided to get his gear and go training so he logs off the app.</a:t>
            </a:r>
          </a:p>
          <a:p>
            <a:endParaRPr lang="en-IE" dirty="0"/>
          </a:p>
        </p:txBody>
      </p:sp>
    </p:spTree>
    <p:extLst>
      <p:ext uri="{BB962C8B-B14F-4D97-AF65-F5344CB8AC3E}">
        <p14:creationId xmlns:p14="http://schemas.microsoft.com/office/powerpoint/2010/main" val="976122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4150481" y="609600"/>
            <a:ext cx="3880387" cy="5865239"/>
          </a:xfrm>
          <a:prstGeom prst="rect">
            <a:avLst/>
          </a:prstGeom>
        </p:spPr>
      </p:pic>
    </p:spTree>
    <p:extLst>
      <p:ext uri="{BB962C8B-B14F-4D97-AF65-F5344CB8AC3E}">
        <p14:creationId xmlns:p14="http://schemas.microsoft.com/office/powerpoint/2010/main" val="334811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Vision Statement</a:t>
            </a:r>
          </a:p>
        </p:txBody>
      </p:sp>
      <p:sp>
        <p:nvSpPr>
          <p:cNvPr id="3" name="Content Placeholder 2"/>
          <p:cNvSpPr>
            <a:spLocks noGrp="1"/>
          </p:cNvSpPr>
          <p:nvPr>
            <p:ph idx="1"/>
          </p:nvPr>
        </p:nvSpPr>
        <p:spPr/>
        <p:txBody>
          <a:bodyPr/>
          <a:lstStyle/>
          <a:p>
            <a:r>
              <a:rPr lang="en-IE" dirty="0"/>
              <a:t>We are providing an application to help all our members achieve the body and lifestyle of their dreams. The application was designed by students, to help students and staff with weight management in order to keep CIT a healthy campus. By using the free CIT Weight Watchers app, students will be able to monitor their exercise, diet and weight trends. The goal is for users to feel comfortable in a judgement-free environment and strive towards gaining their perfect body. The app is designed to be simple and easy to use, and will work on most modern day smartphones. We work together, in a constructive environment, to meet the needs of our users and provide the best app possible.</a:t>
            </a:r>
          </a:p>
        </p:txBody>
      </p:sp>
    </p:spTree>
    <p:extLst>
      <p:ext uri="{BB962C8B-B14F-4D97-AF65-F5344CB8AC3E}">
        <p14:creationId xmlns:p14="http://schemas.microsoft.com/office/powerpoint/2010/main" val="407090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5" name="Content Placeholder 4"/>
          <p:cNvPicPr>
            <a:picLocks noGrp="1" noChangeAspect="1"/>
          </p:cNvPicPr>
          <p:nvPr>
            <p:ph idx="1"/>
          </p:nvPr>
        </p:nvPicPr>
        <p:blipFill>
          <a:blip r:embed="rId2"/>
          <a:stretch>
            <a:fillRect/>
          </a:stretch>
        </p:blipFill>
        <p:spPr>
          <a:xfrm>
            <a:off x="625642" y="411078"/>
            <a:ext cx="11032958" cy="6170196"/>
          </a:xfrm>
          <a:prstGeom prst="rect">
            <a:avLst/>
          </a:prstGeom>
        </p:spPr>
      </p:pic>
    </p:spTree>
    <p:extLst>
      <p:ext uri="{BB962C8B-B14F-4D97-AF65-F5344CB8AC3E}">
        <p14:creationId xmlns:p14="http://schemas.microsoft.com/office/powerpoint/2010/main" val="368643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Scenario 7</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IE" dirty="0"/>
              <a:t>Aaron wakes up in the morning after a night out</a:t>
            </a:r>
          </a:p>
          <a:p>
            <a:pPr marL="457200" indent="-457200">
              <a:buFont typeface="+mj-lt"/>
              <a:buAutoNum type="arabicPeriod"/>
            </a:pPr>
            <a:r>
              <a:rPr lang="en-IE" dirty="0"/>
              <a:t>Aaron weighs himself every morning to find out what weight he has lost </a:t>
            </a:r>
          </a:p>
          <a:p>
            <a:pPr marL="457200" indent="-457200">
              <a:buFont typeface="+mj-lt"/>
              <a:buAutoNum type="arabicPeriod"/>
            </a:pPr>
            <a:r>
              <a:rPr lang="en-IE" dirty="0"/>
              <a:t>Aaron goes onto the weight watchers app and updates his weight</a:t>
            </a:r>
          </a:p>
          <a:p>
            <a:pPr marL="457200" indent="-457200">
              <a:buFont typeface="+mj-lt"/>
              <a:buAutoNum type="arabicPeriod"/>
            </a:pPr>
            <a:r>
              <a:rPr lang="en-IE" dirty="0"/>
              <a:t>He has put on 1 KG</a:t>
            </a:r>
          </a:p>
          <a:p>
            <a:pPr marL="457200" indent="-457200">
              <a:buFont typeface="+mj-lt"/>
              <a:buAutoNum type="arabicPeriod"/>
            </a:pPr>
            <a:r>
              <a:rPr lang="en-IE" dirty="0"/>
              <a:t>He wonders to himself what his </a:t>
            </a:r>
            <a:r>
              <a:rPr lang="en-IE" dirty="0" err="1"/>
              <a:t>bmi</a:t>
            </a:r>
            <a:r>
              <a:rPr lang="en-IE" dirty="0"/>
              <a:t> is now</a:t>
            </a:r>
          </a:p>
          <a:p>
            <a:pPr marL="457200" indent="-457200">
              <a:buFont typeface="+mj-lt"/>
              <a:buAutoNum type="arabicPeriod"/>
            </a:pPr>
            <a:r>
              <a:rPr lang="en-IE" dirty="0"/>
              <a:t>He opens the section where you can check your </a:t>
            </a:r>
            <a:r>
              <a:rPr lang="en-IE" dirty="0" err="1"/>
              <a:t>bmi</a:t>
            </a:r>
            <a:endParaRPr lang="en-IE" dirty="0"/>
          </a:p>
          <a:p>
            <a:pPr marL="457200" indent="-457200">
              <a:buFont typeface="+mj-lt"/>
              <a:buAutoNum type="arabicPeriod"/>
            </a:pPr>
            <a:r>
              <a:rPr lang="en-IE" dirty="0"/>
              <a:t>He types in his weight and his height and realises his </a:t>
            </a:r>
            <a:r>
              <a:rPr lang="en-IE" dirty="0" err="1"/>
              <a:t>bmi</a:t>
            </a:r>
            <a:r>
              <a:rPr lang="en-IE" dirty="0"/>
              <a:t> has gone up</a:t>
            </a:r>
          </a:p>
          <a:p>
            <a:pPr marL="457200" indent="-457200">
              <a:buFont typeface="+mj-lt"/>
              <a:buAutoNum type="arabicPeriod"/>
            </a:pPr>
            <a:r>
              <a:rPr lang="en-IE" dirty="0"/>
              <a:t>This makes Aaron work harder today to lose weight</a:t>
            </a:r>
          </a:p>
        </p:txBody>
      </p:sp>
    </p:spTree>
    <p:extLst>
      <p:ext uri="{BB962C8B-B14F-4D97-AF65-F5344CB8AC3E}">
        <p14:creationId xmlns:p14="http://schemas.microsoft.com/office/powerpoint/2010/main" val="2109082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050245" y="458894"/>
            <a:ext cx="4080859" cy="6234971"/>
          </a:xfrm>
          <a:prstGeom prst="rect">
            <a:avLst/>
          </a:prstGeom>
        </p:spPr>
      </p:pic>
    </p:spTree>
    <p:extLst>
      <p:ext uri="{BB962C8B-B14F-4D97-AF65-F5344CB8AC3E}">
        <p14:creationId xmlns:p14="http://schemas.microsoft.com/office/powerpoint/2010/main" val="387922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040176" y="510552"/>
            <a:ext cx="4100997" cy="6167474"/>
          </a:xfrm>
          <a:prstGeom prst="rect">
            <a:avLst/>
          </a:prstGeom>
        </p:spPr>
      </p:pic>
    </p:spTree>
    <p:extLst>
      <p:ext uri="{BB962C8B-B14F-4D97-AF65-F5344CB8AC3E}">
        <p14:creationId xmlns:p14="http://schemas.microsoft.com/office/powerpoint/2010/main" val="305444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034844" y="439377"/>
            <a:ext cx="4111661" cy="6130307"/>
          </a:xfrm>
          <a:prstGeom prst="rect">
            <a:avLst/>
          </a:prstGeom>
        </p:spPr>
      </p:pic>
    </p:spTree>
    <p:extLst>
      <p:ext uri="{BB962C8B-B14F-4D97-AF65-F5344CB8AC3E}">
        <p14:creationId xmlns:p14="http://schemas.microsoft.com/office/powerpoint/2010/main" val="516895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Scenario 8</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E" dirty="0"/>
              <a:t>Aaron attends a weight watchers class</a:t>
            </a:r>
          </a:p>
          <a:p>
            <a:pPr marL="457200" indent="-457200">
              <a:buFont typeface="+mj-lt"/>
              <a:buAutoNum type="arabicPeriod"/>
            </a:pPr>
            <a:r>
              <a:rPr lang="en-IE" dirty="0"/>
              <a:t>He is asked what his </a:t>
            </a:r>
            <a:r>
              <a:rPr lang="en-IE" dirty="0" err="1"/>
              <a:t>bmi</a:t>
            </a:r>
            <a:r>
              <a:rPr lang="en-IE" dirty="0"/>
              <a:t> was last week</a:t>
            </a:r>
          </a:p>
          <a:p>
            <a:pPr marL="457200" indent="-457200">
              <a:buFont typeface="+mj-lt"/>
              <a:buAutoNum type="arabicPeriod"/>
            </a:pPr>
            <a:r>
              <a:rPr lang="en-IE" dirty="0"/>
              <a:t>He checks his </a:t>
            </a:r>
            <a:r>
              <a:rPr lang="en-IE" dirty="0" err="1"/>
              <a:t>bmi</a:t>
            </a:r>
            <a:r>
              <a:rPr lang="en-IE" dirty="0"/>
              <a:t> which he has been updating all the time</a:t>
            </a:r>
          </a:p>
          <a:p>
            <a:pPr marL="457200" indent="-457200">
              <a:buFont typeface="+mj-lt"/>
              <a:buAutoNum type="arabicPeriod"/>
            </a:pPr>
            <a:r>
              <a:rPr lang="en-IE" dirty="0"/>
              <a:t>He goes back to the exact date he was asked</a:t>
            </a:r>
          </a:p>
          <a:p>
            <a:pPr marL="457200" indent="-457200">
              <a:buFont typeface="+mj-lt"/>
              <a:buAutoNum type="arabicPeriod"/>
            </a:pPr>
            <a:r>
              <a:rPr lang="en-IE" dirty="0"/>
              <a:t>He then hits enter where his result for the date chosen comes up</a:t>
            </a:r>
          </a:p>
          <a:p>
            <a:pPr marL="457200" indent="-457200">
              <a:buFont typeface="+mj-lt"/>
              <a:buAutoNum type="arabicPeriod"/>
            </a:pPr>
            <a:r>
              <a:rPr lang="en-IE" dirty="0"/>
              <a:t>He tells his weight watcher instructor and she is very impressed with this app</a:t>
            </a:r>
          </a:p>
          <a:p>
            <a:pPr marL="457200" indent="-457200">
              <a:buFont typeface="+mj-lt"/>
              <a:buAutoNum type="arabicPeriod"/>
            </a:pPr>
            <a:r>
              <a:rPr lang="en-IE" dirty="0"/>
              <a:t>He is delighted with his result to date</a:t>
            </a:r>
          </a:p>
        </p:txBody>
      </p:sp>
    </p:spTree>
    <p:extLst>
      <p:ext uri="{BB962C8B-B14F-4D97-AF65-F5344CB8AC3E}">
        <p14:creationId xmlns:p14="http://schemas.microsoft.com/office/powerpoint/2010/main" val="3127440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996621" y="395489"/>
            <a:ext cx="4188107" cy="6288526"/>
          </a:xfrm>
          <a:prstGeom prst="rect">
            <a:avLst/>
          </a:prstGeom>
        </p:spPr>
      </p:pic>
    </p:spTree>
    <p:extLst>
      <p:ext uri="{BB962C8B-B14F-4D97-AF65-F5344CB8AC3E}">
        <p14:creationId xmlns:p14="http://schemas.microsoft.com/office/powerpoint/2010/main" val="295691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949825" y="206061"/>
            <a:ext cx="4281699" cy="6396442"/>
          </a:xfrm>
          <a:prstGeom prst="rect">
            <a:avLst/>
          </a:prstGeom>
        </p:spPr>
      </p:pic>
    </p:spTree>
    <p:extLst>
      <p:ext uri="{BB962C8B-B14F-4D97-AF65-F5344CB8AC3E}">
        <p14:creationId xmlns:p14="http://schemas.microsoft.com/office/powerpoint/2010/main" val="3200205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5" name="Content Placeholder 4"/>
          <p:cNvSpPr>
            <a:spLocks noGrp="1"/>
          </p:cNvSpPr>
          <p:nvPr>
            <p:ph idx="1"/>
          </p:nvPr>
        </p:nvSpPr>
        <p:spPr/>
        <p:txBody>
          <a:bodyPr/>
          <a:lstStyle/>
          <a:p>
            <a:endParaRPr lang="en-IE" dirty="0"/>
          </a:p>
        </p:txBody>
      </p:sp>
      <p:pic>
        <p:nvPicPr>
          <p:cNvPr id="6" name="Picture 5"/>
          <p:cNvPicPr>
            <a:picLocks noChangeAspect="1"/>
          </p:cNvPicPr>
          <p:nvPr/>
        </p:nvPicPr>
        <p:blipFill>
          <a:blip r:embed="rId2"/>
          <a:stretch>
            <a:fillRect/>
          </a:stretch>
        </p:blipFill>
        <p:spPr>
          <a:xfrm>
            <a:off x="806824" y="505609"/>
            <a:ext cx="10800677" cy="6153375"/>
          </a:xfrm>
          <a:prstGeom prst="rect">
            <a:avLst/>
          </a:prstGeom>
        </p:spPr>
      </p:pic>
    </p:spTree>
    <p:extLst>
      <p:ext uri="{BB962C8B-B14F-4D97-AF65-F5344CB8AC3E}">
        <p14:creationId xmlns:p14="http://schemas.microsoft.com/office/powerpoint/2010/main" val="3466412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8890"/>
            <a:ext cx="10353761" cy="1326321"/>
          </a:xfrm>
        </p:spPr>
        <p:txBody>
          <a:bodyPr/>
          <a:lstStyle/>
          <a:p>
            <a:r>
              <a:rPr lang="en-IE" dirty="0"/>
              <a:t>Donald</a:t>
            </a:r>
          </a:p>
        </p:txBody>
      </p:sp>
      <p:sp>
        <p:nvSpPr>
          <p:cNvPr id="3" name="Content Placeholder 2"/>
          <p:cNvSpPr>
            <a:spLocks noGrp="1"/>
          </p:cNvSpPr>
          <p:nvPr>
            <p:ph idx="1"/>
          </p:nvPr>
        </p:nvSpPr>
        <p:spPr>
          <a:xfrm>
            <a:off x="913795" y="978946"/>
            <a:ext cx="10353762" cy="4134522"/>
          </a:xfrm>
        </p:spPr>
        <p:txBody>
          <a:bodyPr>
            <a:noAutofit/>
          </a:bodyPr>
          <a:lstStyle/>
          <a:p>
            <a:pPr marL="342900" indent="-342900">
              <a:buFont typeface="+mj-lt"/>
              <a:buAutoNum type="arabicPeriod"/>
            </a:pPr>
            <a:r>
              <a:rPr lang="en-IE" sz="1800" dirty="0"/>
              <a:t>Late Friday evening, and Donald just got home from CIT. He wants to use the CIT weight watchers application to see what exercises he can do for 30 minutes.</a:t>
            </a:r>
          </a:p>
          <a:p>
            <a:pPr marL="342900" indent="-342900">
              <a:buFont typeface="+mj-lt"/>
              <a:buAutoNum type="arabicPeriod"/>
            </a:pPr>
            <a:r>
              <a:rPr lang="en-IE" sz="1800" dirty="0"/>
              <a:t>He opens the app on his phone and goes to the log in page. He puts in his CIT email and password.</a:t>
            </a:r>
          </a:p>
          <a:p>
            <a:pPr marL="342900" indent="-342900">
              <a:buFont typeface="+mj-lt"/>
              <a:buAutoNum type="arabicPeriod"/>
            </a:pPr>
            <a:r>
              <a:rPr lang="en-IE" sz="1800" dirty="0"/>
              <a:t>The app brings him to the home page where it shows his picture, his name, his current weight and starting weight when he first started using the app.</a:t>
            </a:r>
          </a:p>
          <a:p>
            <a:pPr marL="342900" indent="-342900">
              <a:buFont typeface="+mj-lt"/>
              <a:buAutoNum type="arabicPeriod"/>
            </a:pPr>
            <a:r>
              <a:rPr lang="en-IE" sz="1800" dirty="0"/>
              <a:t>Donald then press the exercise button.</a:t>
            </a:r>
          </a:p>
          <a:p>
            <a:pPr marL="342900" indent="-342900">
              <a:buFont typeface="+mj-lt"/>
              <a:buAutoNum type="arabicPeriod"/>
            </a:pPr>
            <a:r>
              <a:rPr lang="en-IE" sz="1800" dirty="0"/>
              <a:t>On the exercise page it had four different option Running, Swimming, Yoga or Dancing.</a:t>
            </a:r>
          </a:p>
          <a:p>
            <a:pPr marL="342900" indent="-342900">
              <a:buFont typeface="+mj-lt"/>
              <a:buAutoNum type="arabicPeriod"/>
            </a:pPr>
            <a:r>
              <a:rPr lang="en-IE" sz="1800" dirty="0"/>
              <a:t>Donald presses the running button which then shows him how many calories he will lose in an hour, 30 minutes and 15 minute.</a:t>
            </a:r>
          </a:p>
          <a:p>
            <a:pPr marL="342900" indent="-342900">
              <a:buFont typeface="+mj-lt"/>
              <a:buAutoNum type="arabicPeriod"/>
            </a:pPr>
            <a:r>
              <a:rPr lang="en-IE" sz="1800" dirty="0"/>
              <a:t>Donald decides to do the 30 minute running exercise.</a:t>
            </a:r>
          </a:p>
          <a:p>
            <a:pPr marL="342900" indent="-342900">
              <a:buFont typeface="+mj-lt"/>
              <a:buAutoNum type="arabicPeriod"/>
            </a:pPr>
            <a:r>
              <a:rPr lang="en-IE" sz="1800" dirty="0"/>
              <a:t>Once done he goes back to the home screen and logouts.</a:t>
            </a:r>
          </a:p>
          <a:p>
            <a:pPr marL="342900" indent="-342900">
              <a:buFont typeface="+mj-lt"/>
              <a:buAutoNum type="arabicPeriod"/>
            </a:pPr>
            <a:r>
              <a:rPr lang="en-IE" sz="1800" dirty="0"/>
              <a:t>Donald then closes the application.</a:t>
            </a:r>
          </a:p>
        </p:txBody>
      </p:sp>
    </p:spTree>
    <p:extLst>
      <p:ext uri="{BB962C8B-B14F-4D97-AF65-F5344CB8AC3E}">
        <p14:creationId xmlns:p14="http://schemas.microsoft.com/office/powerpoint/2010/main" val="232135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pPr marL="0" indent="0" algn="ctr">
              <a:buNone/>
            </a:pPr>
            <a:r>
              <a:rPr lang="en-IE" sz="16000" dirty="0"/>
              <a:t>Our Users</a:t>
            </a:r>
          </a:p>
        </p:txBody>
      </p:sp>
    </p:spTree>
    <p:extLst>
      <p:ext uri="{BB962C8B-B14F-4D97-AF65-F5344CB8AC3E}">
        <p14:creationId xmlns:p14="http://schemas.microsoft.com/office/powerpoint/2010/main" val="3756681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89753" y="438174"/>
            <a:ext cx="4001844" cy="6039336"/>
          </a:xfrm>
          <a:prstGeom prst="rect">
            <a:avLst/>
          </a:prstGeom>
        </p:spPr>
      </p:pic>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endParaRPr lang="en-IE" dirty="0"/>
          </a:p>
        </p:txBody>
      </p:sp>
    </p:spTree>
    <p:extLst>
      <p:ext uri="{BB962C8B-B14F-4D97-AF65-F5344CB8AC3E}">
        <p14:creationId xmlns:p14="http://schemas.microsoft.com/office/powerpoint/2010/main" val="4082823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18510" y="380760"/>
            <a:ext cx="3969572" cy="5878215"/>
          </a:xfrm>
          <a:prstGeom prst="rect">
            <a:avLst/>
          </a:prstGeom>
        </p:spPr>
      </p:pic>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spTree>
    <p:extLst>
      <p:ext uri="{BB962C8B-B14F-4D97-AF65-F5344CB8AC3E}">
        <p14:creationId xmlns:p14="http://schemas.microsoft.com/office/powerpoint/2010/main" val="793894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pic>
        <p:nvPicPr>
          <p:cNvPr id="4" name="Picture 3"/>
          <p:cNvPicPr>
            <a:picLocks noChangeAspect="1"/>
          </p:cNvPicPr>
          <p:nvPr/>
        </p:nvPicPr>
        <p:blipFill>
          <a:blip r:embed="rId2"/>
          <a:stretch>
            <a:fillRect/>
          </a:stretch>
        </p:blipFill>
        <p:spPr>
          <a:xfrm>
            <a:off x="3974609" y="363759"/>
            <a:ext cx="4232131" cy="6309922"/>
          </a:xfrm>
          <a:prstGeom prst="rect">
            <a:avLst/>
          </a:prstGeom>
        </p:spPr>
      </p:pic>
    </p:spTree>
    <p:extLst>
      <p:ext uri="{BB962C8B-B14F-4D97-AF65-F5344CB8AC3E}">
        <p14:creationId xmlns:p14="http://schemas.microsoft.com/office/powerpoint/2010/main" val="1781702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9647"/>
            <a:ext cx="10353761" cy="1326321"/>
          </a:xfrm>
        </p:spPr>
        <p:txBody>
          <a:bodyPr/>
          <a:lstStyle/>
          <a:p>
            <a:r>
              <a:rPr lang="en-IE" dirty="0"/>
              <a:t>Donald</a:t>
            </a:r>
          </a:p>
        </p:txBody>
      </p:sp>
      <p:sp>
        <p:nvSpPr>
          <p:cNvPr id="3" name="Content Placeholder 2"/>
          <p:cNvSpPr>
            <a:spLocks noGrp="1"/>
          </p:cNvSpPr>
          <p:nvPr>
            <p:ph idx="1"/>
          </p:nvPr>
        </p:nvSpPr>
        <p:spPr>
          <a:xfrm>
            <a:off x="848643" y="837420"/>
            <a:ext cx="10353762" cy="3695136"/>
          </a:xfrm>
        </p:spPr>
        <p:txBody>
          <a:bodyPr>
            <a:noAutofit/>
          </a:bodyPr>
          <a:lstStyle/>
          <a:p>
            <a:pPr marL="342900" indent="-342900">
              <a:buFont typeface="+mj-lt"/>
              <a:buAutoNum type="arabicPeriod"/>
            </a:pPr>
            <a:r>
              <a:rPr lang="en-IE" sz="1800" dirty="0"/>
              <a:t>It’s Sunday and Donald is looking to treat himself with a snack after a hard week of exercise and dieting</a:t>
            </a:r>
          </a:p>
          <a:p>
            <a:pPr marL="342900" indent="-342900">
              <a:buFont typeface="+mj-lt"/>
              <a:buAutoNum type="arabicPeriod"/>
            </a:pPr>
            <a:r>
              <a:rPr lang="en-IE" sz="1800" dirty="0"/>
              <a:t>First he wants to check home much weight he lost over the course of the week.</a:t>
            </a:r>
          </a:p>
          <a:p>
            <a:pPr marL="342900" indent="-342900">
              <a:buFont typeface="+mj-lt"/>
              <a:buAutoNum type="arabicPeriod"/>
            </a:pPr>
            <a:r>
              <a:rPr lang="en-IE" sz="1800" dirty="0"/>
              <a:t>He opens up the CIT weight watcher app.</a:t>
            </a:r>
          </a:p>
          <a:p>
            <a:pPr marL="342900" indent="-342900">
              <a:buFont typeface="+mj-lt"/>
              <a:buAutoNum type="arabicPeriod"/>
            </a:pPr>
            <a:r>
              <a:rPr lang="en-IE" sz="1800" dirty="0"/>
              <a:t>He logins in using his CIT email and password.</a:t>
            </a:r>
          </a:p>
          <a:p>
            <a:pPr marL="342900" indent="-342900">
              <a:buFont typeface="+mj-lt"/>
              <a:buAutoNum type="arabicPeriod"/>
            </a:pPr>
            <a:r>
              <a:rPr lang="en-IE" sz="1800" dirty="0"/>
              <a:t>At the home screen he clicks on weight trends to see a graph of his weight loss over the week.</a:t>
            </a:r>
          </a:p>
          <a:p>
            <a:pPr marL="342900" indent="-342900">
              <a:buFont typeface="+mj-lt"/>
              <a:buAutoNum type="arabicPeriod"/>
            </a:pPr>
            <a:r>
              <a:rPr lang="en-IE" sz="1800" dirty="0"/>
              <a:t>After pressing the button the app seems to freeze.</a:t>
            </a:r>
          </a:p>
          <a:p>
            <a:pPr marL="342900" indent="-342900">
              <a:buFont typeface="+mj-lt"/>
              <a:buAutoNum type="arabicPeriod"/>
            </a:pPr>
            <a:r>
              <a:rPr lang="en-IE" sz="1800" dirty="0"/>
              <a:t>He decides to wait and see if it will work after a few minutes but the application closes itself.</a:t>
            </a:r>
          </a:p>
          <a:p>
            <a:pPr marL="342900" indent="-342900">
              <a:buFont typeface="+mj-lt"/>
              <a:buAutoNum type="arabicPeriod"/>
            </a:pPr>
            <a:r>
              <a:rPr lang="en-IE" sz="1800" dirty="0"/>
              <a:t>Donald tries the application again and is greeted with a send feedback box on what happened.</a:t>
            </a:r>
          </a:p>
          <a:p>
            <a:pPr marL="342900" indent="-342900">
              <a:buFont typeface="+mj-lt"/>
              <a:buAutoNum type="arabicPeriod"/>
            </a:pPr>
            <a:r>
              <a:rPr lang="en-IE" sz="1800" dirty="0"/>
              <a:t>He fills out the box describing what happened while trying to use the application.</a:t>
            </a:r>
          </a:p>
          <a:p>
            <a:pPr marL="342900" indent="-342900">
              <a:buFont typeface="+mj-lt"/>
              <a:buAutoNum type="arabicPeriod"/>
            </a:pPr>
            <a:r>
              <a:rPr lang="en-IE" sz="1800" dirty="0"/>
              <a:t>Then he presses send and an alert box comes up saying thanks for sending your feedback and the problem will be fixed shortly.</a:t>
            </a:r>
          </a:p>
          <a:p>
            <a:pPr marL="342900" indent="-342900">
              <a:buFont typeface="+mj-lt"/>
              <a:buAutoNum type="arabicPeriod"/>
            </a:pPr>
            <a:r>
              <a:rPr lang="en-IE" sz="1800" dirty="0"/>
              <a:t>Donald closes the application and decides to try it again tomorrow.</a:t>
            </a:r>
          </a:p>
        </p:txBody>
      </p:sp>
    </p:spTree>
    <p:extLst>
      <p:ext uri="{BB962C8B-B14F-4D97-AF65-F5344CB8AC3E}">
        <p14:creationId xmlns:p14="http://schemas.microsoft.com/office/powerpoint/2010/main" val="1986690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pic>
        <p:nvPicPr>
          <p:cNvPr id="4" name="Picture 3"/>
          <p:cNvPicPr>
            <a:picLocks noChangeAspect="1"/>
          </p:cNvPicPr>
          <p:nvPr/>
        </p:nvPicPr>
        <p:blipFill>
          <a:blip r:embed="rId2"/>
          <a:stretch>
            <a:fillRect/>
          </a:stretch>
        </p:blipFill>
        <p:spPr>
          <a:xfrm>
            <a:off x="4056919" y="259991"/>
            <a:ext cx="4067511" cy="6059333"/>
          </a:xfrm>
          <a:prstGeom prst="rect">
            <a:avLst/>
          </a:prstGeom>
        </p:spPr>
      </p:pic>
    </p:spTree>
    <p:extLst>
      <p:ext uri="{BB962C8B-B14F-4D97-AF65-F5344CB8AC3E}">
        <p14:creationId xmlns:p14="http://schemas.microsoft.com/office/powerpoint/2010/main" val="3773898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pic>
        <p:nvPicPr>
          <p:cNvPr id="4" name="Picture 3"/>
          <p:cNvPicPr>
            <a:picLocks noChangeAspect="1"/>
          </p:cNvPicPr>
          <p:nvPr/>
        </p:nvPicPr>
        <p:blipFill>
          <a:blip r:embed="rId2"/>
          <a:stretch>
            <a:fillRect/>
          </a:stretch>
        </p:blipFill>
        <p:spPr>
          <a:xfrm>
            <a:off x="3999517" y="374317"/>
            <a:ext cx="4182316" cy="6322358"/>
          </a:xfrm>
          <a:prstGeom prst="rect">
            <a:avLst/>
          </a:prstGeom>
        </p:spPr>
      </p:pic>
    </p:spTree>
    <p:extLst>
      <p:ext uri="{BB962C8B-B14F-4D97-AF65-F5344CB8AC3E}">
        <p14:creationId xmlns:p14="http://schemas.microsoft.com/office/powerpoint/2010/main" val="2094047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75909" cy="132678"/>
          </a:xfrm>
        </p:spPr>
        <p:txBody>
          <a:bodyPr>
            <a:normAutofit fontScale="90000"/>
          </a:bodyPr>
          <a:lstStyle/>
          <a:p>
            <a:endParaRPr lang="en-IE" dirty="0"/>
          </a:p>
        </p:txBody>
      </p:sp>
      <p:sp>
        <p:nvSpPr>
          <p:cNvPr id="3" name="Content Placeholder 2"/>
          <p:cNvSpPr>
            <a:spLocks noGrp="1"/>
          </p:cNvSpPr>
          <p:nvPr>
            <p:ph idx="1"/>
          </p:nvPr>
        </p:nvSpPr>
        <p:spPr>
          <a:xfrm>
            <a:off x="989704" y="955752"/>
            <a:ext cx="10353762" cy="3695136"/>
          </a:xfrm>
        </p:spPr>
        <p:txBody>
          <a:bodyPr>
            <a:noAutofit/>
          </a:bodyPr>
          <a:lstStyle/>
          <a:p>
            <a:pPr marL="0" indent="0" algn="ctr">
              <a:buNone/>
            </a:pPr>
            <a:r>
              <a:rPr lang="en-IE" sz="12000" dirty="0"/>
              <a:t>Thank you!</a:t>
            </a:r>
          </a:p>
          <a:p>
            <a:pPr marL="0" indent="0" algn="ctr">
              <a:buNone/>
            </a:pPr>
            <a:r>
              <a:rPr lang="en-IE" sz="8000" dirty="0"/>
              <a:t>Any Questions?</a:t>
            </a:r>
          </a:p>
        </p:txBody>
      </p:sp>
    </p:spTree>
    <p:extLst>
      <p:ext uri="{BB962C8B-B14F-4D97-AF65-F5344CB8AC3E}">
        <p14:creationId xmlns:p14="http://schemas.microsoft.com/office/powerpoint/2010/main" val="204752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pic>
        <p:nvPicPr>
          <p:cNvPr id="4" name="Content Placeholder 3"/>
          <p:cNvPicPr>
            <a:picLocks noGrp="1" noChangeAspect="1"/>
          </p:cNvPicPr>
          <p:nvPr>
            <p:ph idx="1"/>
          </p:nvPr>
        </p:nvPicPr>
        <p:blipFill>
          <a:blip r:embed="rId2"/>
          <a:stretch>
            <a:fillRect/>
          </a:stretch>
        </p:blipFill>
        <p:spPr>
          <a:xfrm>
            <a:off x="757989" y="182880"/>
            <a:ext cx="10655876" cy="6454589"/>
          </a:xfrm>
          <a:prstGeom prst="rect">
            <a:avLst/>
          </a:prstGeom>
        </p:spPr>
      </p:pic>
    </p:spTree>
    <p:extLst>
      <p:ext uri="{BB962C8B-B14F-4D97-AF65-F5344CB8AC3E}">
        <p14:creationId xmlns:p14="http://schemas.microsoft.com/office/powerpoint/2010/main" val="209797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Shantell’s</a:t>
            </a:r>
            <a:r>
              <a:rPr lang="en-IE" dirty="0"/>
              <a:t> First Scenario</a:t>
            </a:r>
          </a:p>
        </p:txBody>
      </p:sp>
      <p:sp>
        <p:nvSpPr>
          <p:cNvPr id="3" name="Content Placeholder 2"/>
          <p:cNvSpPr>
            <a:spLocks noGrp="1"/>
          </p:cNvSpPr>
          <p:nvPr>
            <p:ph idx="1"/>
          </p:nvPr>
        </p:nvSpPr>
        <p:spPr>
          <a:xfrm>
            <a:off x="913795" y="2290923"/>
            <a:ext cx="10353762" cy="4733819"/>
          </a:xfrm>
        </p:spPr>
        <p:txBody>
          <a:bodyPr>
            <a:normAutofit/>
          </a:bodyPr>
          <a:lstStyle/>
          <a:p>
            <a:pPr marL="457200" indent="-457200">
              <a:buFont typeface="+mj-lt"/>
              <a:buAutoNum type="arabicPeriod"/>
            </a:pPr>
            <a:r>
              <a:rPr lang="en-IE" dirty="0" err="1">
                <a:effectLst/>
              </a:rPr>
              <a:t>Shantelle</a:t>
            </a:r>
            <a:r>
              <a:rPr lang="en-IE" dirty="0">
                <a:effectLst/>
              </a:rPr>
              <a:t> sits at her table during lunch time and opens the CIT weight watcher app on her phone</a:t>
            </a:r>
          </a:p>
          <a:p>
            <a:pPr marL="457200" indent="-457200">
              <a:buFont typeface="+mj-lt"/>
              <a:buAutoNum type="arabicPeriod"/>
            </a:pPr>
            <a:r>
              <a:rPr lang="en-IE" dirty="0" err="1">
                <a:effectLst/>
              </a:rPr>
              <a:t>Shantelle</a:t>
            </a:r>
            <a:r>
              <a:rPr lang="en-IE" dirty="0">
                <a:effectLst/>
              </a:rPr>
              <a:t> proceeds to login by providing her </a:t>
            </a:r>
            <a:r>
              <a:rPr lang="en-IE" dirty="0" err="1">
                <a:effectLst/>
              </a:rPr>
              <a:t>mycit</a:t>
            </a:r>
            <a:r>
              <a:rPr lang="en-IE" dirty="0">
                <a:effectLst/>
              </a:rPr>
              <a:t> email address and password</a:t>
            </a:r>
          </a:p>
          <a:p>
            <a:pPr marL="457200" indent="-457200">
              <a:buFont typeface="+mj-lt"/>
              <a:buAutoNum type="arabicPeriod"/>
            </a:pPr>
            <a:r>
              <a:rPr lang="en-IE" dirty="0" err="1">
                <a:effectLst/>
              </a:rPr>
              <a:t>Shantelle</a:t>
            </a:r>
            <a:r>
              <a:rPr lang="en-IE" dirty="0">
                <a:effectLst/>
              </a:rPr>
              <a:t> scans the homepage of the app and clicks onto the “Diet” tab</a:t>
            </a:r>
          </a:p>
          <a:p>
            <a:pPr marL="457200" indent="-457200">
              <a:buFont typeface="+mj-lt"/>
              <a:buAutoNum type="arabicPeriod"/>
            </a:pPr>
            <a:r>
              <a:rPr lang="en-IE" dirty="0" err="1">
                <a:effectLst/>
              </a:rPr>
              <a:t>Shantelle</a:t>
            </a:r>
            <a:r>
              <a:rPr lang="en-IE" dirty="0">
                <a:effectLst/>
              </a:rPr>
              <a:t> then uses the drop-down menu to look at her diet information for yesterday</a:t>
            </a:r>
          </a:p>
          <a:p>
            <a:pPr marL="457200" indent="-457200">
              <a:buFont typeface="+mj-lt"/>
              <a:buAutoNum type="arabicPeriod"/>
            </a:pPr>
            <a:r>
              <a:rPr lang="en-IE" dirty="0" err="1">
                <a:effectLst/>
              </a:rPr>
              <a:t>Shantelle</a:t>
            </a:r>
            <a:r>
              <a:rPr lang="en-IE" dirty="0">
                <a:effectLst/>
              </a:rPr>
              <a:t> reads the page before exiting the app.</a:t>
            </a:r>
          </a:p>
          <a:p>
            <a:pPr marL="0" indent="0">
              <a:buNone/>
            </a:pPr>
            <a:br>
              <a:rPr lang="en-IE" dirty="0"/>
            </a:br>
            <a:endParaRPr lang="en-IE" dirty="0"/>
          </a:p>
        </p:txBody>
      </p:sp>
    </p:spTree>
    <p:extLst>
      <p:ext uri="{BB962C8B-B14F-4D97-AF65-F5344CB8AC3E}">
        <p14:creationId xmlns:p14="http://schemas.microsoft.com/office/powerpoint/2010/main" val="24478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6" name="Content Placeholder 5"/>
          <p:cNvPicPr>
            <a:picLocks noGrp="1" noChangeAspect="1"/>
          </p:cNvPicPr>
          <p:nvPr>
            <p:ph idx="1"/>
          </p:nvPr>
        </p:nvPicPr>
        <p:blipFill>
          <a:blip r:embed="rId3"/>
          <a:stretch>
            <a:fillRect/>
          </a:stretch>
        </p:blipFill>
        <p:spPr>
          <a:xfrm>
            <a:off x="4140394" y="462154"/>
            <a:ext cx="3900561" cy="5997430"/>
          </a:xfrm>
          <a:prstGeom prst="rect">
            <a:avLst/>
          </a:prstGeom>
        </p:spPr>
      </p:pic>
    </p:spTree>
    <p:extLst>
      <p:ext uri="{BB962C8B-B14F-4D97-AF65-F5344CB8AC3E}">
        <p14:creationId xmlns:p14="http://schemas.microsoft.com/office/powerpoint/2010/main" val="9918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4111896" y="609600"/>
            <a:ext cx="3957558" cy="5905739"/>
          </a:xfrm>
          <a:prstGeom prst="rect">
            <a:avLst/>
          </a:prstGeom>
        </p:spPr>
      </p:pic>
    </p:spTree>
    <p:extLst>
      <p:ext uri="{BB962C8B-B14F-4D97-AF65-F5344CB8AC3E}">
        <p14:creationId xmlns:p14="http://schemas.microsoft.com/office/powerpoint/2010/main" val="409615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90176" y="659802"/>
            <a:ext cx="3915785" cy="5823216"/>
          </a:xfrm>
          <a:prstGeom prst="rect">
            <a:avLst/>
          </a:prstGeom>
        </p:spPr>
      </p:pic>
      <p:sp>
        <p:nvSpPr>
          <p:cNvPr id="2" name="Title 1"/>
          <p:cNvSpPr>
            <a:spLocks noGrp="1"/>
          </p:cNvSpPr>
          <p:nvPr>
            <p:ph type="title"/>
          </p:nvPr>
        </p:nvSpPr>
        <p:spPr>
          <a:xfrm>
            <a:off x="913795" y="609600"/>
            <a:ext cx="45719" cy="100405"/>
          </a:xfrm>
        </p:spPr>
        <p:txBody>
          <a:bodyPr>
            <a:normAutofit fontScale="90000"/>
          </a:bodyPr>
          <a:lstStyle/>
          <a:p>
            <a:endParaRPr lang="en-IE" dirty="0"/>
          </a:p>
        </p:txBody>
      </p:sp>
      <p:sp>
        <p:nvSpPr>
          <p:cNvPr id="3" name="Content Placeholder 2"/>
          <p:cNvSpPr>
            <a:spLocks noGrp="1"/>
          </p:cNvSpPr>
          <p:nvPr>
            <p:ph idx="1"/>
          </p:nvPr>
        </p:nvSpPr>
        <p:spPr>
          <a:xfrm>
            <a:off x="913795" y="2096064"/>
            <a:ext cx="45719" cy="120011"/>
          </a:xfrm>
        </p:spPr>
        <p:txBody>
          <a:bodyPr>
            <a:normAutofit fontScale="25000" lnSpcReduction="20000"/>
          </a:bodyPr>
          <a:lstStyle/>
          <a:p>
            <a:endParaRPr lang="en-IE" dirty="0"/>
          </a:p>
        </p:txBody>
      </p:sp>
    </p:spTree>
    <p:extLst>
      <p:ext uri="{BB962C8B-B14F-4D97-AF65-F5344CB8AC3E}">
        <p14:creationId xmlns:p14="http://schemas.microsoft.com/office/powerpoint/2010/main" val="44792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Shantelle’s</a:t>
            </a:r>
            <a:r>
              <a:rPr lang="en-IE" dirty="0"/>
              <a:t> Second Scenario</a:t>
            </a:r>
          </a:p>
        </p:txBody>
      </p:sp>
      <p:sp>
        <p:nvSpPr>
          <p:cNvPr id="3" name="Content Placeholder 2"/>
          <p:cNvSpPr>
            <a:spLocks noGrp="1"/>
          </p:cNvSpPr>
          <p:nvPr>
            <p:ph idx="1"/>
          </p:nvPr>
        </p:nvSpPr>
        <p:spPr>
          <a:xfrm>
            <a:off x="1010614" y="1898725"/>
            <a:ext cx="10353762" cy="4959275"/>
          </a:xfrm>
        </p:spPr>
        <p:txBody>
          <a:bodyPr>
            <a:normAutofit lnSpcReduction="10000"/>
          </a:bodyPr>
          <a:lstStyle/>
          <a:p>
            <a:pPr marL="457200" indent="-457200">
              <a:buFont typeface="+mj-lt"/>
              <a:buAutoNum type="arabicPeriod"/>
            </a:pPr>
            <a:r>
              <a:rPr lang="en-IE" dirty="0" err="1">
                <a:effectLst/>
              </a:rPr>
              <a:t>Shantelle</a:t>
            </a:r>
            <a:r>
              <a:rPr lang="en-IE" dirty="0">
                <a:effectLst/>
              </a:rPr>
              <a:t> opens the CIT weight watcher app on her phone while eating her dinner</a:t>
            </a:r>
          </a:p>
          <a:p>
            <a:pPr marL="457200" indent="-457200">
              <a:buFont typeface="+mj-lt"/>
              <a:buAutoNum type="arabicPeriod"/>
            </a:pPr>
            <a:r>
              <a:rPr lang="en-IE" dirty="0" err="1">
                <a:effectLst/>
              </a:rPr>
              <a:t>Shantelle</a:t>
            </a:r>
            <a:r>
              <a:rPr lang="en-IE" dirty="0">
                <a:effectLst/>
              </a:rPr>
              <a:t> proceeds to login by providing her </a:t>
            </a:r>
            <a:r>
              <a:rPr lang="en-IE" dirty="0" err="1">
                <a:effectLst/>
              </a:rPr>
              <a:t>mycit</a:t>
            </a:r>
            <a:r>
              <a:rPr lang="en-IE" dirty="0">
                <a:effectLst/>
              </a:rPr>
              <a:t> email address and password</a:t>
            </a:r>
          </a:p>
          <a:p>
            <a:pPr marL="457200" indent="-457200">
              <a:buFont typeface="+mj-lt"/>
              <a:buAutoNum type="arabicPeriod"/>
            </a:pPr>
            <a:r>
              <a:rPr lang="en-IE" dirty="0" err="1">
                <a:effectLst/>
              </a:rPr>
              <a:t>Shantelle</a:t>
            </a:r>
            <a:r>
              <a:rPr lang="en-IE" dirty="0">
                <a:effectLst/>
              </a:rPr>
              <a:t> scans the homepage of the app and clicks on the “Diet” tab</a:t>
            </a:r>
          </a:p>
          <a:p>
            <a:pPr marL="457200" indent="-457200">
              <a:buFont typeface="+mj-lt"/>
              <a:buAutoNum type="arabicPeriod"/>
            </a:pPr>
            <a:r>
              <a:rPr lang="en-IE" dirty="0" err="1">
                <a:effectLst/>
              </a:rPr>
              <a:t>Shantelle</a:t>
            </a:r>
            <a:r>
              <a:rPr lang="en-IE" dirty="0">
                <a:effectLst/>
              </a:rPr>
              <a:t> lands on the page for today’s dietary information</a:t>
            </a:r>
          </a:p>
          <a:p>
            <a:pPr marL="457200" indent="-457200">
              <a:buFont typeface="+mj-lt"/>
              <a:buAutoNum type="arabicPeriod"/>
            </a:pPr>
            <a:r>
              <a:rPr lang="en-IE" dirty="0" err="1">
                <a:effectLst/>
              </a:rPr>
              <a:t>Shantelle</a:t>
            </a:r>
            <a:r>
              <a:rPr lang="en-IE" dirty="0">
                <a:effectLst/>
              </a:rPr>
              <a:t> has already entered the information for the food she consumed at breakfast and lunch and now wants to add the information from her dinner</a:t>
            </a:r>
          </a:p>
          <a:p>
            <a:pPr marL="457200" indent="-457200">
              <a:buFont typeface="+mj-lt"/>
              <a:buAutoNum type="arabicPeriod"/>
            </a:pPr>
            <a:r>
              <a:rPr lang="en-IE" dirty="0" err="1">
                <a:effectLst/>
              </a:rPr>
              <a:t>Shantelle</a:t>
            </a:r>
            <a:r>
              <a:rPr lang="en-IE" dirty="0">
                <a:effectLst/>
              </a:rPr>
              <a:t> clicks on the textbox in the dinner section</a:t>
            </a:r>
          </a:p>
          <a:p>
            <a:pPr marL="457200" indent="-457200">
              <a:buFont typeface="+mj-lt"/>
              <a:buAutoNum type="arabicPeriod"/>
            </a:pPr>
            <a:r>
              <a:rPr lang="en-IE" dirty="0" err="1">
                <a:effectLst/>
              </a:rPr>
              <a:t>Shantelle</a:t>
            </a:r>
            <a:r>
              <a:rPr lang="en-IE" dirty="0">
                <a:effectLst/>
              </a:rPr>
              <a:t> then enters the food that she ate for her dinner and the application adds the calories to the total count.</a:t>
            </a:r>
          </a:p>
          <a:p>
            <a:pPr marL="457200" indent="-457200">
              <a:buFont typeface="+mj-lt"/>
              <a:buAutoNum type="arabicPeriod"/>
            </a:pPr>
            <a:r>
              <a:rPr lang="en-IE" dirty="0" err="1">
                <a:effectLst/>
              </a:rPr>
              <a:t>Shantelle</a:t>
            </a:r>
            <a:r>
              <a:rPr lang="en-IE" dirty="0">
                <a:effectLst/>
              </a:rPr>
              <a:t> looks at her new total before closing the app.</a:t>
            </a:r>
            <a:br>
              <a:rPr lang="en-IE" dirty="0">
                <a:effectLst/>
              </a:rPr>
            </a:br>
            <a:endParaRPr lang="en-IE" dirty="0"/>
          </a:p>
        </p:txBody>
      </p:sp>
    </p:spTree>
    <p:extLst>
      <p:ext uri="{BB962C8B-B14F-4D97-AF65-F5344CB8AC3E}">
        <p14:creationId xmlns:p14="http://schemas.microsoft.com/office/powerpoint/2010/main" val="3281991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168</TotalTime>
  <Words>1093</Words>
  <Application>Microsoft Office PowerPoint</Application>
  <PresentationFormat>Widescreen</PresentationFormat>
  <Paragraphs>82</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Agency FB</vt:lpstr>
      <vt:lpstr>Arial</vt:lpstr>
      <vt:lpstr>Bookman Old Style</vt:lpstr>
      <vt:lpstr>Calibri</vt:lpstr>
      <vt:lpstr>Rockwell</vt:lpstr>
      <vt:lpstr>Damask</vt:lpstr>
      <vt:lpstr>   cit Weight watchers</vt:lpstr>
      <vt:lpstr>Vision Statement</vt:lpstr>
      <vt:lpstr>PowerPoint Presentation</vt:lpstr>
      <vt:lpstr>PowerPoint Presentation</vt:lpstr>
      <vt:lpstr>Shantell’s First Scenario</vt:lpstr>
      <vt:lpstr>PowerPoint Presentation</vt:lpstr>
      <vt:lpstr>PowerPoint Presentation</vt:lpstr>
      <vt:lpstr>PowerPoint Presentation</vt:lpstr>
      <vt:lpstr>Shantelle’s Second Scenario</vt:lpstr>
      <vt:lpstr>PowerPoint Presentation</vt:lpstr>
      <vt:lpstr>PowerPoint Presentation</vt:lpstr>
      <vt:lpstr>PowerPoint Presentation</vt:lpstr>
      <vt:lpstr>PowerPoint Presentation</vt:lpstr>
      <vt:lpstr>Shane’s Scenario</vt:lpstr>
      <vt:lpstr>PowerPoint Presentation</vt:lpstr>
      <vt:lpstr>PowerPoint Presentation</vt:lpstr>
      <vt:lpstr>PowerPoint Presentation</vt:lpstr>
      <vt:lpstr>Shanes scenario</vt:lpstr>
      <vt:lpstr>PowerPoint Presentation</vt:lpstr>
      <vt:lpstr>PowerPoint Presentation</vt:lpstr>
      <vt:lpstr>Scenario 7</vt:lpstr>
      <vt:lpstr>PowerPoint Presentation</vt:lpstr>
      <vt:lpstr>PowerPoint Presentation</vt:lpstr>
      <vt:lpstr>PowerPoint Presentation</vt:lpstr>
      <vt:lpstr>Scenario 8</vt:lpstr>
      <vt:lpstr>PowerPoint Presentation</vt:lpstr>
      <vt:lpstr>PowerPoint Presentation</vt:lpstr>
      <vt:lpstr>PowerPoint Presentation</vt:lpstr>
      <vt:lpstr>Donald</vt:lpstr>
      <vt:lpstr>PowerPoint Presentation</vt:lpstr>
      <vt:lpstr>PowerPoint Presentation</vt:lpstr>
      <vt:lpstr>PowerPoint Presentation</vt:lpstr>
      <vt:lpstr>Donald</vt:lpstr>
      <vt:lpstr>PowerPoint Presentation</vt:lpstr>
      <vt:lpstr>PowerPoint Presentation</vt:lpstr>
      <vt:lpstr>PowerPoint Presentation</vt:lpstr>
    </vt:vector>
  </TitlesOfParts>
  <Company>Cork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Weight watchers</dc:title>
  <dc:creator>James Broderick</dc:creator>
  <cp:lastModifiedBy>James Broderick</cp:lastModifiedBy>
  <cp:revision>19</cp:revision>
  <dcterms:created xsi:type="dcterms:W3CDTF">2017-10-03T11:24:30Z</dcterms:created>
  <dcterms:modified xsi:type="dcterms:W3CDTF">2017-10-10T13:56:11Z</dcterms:modified>
</cp:coreProperties>
</file>