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1"/>
  </p:notesMasterIdLst>
  <p:sldIdLst>
    <p:sldId id="256" r:id="rId5"/>
    <p:sldId id="263" r:id="rId6"/>
    <p:sldId id="257" r:id="rId7"/>
    <p:sldId id="265" r:id="rId8"/>
    <p:sldId id="264" r:id="rId9"/>
    <p:sldId id="258" r:id="rId10"/>
    <p:sldId id="259" r:id="rId11"/>
    <p:sldId id="260" r:id="rId12"/>
    <p:sldId id="267" r:id="rId13"/>
    <p:sldId id="266" r:id="rId14"/>
    <p:sldId id="268" r:id="rId15"/>
    <p:sldId id="269" r:id="rId16"/>
    <p:sldId id="270" r:id="rId17"/>
    <p:sldId id="271" r:id="rId18"/>
    <p:sldId id="273" r:id="rId19"/>
    <p:sldId id="272" r:id="rId20"/>
    <p:sldId id="274" r:id="rId21"/>
    <p:sldId id="275" r:id="rId22"/>
    <p:sldId id="276" r:id="rId23"/>
    <p:sldId id="277" r:id="rId24"/>
    <p:sldId id="278" r:id="rId25"/>
    <p:sldId id="279" r:id="rId26"/>
    <p:sldId id="280" r:id="rId27"/>
    <p:sldId id="281" r:id="rId28"/>
    <p:sldId id="261" r:id="rId29"/>
    <p:sldId id="26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bit" id="{5752428F-BB68-40BC-B63C-B4C3B562377E}">
          <p14:sldIdLst>
            <p14:sldId id="256"/>
            <p14:sldId id="263"/>
            <p14:sldId id="257"/>
            <p14:sldId id="265"/>
            <p14:sldId id="264"/>
            <p14:sldId id="258"/>
          </p14:sldIdLst>
        </p14:section>
        <p14:section name="component testing" id="{13C7E92D-80D7-4920-8509-ECBB85090091}">
          <p14:sldIdLst>
            <p14:sldId id="259"/>
            <p14:sldId id="260"/>
            <p14:sldId id="267"/>
            <p14:sldId id="266"/>
            <p14:sldId id="268"/>
            <p14:sldId id="269"/>
            <p14:sldId id="270"/>
            <p14:sldId id="271"/>
            <p14:sldId id="273"/>
            <p14:sldId id="272"/>
            <p14:sldId id="274"/>
            <p14:sldId id="275"/>
            <p14:sldId id="276"/>
            <p14:sldId id="277"/>
            <p14:sldId id="278"/>
            <p14:sldId id="279"/>
            <p14:sldId id="280"/>
            <p14:sldId id="281"/>
          </p14:sldIdLst>
        </p14:section>
        <p14:section name="endbit" id="{C87F78D7-C127-418A-B7F3-358C78397AC6}">
          <p14:sldIdLst>
            <p14:sldId id="26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C3C78-124B-466C-8FE1-23FD5A90EFF3}" v="4" dt="2023-05-17T09:43:57.921"/>
    <p1510:client id="{2C50332A-7737-936E-7DA5-FCEB92BAE891}" v="714" dt="2023-05-18T00:03:01.235"/>
    <p1510:client id="{597EAEB2-F50F-160F-61EB-A2437C088CEE}" v="129" dt="2023-05-18T00:12:22.906"/>
    <p1510:client id="{6E88F79A-04E8-2644-5D52-BBE8D04264AC}" v="8" dt="2023-05-17T09:17:16.146"/>
    <p1510:client id="{DC01E7D0-ECC4-24C5-E5BE-DE2A9FB64150}" v="54" dt="2023-05-17T10:21:52.792"/>
    <p1510:client id="{EEA164D0-AAA0-D66E-99E2-4DAFD6A87FD6}" v="491" dt="2023-05-18T10:08:26.858"/>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rdwulf Ulan" userId="S::18111@my.sanctamaria.school.nz::22607890-71d4-4bf2-b097-b426e6c19788" providerId="AD" clId="Web-{6E88F79A-04E8-2644-5D52-BBE8D04264AC}"/>
    <pc:docChg chg="modSld">
      <pc:chgData name="Eardwulf Ulan" userId="S::18111@my.sanctamaria.school.nz::22607890-71d4-4bf2-b097-b426e6c19788" providerId="AD" clId="Web-{6E88F79A-04E8-2644-5D52-BBE8D04264AC}" dt="2023-05-17T09:17:16.146" v="7"/>
      <pc:docMkLst>
        <pc:docMk/>
      </pc:docMkLst>
      <pc:sldChg chg="modSp">
        <pc:chgData name="Eardwulf Ulan" userId="S::18111@my.sanctamaria.school.nz::22607890-71d4-4bf2-b097-b426e6c19788" providerId="AD" clId="Web-{6E88F79A-04E8-2644-5D52-BBE8D04264AC}" dt="2023-05-17T09:17:11.380" v="5" actId="20577"/>
        <pc:sldMkLst>
          <pc:docMk/>
          <pc:sldMk cId="0" sldId="256"/>
        </pc:sldMkLst>
        <pc:spChg chg="mod">
          <ac:chgData name="Eardwulf Ulan" userId="S::18111@my.sanctamaria.school.nz::22607890-71d4-4bf2-b097-b426e6c19788" providerId="AD" clId="Web-{6E88F79A-04E8-2644-5D52-BBE8D04264AC}" dt="2023-05-17T09:17:11.380" v="5" actId="20577"/>
          <ac:spMkLst>
            <pc:docMk/>
            <pc:sldMk cId="0" sldId="256"/>
            <ac:spMk id="55" creationId="{00000000-0000-0000-0000-000000000000}"/>
          </ac:spMkLst>
        </pc:spChg>
      </pc:sldChg>
      <pc:sldChg chg="delSp">
        <pc:chgData name="Eardwulf Ulan" userId="S::18111@my.sanctamaria.school.nz::22607890-71d4-4bf2-b097-b426e6c19788" providerId="AD" clId="Web-{6E88F79A-04E8-2644-5D52-BBE8D04264AC}" dt="2023-05-17T09:17:16.146" v="7"/>
        <pc:sldMkLst>
          <pc:docMk/>
          <pc:sldMk cId="0" sldId="258"/>
        </pc:sldMkLst>
        <pc:picChg chg="del">
          <ac:chgData name="Eardwulf Ulan" userId="S::18111@my.sanctamaria.school.nz::22607890-71d4-4bf2-b097-b426e6c19788" providerId="AD" clId="Web-{6E88F79A-04E8-2644-5D52-BBE8D04264AC}" dt="2023-05-17T09:17:14.740" v="6"/>
          <ac:picMkLst>
            <pc:docMk/>
            <pc:sldMk cId="0" sldId="258"/>
            <ac:picMk id="7" creationId="{059FCAF7-42B9-EC33-23CC-D0AB65EA9094}"/>
          </ac:picMkLst>
        </pc:picChg>
        <pc:picChg chg="del">
          <ac:chgData name="Eardwulf Ulan" userId="S::18111@my.sanctamaria.school.nz::22607890-71d4-4bf2-b097-b426e6c19788" providerId="AD" clId="Web-{6E88F79A-04E8-2644-5D52-BBE8D04264AC}" dt="2023-05-17T09:17:16.146" v="7"/>
          <ac:picMkLst>
            <pc:docMk/>
            <pc:sldMk cId="0" sldId="258"/>
            <ac:picMk id="9" creationId="{8A267450-5119-A659-4930-551991672E7A}"/>
          </ac:picMkLst>
        </pc:picChg>
      </pc:sldChg>
    </pc:docChg>
  </pc:docChgLst>
  <pc:docChgLst>
    <pc:chgData name="Eardwulf Ulan" userId="S::18111@my.sanctamaria.school.nz::22607890-71d4-4bf2-b097-b426e6c19788" providerId="AD" clId="Web-{EEA164D0-AAA0-D66E-99E2-4DAFD6A87FD6}"/>
    <pc:docChg chg="addSld modSld sldOrd modSection">
      <pc:chgData name="Eardwulf Ulan" userId="S::18111@my.sanctamaria.school.nz::22607890-71d4-4bf2-b097-b426e6c19788" providerId="AD" clId="Web-{EEA164D0-AAA0-D66E-99E2-4DAFD6A87FD6}" dt="2023-05-18T10:08:26.858" v="393" actId="1076"/>
      <pc:docMkLst>
        <pc:docMk/>
      </pc:docMkLst>
      <pc:sldChg chg="modSp">
        <pc:chgData name="Eardwulf Ulan" userId="S::18111@my.sanctamaria.school.nz::22607890-71d4-4bf2-b097-b426e6c19788" providerId="AD" clId="Web-{EEA164D0-AAA0-D66E-99E2-4DAFD6A87FD6}" dt="2023-05-18T09:26:43.456" v="352"/>
        <pc:sldMkLst>
          <pc:docMk/>
          <pc:sldMk cId="0" sldId="260"/>
        </pc:sldMkLst>
        <pc:graphicFrameChg chg="mod modGraphic">
          <ac:chgData name="Eardwulf Ulan" userId="S::18111@my.sanctamaria.school.nz::22607890-71d4-4bf2-b097-b426e6c19788" providerId="AD" clId="Web-{EEA164D0-AAA0-D66E-99E2-4DAFD6A87FD6}" dt="2023-05-18T09:26:43.456" v="352"/>
          <ac:graphicFrameMkLst>
            <pc:docMk/>
            <pc:sldMk cId="0" sldId="260"/>
            <ac:graphicFrameMk id="79" creationId="{00000000-0000-0000-0000-000000000000}"/>
          </ac:graphicFrameMkLst>
        </pc:graphicFrameChg>
      </pc:sldChg>
      <pc:sldChg chg="modSp">
        <pc:chgData name="Eardwulf Ulan" userId="S::18111@my.sanctamaria.school.nz::22607890-71d4-4bf2-b097-b426e6c19788" providerId="AD" clId="Web-{EEA164D0-AAA0-D66E-99E2-4DAFD6A87FD6}" dt="2023-05-18T09:26:37.347" v="346"/>
        <pc:sldMkLst>
          <pc:docMk/>
          <pc:sldMk cId="1744829088" sldId="271"/>
        </pc:sldMkLst>
        <pc:graphicFrameChg chg="mod modGraphic">
          <ac:chgData name="Eardwulf Ulan" userId="S::18111@my.sanctamaria.school.nz::22607890-71d4-4bf2-b097-b426e6c19788" providerId="AD" clId="Web-{EEA164D0-AAA0-D66E-99E2-4DAFD6A87FD6}" dt="2023-05-18T09:26:37.347" v="346"/>
          <ac:graphicFrameMkLst>
            <pc:docMk/>
            <pc:sldMk cId="1744829088" sldId="271"/>
            <ac:graphicFrameMk id="79" creationId="{00000000-0000-0000-0000-000000000000}"/>
          </ac:graphicFrameMkLst>
        </pc:graphicFrameChg>
      </pc:sldChg>
      <pc:sldChg chg="addSp delSp modSp">
        <pc:chgData name="Eardwulf Ulan" userId="S::18111@my.sanctamaria.school.nz::22607890-71d4-4bf2-b097-b426e6c19788" providerId="AD" clId="Web-{EEA164D0-AAA0-D66E-99E2-4DAFD6A87FD6}" dt="2023-05-18T09:26:34.987" v="344"/>
        <pc:sldMkLst>
          <pc:docMk/>
          <pc:sldMk cId="1649247326" sldId="272"/>
        </pc:sldMkLst>
        <pc:spChg chg="add del mod">
          <ac:chgData name="Eardwulf Ulan" userId="S::18111@my.sanctamaria.school.nz::22607890-71d4-4bf2-b097-b426e6c19788" providerId="AD" clId="Web-{EEA164D0-AAA0-D66E-99E2-4DAFD6A87FD6}" dt="2023-05-18T08:21:58.650" v="101"/>
          <ac:spMkLst>
            <pc:docMk/>
            <pc:sldMk cId="1649247326" sldId="272"/>
            <ac:spMk id="5" creationId="{3B9EAB73-2F5A-B3FF-B73D-1F8E7AF6B965}"/>
          </ac:spMkLst>
        </pc:spChg>
        <pc:spChg chg="add">
          <ac:chgData name="Eardwulf Ulan" userId="S::18111@my.sanctamaria.school.nz::22607890-71d4-4bf2-b097-b426e6c19788" providerId="AD" clId="Web-{EEA164D0-AAA0-D66E-99E2-4DAFD6A87FD6}" dt="2023-05-18T08:22:00.150" v="102"/>
          <ac:spMkLst>
            <pc:docMk/>
            <pc:sldMk cId="1649247326" sldId="272"/>
            <ac:spMk id="6" creationId="{378EAFEE-9BF6-9448-18CD-A16E899C7EBE}"/>
          </ac:spMkLst>
        </pc:spChg>
        <pc:spChg chg="add mod">
          <ac:chgData name="Eardwulf Ulan" userId="S::18111@my.sanctamaria.school.nz::22607890-71d4-4bf2-b097-b426e6c19788" providerId="AD" clId="Web-{EEA164D0-AAA0-D66E-99E2-4DAFD6A87FD6}" dt="2023-05-18T08:22:11.931" v="109" actId="1076"/>
          <ac:spMkLst>
            <pc:docMk/>
            <pc:sldMk cId="1649247326" sldId="272"/>
            <ac:spMk id="7" creationId="{378EAFEE-9BF6-9448-18CD-A16E899C7EBE}"/>
          </ac:spMkLst>
        </pc:spChg>
        <pc:spChg chg="mod">
          <ac:chgData name="Eardwulf Ulan" userId="S::18111@my.sanctamaria.school.nz::22607890-71d4-4bf2-b097-b426e6c19788" providerId="AD" clId="Web-{EEA164D0-AAA0-D66E-99E2-4DAFD6A87FD6}" dt="2023-05-18T08:15:03.342" v="7" actId="20577"/>
          <ac:spMkLst>
            <pc:docMk/>
            <pc:sldMk cId="1649247326" sldId="272"/>
            <ac:spMk id="78" creationId="{00000000-0000-0000-0000-000000000000}"/>
          </ac:spMkLst>
        </pc:spChg>
        <pc:graphicFrameChg chg="mod modGraphic">
          <ac:chgData name="Eardwulf Ulan" userId="S::18111@my.sanctamaria.school.nz::22607890-71d4-4bf2-b097-b426e6c19788" providerId="AD" clId="Web-{EEA164D0-AAA0-D66E-99E2-4DAFD6A87FD6}" dt="2023-05-18T09:26:34.987" v="344"/>
          <ac:graphicFrameMkLst>
            <pc:docMk/>
            <pc:sldMk cId="1649247326" sldId="272"/>
            <ac:graphicFrameMk id="79" creationId="{00000000-0000-0000-0000-000000000000}"/>
          </ac:graphicFrameMkLst>
        </pc:graphicFrameChg>
        <pc:picChg chg="add mod">
          <ac:chgData name="Eardwulf Ulan" userId="S::18111@my.sanctamaria.school.nz::22607890-71d4-4bf2-b097-b426e6c19788" providerId="AD" clId="Web-{EEA164D0-AAA0-D66E-99E2-4DAFD6A87FD6}" dt="2023-05-18T08:21:02.383" v="82" actId="1076"/>
          <ac:picMkLst>
            <pc:docMk/>
            <pc:sldMk cId="1649247326" sldId="272"/>
            <ac:picMk id="2" creationId="{7D382FEC-BA22-385B-288A-A8F112038222}"/>
          </ac:picMkLst>
        </pc:picChg>
        <pc:picChg chg="add mod">
          <ac:chgData name="Eardwulf Ulan" userId="S::18111@my.sanctamaria.school.nz::22607890-71d4-4bf2-b097-b426e6c19788" providerId="AD" clId="Web-{EEA164D0-AAA0-D66E-99E2-4DAFD6A87FD6}" dt="2023-05-18T08:21:22.055" v="87" actId="1076"/>
          <ac:picMkLst>
            <pc:docMk/>
            <pc:sldMk cId="1649247326" sldId="272"/>
            <ac:picMk id="3" creationId="{8D25A59A-9139-DC47-D808-951BAD5B66F4}"/>
          </ac:picMkLst>
        </pc:picChg>
        <pc:picChg chg="add mod">
          <ac:chgData name="Eardwulf Ulan" userId="S::18111@my.sanctamaria.school.nz::22607890-71d4-4bf2-b097-b426e6c19788" providerId="AD" clId="Web-{EEA164D0-AAA0-D66E-99E2-4DAFD6A87FD6}" dt="2023-05-18T08:21:25.258" v="88" actId="1076"/>
          <ac:picMkLst>
            <pc:docMk/>
            <pc:sldMk cId="1649247326" sldId="272"/>
            <ac:picMk id="4" creationId="{68A22336-453A-D10B-8E13-C54BA32949EE}"/>
          </ac:picMkLst>
        </pc:picChg>
      </pc:sldChg>
      <pc:sldChg chg="addSp modSp">
        <pc:chgData name="Eardwulf Ulan" userId="S::18111@my.sanctamaria.school.nz::22607890-71d4-4bf2-b097-b426e6c19788" providerId="AD" clId="Web-{EEA164D0-AAA0-D66E-99E2-4DAFD6A87FD6}" dt="2023-05-18T08:18:38.582" v="16" actId="1076"/>
        <pc:sldMkLst>
          <pc:docMk/>
          <pc:sldMk cId="4142443043" sldId="273"/>
        </pc:sldMkLst>
        <pc:spChg chg="mod">
          <ac:chgData name="Eardwulf Ulan" userId="S::18111@my.sanctamaria.school.nz::22607890-71d4-4bf2-b097-b426e6c19788" providerId="AD" clId="Web-{EEA164D0-AAA0-D66E-99E2-4DAFD6A87FD6}" dt="2023-05-18T08:14:58.170" v="5" actId="20577"/>
          <ac:spMkLst>
            <pc:docMk/>
            <pc:sldMk cId="4142443043" sldId="273"/>
            <ac:spMk id="73" creationId="{00000000-0000-0000-0000-000000000000}"/>
          </ac:spMkLst>
        </pc:spChg>
        <pc:picChg chg="add mod">
          <ac:chgData name="Eardwulf Ulan" userId="S::18111@my.sanctamaria.school.nz::22607890-71d4-4bf2-b097-b426e6c19788" providerId="AD" clId="Web-{EEA164D0-AAA0-D66E-99E2-4DAFD6A87FD6}" dt="2023-05-18T08:18:38.582" v="16" actId="1076"/>
          <ac:picMkLst>
            <pc:docMk/>
            <pc:sldMk cId="4142443043" sldId="273"/>
            <ac:picMk id="2" creationId="{FD887152-09C6-2354-1AB6-C3BF4D22E33F}"/>
          </ac:picMkLst>
        </pc:picChg>
      </pc:sldChg>
      <pc:sldChg chg="addSp modSp add ord replId">
        <pc:chgData name="Eardwulf Ulan" userId="S::18111@my.sanctamaria.school.nz::22607890-71d4-4bf2-b097-b426e6c19788" providerId="AD" clId="Web-{EEA164D0-AAA0-D66E-99E2-4DAFD6A87FD6}" dt="2023-05-18T08:43:37.678" v="127" actId="14100"/>
        <pc:sldMkLst>
          <pc:docMk/>
          <pc:sldMk cId="2017980198" sldId="274"/>
        </pc:sldMkLst>
        <pc:spChg chg="mod">
          <ac:chgData name="Eardwulf Ulan" userId="S::18111@my.sanctamaria.school.nz::22607890-71d4-4bf2-b097-b426e6c19788" providerId="AD" clId="Web-{EEA164D0-AAA0-D66E-99E2-4DAFD6A87FD6}" dt="2023-05-18T08:36:01.694" v="114" actId="20577"/>
          <ac:spMkLst>
            <pc:docMk/>
            <pc:sldMk cId="2017980198" sldId="274"/>
            <ac:spMk id="73" creationId="{00000000-0000-0000-0000-000000000000}"/>
          </ac:spMkLst>
        </pc:spChg>
        <pc:picChg chg="add mod">
          <ac:chgData name="Eardwulf Ulan" userId="S::18111@my.sanctamaria.school.nz::22607890-71d4-4bf2-b097-b426e6c19788" providerId="AD" clId="Web-{EEA164D0-AAA0-D66E-99E2-4DAFD6A87FD6}" dt="2023-05-18T08:43:37.678" v="127" actId="14100"/>
          <ac:picMkLst>
            <pc:docMk/>
            <pc:sldMk cId="2017980198" sldId="274"/>
            <ac:picMk id="2" creationId="{22E9413C-7316-7F1F-0999-EA9287DF16DC}"/>
          </ac:picMkLst>
        </pc:picChg>
      </pc:sldChg>
      <pc:sldChg chg="addSp modSp add replId">
        <pc:chgData name="Eardwulf Ulan" userId="S::18111@my.sanctamaria.school.nz::22607890-71d4-4bf2-b097-b426e6c19788" providerId="AD" clId="Web-{EEA164D0-AAA0-D66E-99E2-4DAFD6A87FD6}" dt="2023-05-18T09:26:32.394" v="342"/>
        <pc:sldMkLst>
          <pc:docMk/>
          <pc:sldMk cId="3284167590" sldId="275"/>
        </pc:sldMkLst>
        <pc:spChg chg="add mod">
          <ac:chgData name="Eardwulf Ulan" userId="S::18111@my.sanctamaria.school.nz::22607890-71d4-4bf2-b097-b426e6c19788" providerId="AD" clId="Web-{EEA164D0-AAA0-D66E-99E2-4DAFD6A87FD6}" dt="2023-05-18T08:59:37.954" v="268" actId="1076"/>
          <ac:spMkLst>
            <pc:docMk/>
            <pc:sldMk cId="3284167590" sldId="275"/>
            <ac:spMk id="4" creationId="{08B95181-9156-AF20-B4E8-BB9AB8A4000B}"/>
          </ac:spMkLst>
        </pc:spChg>
        <pc:spChg chg="add mod">
          <ac:chgData name="Eardwulf Ulan" userId="S::18111@my.sanctamaria.school.nz::22607890-71d4-4bf2-b097-b426e6c19788" providerId="AD" clId="Web-{EEA164D0-AAA0-D66E-99E2-4DAFD6A87FD6}" dt="2023-05-18T09:00:07.096" v="280" actId="20577"/>
          <ac:spMkLst>
            <pc:docMk/>
            <pc:sldMk cId="3284167590" sldId="275"/>
            <ac:spMk id="5" creationId="{FB45AA05-0A38-231B-8D5A-5A47FDF06CA7}"/>
          </ac:spMkLst>
        </pc:spChg>
        <pc:spChg chg="add mod">
          <ac:chgData name="Eardwulf Ulan" userId="S::18111@my.sanctamaria.school.nz::22607890-71d4-4bf2-b097-b426e6c19788" providerId="AD" clId="Web-{EEA164D0-AAA0-D66E-99E2-4DAFD6A87FD6}" dt="2023-05-18T09:00:28.440" v="285" actId="20577"/>
          <ac:spMkLst>
            <pc:docMk/>
            <pc:sldMk cId="3284167590" sldId="275"/>
            <ac:spMk id="6" creationId="{2BFEE5C3-8457-6B0F-130A-8B25EEC99964}"/>
          </ac:spMkLst>
        </pc:spChg>
        <pc:spChg chg="mod">
          <ac:chgData name="Eardwulf Ulan" userId="S::18111@my.sanctamaria.school.nz::22607890-71d4-4bf2-b097-b426e6c19788" providerId="AD" clId="Web-{EEA164D0-AAA0-D66E-99E2-4DAFD6A87FD6}" dt="2023-05-18T08:36:06.084" v="116" actId="20577"/>
          <ac:spMkLst>
            <pc:docMk/>
            <pc:sldMk cId="3284167590" sldId="275"/>
            <ac:spMk id="78" creationId="{00000000-0000-0000-0000-000000000000}"/>
          </ac:spMkLst>
        </pc:spChg>
        <pc:graphicFrameChg chg="mod modGraphic">
          <ac:chgData name="Eardwulf Ulan" userId="S::18111@my.sanctamaria.school.nz::22607890-71d4-4bf2-b097-b426e6c19788" providerId="AD" clId="Web-{EEA164D0-AAA0-D66E-99E2-4DAFD6A87FD6}" dt="2023-05-18T09:26:32.394" v="342"/>
          <ac:graphicFrameMkLst>
            <pc:docMk/>
            <pc:sldMk cId="3284167590" sldId="275"/>
            <ac:graphicFrameMk id="79" creationId="{00000000-0000-0000-0000-000000000000}"/>
          </ac:graphicFrameMkLst>
        </pc:graphicFrameChg>
        <pc:picChg chg="add mod">
          <ac:chgData name="Eardwulf Ulan" userId="S::18111@my.sanctamaria.school.nz::22607890-71d4-4bf2-b097-b426e6c19788" providerId="AD" clId="Web-{EEA164D0-AAA0-D66E-99E2-4DAFD6A87FD6}" dt="2023-05-18T08:59:05.406" v="258" actId="14100"/>
          <ac:picMkLst>
            <pc:docMk/>
            <pc:sldMk cId="3284167590" sldId="275"/>
            <ac:picMk id="2" creationId="{790F979F-0B12-7298-2373-248ABE0AE681}"/>
          </ac:picMkLst>
        </pc:picChg>
        <pc:picChg chg="add mod">
          <ac:chgData name="Eardwulf Ulan" userId="S::18111@my.sanctamaria.school.nz::22607890-71d4-4bf2-b097-b426e6c19788" providerId="AD" clId="Web-{EEA164D0-AAA0-D66E-99E2-4DAFD6A87FD6}" dt="2023-05-18T08:59:08.360" v="259" actId="1076"/>
          <ac:picMkLst>
            <pc:docMk/>
            <pc:sldMk cId="3284167590" sldId="275"/>
            <ac:picMk id="3" creationId="{19ACC1F2-D1AB-CA17-E206-6295B6CA9D74}"/>
          </ac:picMkLst>
        </pc:picChg>
      </pc:sldChg>
      <pc:sldChg chg="addSp modSp add ord replId">
        <pc:chgData name="Eardwulf Ulan" userId="S::18111@my.sanctamaria.school.nz::22607890-71d4-4bf2-b097-b426e6c19788" providerId="AD" clId="Web-{EEA164D0-AAA0-D66E-99E2-4DAFD6A87FD6}" dt="2023-05-18T10:08:26.858" v="393" actId="1076"/>
        <pc:sldMkLst>
          <pc:docMk/>
          <pc:sldMk cId="3902562159" sldId="276"/>
        </pc:sldMkLst>
        <pc:spChg chg="mod">
          <ac:chgData name="Eardwulf Ulan" userId="S::18111@my.sanctamaria.school.nz::22607890-71d4-4bf2-b097-b426e6c19788" providerId="AD" clId="Web-{EEA164D0-AAA0-D66E-99E2-4DAFD6A87FD6}" dt="2023-05-18T09:20:20.915" v="290" actId="20577"/>
          <ac:spMkLst>
            <pc:docMk/>
            <pc:sldMk cId="3902562159" sldId="276"/>
            <ac:spMk id="73" creationId="{00000000-0000-0000-0000-000000000000}"/>
          </ac:spMkLst>
        </pc:spChg>
        <pc:picChg chg="add mod">
          <ac:chgData name="Eardwulf Ulan" userId="S::18111@my.sanctamaria.school.nz::22607890-71d4-4bf2-b097-b426e6c19788" providerId="AD" clId="Web-{EEA164D0-AAA0-D66E-99E2-4DAFD6A87FD6}" dt="2023-05-18T10:08:26.858" v="393" actId="1076"/>
          <ac:picMkLst>
            <pc:docMk/>
            <pc:sldMk cId="3902562159" sldId="276"/>
            <ac:picMk id="2" creationId="{1710DD43-507B-6475-1427-66648A62A501}"/>
          </ac:picMkLst>
        </pc:picChg>
      </pc:sldChg>
      <pc:sldChg chg="addSp modSp add replId">
        <pc:chgData name="Eardwulf Ulan" userId="S::18111@my.sanctamaria.school.nz::22607890-71d4-4bf2-b097-b426e6c19788" providerId="AD" clId="Web-{EEA164D0-AAA0-D66E-99E2-4DAFD6A87FD6}" dt="2023-05-18T09:28:52.491" v="381" actId="1076"/>
        <pc:sldMkLst>
          <pc:docMk/>
          <pc:sldMk cId="2665935881" sldId="277"/>
        </pc:sldMkLst>
        <pc:spChg chg="add mod">
          <ac:chgData name="Eardwulf Ulan" userId="S::18111@my.sanctamaria.school.nz::22607890-71d4-4bf2-b097-b426e6c19788" providerId="AD" clId="Web-{EEA164D0-AAA0-D66E-99E2-4DAFD6A87FD6}" dt="2023-05-18T09:28:29.709" v="376" actId="1076"/>
          <ac:spMkLst>
            <pc:docMk/>
            <pc:sldMk cId="2665935881" sldId="277"/>
            <ac:spMk id="5" creationId="{62DC65C4-D94E-777E-173B-EEE6ADC04844}"/>
          </ac:spMkLst>
        </pc:spChg>
        <pc:spChg chg="add mod">
          <ac:chgData name="Eardwulf Ulan" userId="S::18111@my.sanctamaria.school.nz::22607890-71d4-4bf2-b097-b426e6c19788" providerId="AD" clId="Web-{EEA164D0-AAA0-D66E-99E2-4DAFD6A87FD6}" dt="2023-05-18T09:28:29.709" v="377" actId="1076"/>
          <ac:spMkLst>
            <pc:docMk/>
            <pc:sldMk cId="2665935881" sldId="277"/>
            <ac:spMk id="7" creationId="{142C84BD-5FEB-F71A-172C-AF0DB993AE4C}"/>
          </ac:spMkLst>
        </pc:spChg>
        <pc:spChg chg="add mod">
          <ac:chgData name="Eardwulf Ulan" userId="S::18111@my.sanctamaria.school.nz::22607890-71d4-4bf2-b097-b426e6c19788" providerId="AD" clId="Web-{EEA164D0-AAA0-D66E-99E2-4DAFD6A87FD6}" dt="2023-05-18T09:28:29.709" v="378" actId="1076"/>
          <ac:spMkLst>
            <pc:docMk/>
            <pc:sldMk cId="2665935881" sldId="277"/>
            <ac:spMk id="9" creationId="{F843199D-5A47-416C-0FE9-E170D5DB0C29}"/>
          </ac:spMkLst>
        </pc:spChg>
        <pc:spChg chg="mod ord">
          <ac:chgData name="Eardwulf Ulan" userId="S::18111@my.sanctamaria.school.nz::22607890-71d4-4bf2-b097-b426e6c19788" providerId="AD" clId="Web-{EEA164D0-AAA0-D66E-99E2-4DAFD6A87FD6}" dt="2023-05-18T09:27:49.583" v="366"/>
          <ac:spMkLst>
            <pc:docMk/>
            <pc:sldMk cId="2665935881" sldId="277"/>
            <ac:spMk id="78" creationId="{00000000-0000-0000-0000-000000000000}"/>
          </ac:spMkLst>
        </pc:spChg>
        <pc:graphicFrameChg chg="mod modGraphic">
          <ac:chgData name="Eardwulf Ulan" userId="S::18111@my.sanctamaria.school.nz::22607890-71d4-4bf2-b097-b426e6c19788" providerId="AD" clId="Web-{EEA164D0-AAA0-D66E-99E2-4DAFD6A87FD6}" dt="2023-05-18T09:27:37.661" v="364" actId="1076"/>
          <ac:graphicFrameMkLst>
            <pc:docMk/>
            <pc:sldMk cId="2665935881" sldId="277"/>
            <ac:graphicFrameMk id="79" creationId="{00000000-0000-0000-0000-000000000000}"/>
          </ac:graphicFrameMkLst>
        </pc:graphicFrameChg>
        <pc:picChg chg="add mod">
          <ac:chgData name="Eardwulf Ulan" userId="S::18111@my.sanctamaria.school.nz::22607890-71d4-4bf2-b097-b426e6c19788" providerId="AD" clId="Web-{EEA164D0-AAA0-D66E-99E2-4DAFD6A87FD6}" dt="2023-05-18T09:28:05.943" v="371" actId="1076"/>
          <ac:picMkLst>
            <pc:docMk/>
            <pc:sldMk cId="2665935881" sldId="277"/>
            <ac:picMk id="2" creationId="{B11AB543-2BFF-3FCF-C1EC-CDCBB3ECC63E}"/>
          </ac:picMkLst>
        </pc:picChg>
        <pc:picChg chg="add mod">
          <ac:chgData name="Eardwulf Ulan" userId="S::18111@my.sanctamaria.school.nz::22607890-71d4-4bf2-b097-b426e6c19788" providerId="AD" clId="Web-{EEA164D0-AAA0-D66E-99E2-4DAFD6A87FD6}" dt="2023-05-18T09:28:52.491" v="381" actId="1076"/>
          <ac:picMkLst>
            <pc:docMk/>
            <pc:sldMk cId="2665935881" sldId="277"/>
            <ac:picMk id="3" creationId="{7CC92D5C-BBC4-A142-6097-B77B5CA0115F}"/>
          </ac:picMkLst>
        </pc:picChg>
      </pc:sldChg>
      <pc:sldChg chg="add ord replId">
        <pc:chgData name="Eardwulf Ulan" userId="S::18111@my.sanctamaria.school.nz::22607890-71d4-4bf2-b097-b426e6c19788" providerId="AD" clId="Web-{EEA164D0-AAA0-D66E-99E2-4DAFD6A87FD6}" dt="2023-05-18T09:20:16.181" v="288"/>
        <pc:sldMkLst>
          <pc:docMk/>
          <pc:sldMk cId="1323765978" sldId="278"/>
        </pc:sldMkLst>
      </pc:sldChg>
      <pc:sldChg chg="add replId">
        <pc:chgData name="Eardwulf Ulan" userId="S::18111@my.sanctamaria.school.nz::22607890-71d4-4bf2-b097-b426e6c19788" providerId="AD" clId="Web-{EEA164D0-AAA0-D66E-99E2-4DAFD6A87FD6}" dt="2023-05-18T09:20:15.337" v="287"/>
        <pc:sldMkLst>
          <pc:docMk/>
          <pc:sldMk cId="2047372433" sldId="279"/>
        </pc:sldMkLst>
      </pc:sldChg>
      <pc:sldChg chg="add ord replId">
        <pc:chgData name="Eardwulf Ulan" userId="S::18111@my.sanctamaria.school.nz::22607890-71d4-4bf2-b097-b426e6c19788" providerId="AD" clId="Web-{EEA164D0-AAA0-D66E-99E2-4DAFD6A87FD6}" dt="2023-05-18T09:29:03.585" v="386"/>
        <pc:sldMkLst>
          <pc:docMk/>
          <pc:sldMk cId="4093940346" sldId="280"/>
        </pc:sldMkLst>
      </pc:sldChg>
      <pc:sldChg chg="add replId">
        <pc:chgData name="Eardwulf Ulan" userId="S::18111@my.sanctamaria.school.nz::22607890-71d4-4bf2-b097-b426e6c19788" providerId="AD" clId="Web-{EEA164D0-AAA0-D66E-99E2-4DAFD6A87FD6}" dt="2023-05-18T09:29:01.522" v="385"/>
        <pc:sldMkLst>
          <pc:docMk/>
          <pc:sldMk cId="3748886745" sldId="281"/>
        </pc:sldMkLst>
      </pc:sldChg>
    </pc:docChg>
  </pc:docChgLst>
  <pc:docChgLst>
    <pc:chgData name="Eardwulf Ulan" userId="S::18111@my.sanctamaria.school.nz::22607890-71d4-4bf2-b097-b426e6c19788" providerId="AD" clId="Web-{DC01E7D0-ECC4-24C5-E5BE-DE2A9FB64150}"/>
    <pc:docChg chg="addSld modSld sldOrd modSection">
      <pc:chgData name="Eardwulf Ulan" userId="S::18111@my.sanctamaria.school.nz::22607890-71d4-4bf2-b097-b426e6c19788" providerId="AD" clId="Web-{DC01E7D0-ECC4-24C5-E5BE-DE2A9FB64150}" dt="2023-05-17T10:21:52.792" v="44" actId="20577"/>
      <pc:docMkLst>
        <pc:docMk/>
      </pc:docMkLst>
      <pc:sldChg chg="addSp modSp">
        <pc:chgData name="Eardwulf Ulan" userId="S::18111@my.sanctamaria.school.nz::22607890-71d4-4bf2-b097-b426e6c19788" providerId="AD" clId="Web-{DC01E7D0-ECC4-24C5-E5BE-DE2A9FB64150}" dt="2023-05-17T10:19:41.320" v="42" actId="1076"/>
        <pc:sldMkLst>
          <pc:docMk/>
          <pc:sldMk cId="3048879607" sldId="266"/>
        </pc:sldMkLst>
        <pc:graphicFrameChg chg="mod modGraphic">
          <ac:chgData name="Eardwulf Ulan" userId="S::18111@my.sanctamaria.school.nz::22607890-71d4-4bf2-b097-b426e6c19788" providerId="AD" clId="Web-{DC01E7D0-ECC4-24C5-E5BE-DE2A9FB64150}" dt="2023-05-17T10:19:10.085" v="32"/>
          <ac:graphicFrameMkLst>
            <pc:docMk/>
            <pc:sldMk cId="3048879607" sldId="266"/>
            <ac:graphicFrameMk id="79" creationId="{00000000-0000-0000-0000-000000000000}"/>
          </ac:graphicFrameMkLst>
        </pc:graphicFrameChg>
        <pc:picChg chg="add mod">
          <ac:chgData name="Eardwulf Ulan" userId="S::18111@my.sanctamaria.school.nz::22607890-71d4-4bf2-b097-b426e6c19788" providerId="AD" clId="Web-{DC01E7D0-ECC4-24C5-E5BE-DE2A9FB64150}" dt="2023-05-17T10:19:41.320" v="42" actId="1076"/>
          <ac:picMkLst>
            <pc:docMk/>
            <pc:sldMk cId="3048879607" sldId="266"/>
            <ac:picMk id="2" creationId="{9BDDC0F9-6AE4-4EE0-1C40-B0BA8AD63F9A}"/>
          </ac:picMkLst>
        </pc:picChg>
        <pc:picChg chg="add mod">
          <ac:chgData name="Eardwulf Ulan" userId="S::18111@my.sanctamaria.school.nz::22607890-71d4-4bf2-b097-b426e6c19788" providerId="AD" clId="Web-{DC01E7D0-ECC4-24C5-E5BE-DE2A9FB64150}" dt="2023-05-17T10:19:36.945" v="41" actId="1076"/>
          <ac:picMkLst>
            <pc:docMk/>
            <pc:sldMk cId="3048879607" sldId="266"/>
            <ac:picMk id="3" creationId="{C119085B-8D6B-D96A-A128-A62B3C6E9217}"/>
          </ac:picMkLst>
        </pc:picChg>
      </pc:sldChg>
      <pc:sldChg chg="addSp modSp">
        <pc:chgData name="Eardwulf Ulan" userId="S::18111@my.sanctamaria.school.nz::22607890-71d4-4bf2-b097-b426e6c19788" providerId="AD" clId="Web-{DC01E7D0-ECC4-24C5-E5BE-DE2A9FB64150}" dt="2023-05-17T10:15:06.638" v="17" actId="14100"/>
        <pc:sldMkLst>
          <pc:docMk/>
          <pc:sldMk cId="578345274" sldId="267"/>
        </pc:sldMkLst>
        <pc:spChg chg="mod">
          <ac:chgData name="Eardwulf Ulan" userId="S::18111@my.sanctamaria.school.nz::22607890-71d4-4bf2-b097-b426e6c19788" providerId="AD" clId="Web-{DC01E7D0-ECC4-24C5-E5BE-DE2A9FB64150}" dt="2023-05-17T10:13:57.370" v="2" actId="20577"/>
          <ac:spMkLst>
            <pc:docMk/>
            <pc:sldMk cId="578345274" sldId="267"/>
            <ac:spMk id="73" creationId="{00000000-0000-0000-0000-000000000000}"/>
          </ac:spMkLst>
        </pc:spChg>
        <pc:picChg chg="add mod">
          <ac:chgData name="Eardwulf Ulan" userId="S::18111@my.sanctamaria.school.nz::22607890-71d4-4bf2-b097-b426e6c19788" providerId="AD" clId="Web-{DC01E7D0-ECC4-24C5-E5BE-DE2A9FB64150}" dt="2023-05-17T10:15:06.638" v="17" actId="14100"/>
          <ac:picMkLst>
            <pc:docMk/>
            <pc:sldMk cId="578345274" sldId="267"/>
            <ac:picMk id="2" creationId="{EA1F0CD1-3449-0507-DE35-16F879065109}"/>
          </ac:picMkLst>
        </pc:picChg>
      </pc:sldChg>
      <pc:sldChg chg="modSp">
        <pc:chgData name="Eardwulf Ulan" userId="S::18111@my.sanctamaria.school.nz::22607890-71d4-4bf2-b097-b426e6c19788" providerId="AD" clId="Web-{DC01E7D0-ECC4-24C5-E5BE-DE2A9FB64150}" dt="2023-05-17T10:21:52.792" v="44" actId="20577"/>
        <pc:sldMkLst>
          <pc:docMk/>
          <pc:sldMk cId="638340319" sldId="268"/>
        </pc:sldMkLst>
        <pc:spChg chg="mod">
          <ac:chgData name="Eardwulf Ulan" userId="S::18111@my.sanctamaria.school.nz::22607890-71d4-4bf2-b097-b426e6c19788" providerId="AD" clId="Web-{DC01E7D0-ECC4-24C5-E5BE-DE2A9FB64150}" dt="2023-05-17T10:21:52.792" v="44" actId="20577"/>
          <ac:spMkLst>
            <pc:docMk/>
            <pc:sldMk cId="638340319" sldId="268"/>
            <ac:spMk id="73" creationId="{00000000-0000-0000-0000-000000000000}"/>
          </ac:spMkLst>
        </pc:spChg>
      </pc:sldChg>
      <pc:sldChg chg="add ord replId">
        <pc:chgData name="Eardwulf Ulan" userId="S::18111@my.sanctamaria.school.nz::22607890-71d4-4bf2-b097-b426e6c19788" providerId="AD" clId="Web-{DC01E7D0-ECC4-24C5-E5BE-DE2A9FB64150}" dt="2023-05-17T10:15:19.393" v="20"/>
        <pc:sldMkLst>
          <pc:docMk/>
          <pc:sldMk cId="2125486748" sldId="270"/>
        </pc:sldMkLst>
      </pc:sldChg>
      <pc:sldChg chg="add replId">
        <pc:chgData name="Eardwulf Ulan" userId="S::18111@my.sanctamaria.school.nz::22607890-71d4-4bf2-b097-b426e6c19788" providerId="AD" clId="Web-{DC01E7D0-ECC4-24C5-E5BE-DE2A9FB64150}" dt="2023-05-17T10:15:17.435" v="19"/>
        <pc:sldMkLst>
          <pc:docMk/>
          <pc:sldMk cId="1744829088" sldId="271"/>
        </pc:sldMkLst>
      </pc:sldChg>
    </pc:docChg>
  </pc:docChgLst>
  <pc:docChgLst>
    <pc:chgData name="Eardwulf Ulan" userId="S::18111@my.sanctamaria.school.nz::22607890-71d4-4bf2-b097-b426e6c19788" providerId="AD" clId="Web-{597EAEB2-F50F-160F-61EB-A2437C088CEE}"/>
    <pc:docChg chg="modSld">
      <pc:chgData name="Eardwulf Ulan" userId="S::18111@my.sanctamaria.school.nz::22607890-71d4-4bf2-b097-b426e6c19788" providerId="AD" clId="Web-{597EAEB2-F50F-160F-61EB-A2437C088CEE}" dt="2023-05-18T00:12:17.453" v="104"/>
      <pc:docMkLst>
        <pc:docMk/>
      </pc:docMkLst>
      <pc:sldChg chg="modSp">
        <pc:chgData name="Eardwulf Ulan" userId="S::18111@my.sanctamaria.school.nz::22607890-71d4-4bf2-b097-b426e6c19788" providerId="AD" clId="Web-{597EAEB2-F50F-160F-61EB-A2437C088CEE}" dt="2023-05-18T00:12:00.686" v="90"/>
        <pc:sldMkLst>
          <pc:docMk/>
          <pc:sldMk cId="3048879607" sldId="266"/>
        </pc:sldMkLst>
        <pc:graphicFrameChg chg="mod modGraphic">
          <ac:chgData name="Eardwulf Ulan" userId="S::18111@my.sanctamaria.school.nz::22607890-71d4-4bf2-b097-b426e6c19788" providerId="AD" clId="Web-{597EAEB2-F50F-160F-61EB-A2437C088CEE}" dt="2023-05-18T00:12:00.686" v="90"/>
          <ac:graphicFrameMkLst>
            <pc:docMk/>
            <pc:sldMk cId="3048879607" sldId="266"/>
            <ac:graphicFrameMk id="79" creationId="{00000000-0000-0000-0000-000000000000}"/>
          </ac:graphicFrameMkLst>
        </pc:graphicFrameChg>
      </pc:sldChg>
      <pc:sldChg chg="modSp">
        <pc:chgData name="Eardwulf Ulan" userId="S::18111@my.sanctamaria.school.nz::22607890-71d4-4bf2-b097-b426e6c19788" providerId="AD" clId="Web-{597EAEB2-F50F-160F-61EB-A2437C088CEE}" dt="2023-05-18T00:12:10.015" v="92"/>
        <pc:sldMkLst>
          <pc:docMk/>
          <pc:sldMk cId="1713692142" sldId="269"/>
        </pc:sldMkLst>
        <pc:graphicFrameChg chg="mod modGraphic">
          <ac:chgData name="Eardwulf Ulan" userId="S::18111@my.sanctamaria.school.nz::22607890-71d4-4bf2-b097-b426e6c19788" providerId="AD" clId="Web-{597EAEB2-F50F-160F-61EB-A2437C088CEE}" dt="2023-05-18T00:12:10.015" v="92"/>
          <ac:graphicFrameMkLst>
            <pc:docMk/>
            <pc:sldMk cId="1713692142" sldId="269"/>
            <ac:graphicFrameMk id="79" creationId="{00000000-0000-0000-0000-000000000000}"/>
          </ac:graphicFrameMkLst>
        </pc:graphicFrameChg>
      </pc:sldChg>
      <pc:sldChg chg="addSp modSp">
        <pc:chgData name="Eardwulf Ulan" userId="S::18111@my.sanctamaria.school.nz::22607890-71d4-4bf2-b097-b426e6c19788" providerId="AD" clId="Web-{597EAEB2-F50F-160F-61EB-A2437C088CEE}" dt="2023-05-18T00:12:17.453" v="104"/>
        <pc:sldMkLst>
          <pc:docMk/>
          <pc:sldMk cId="1744829088" sldId="271"/>
        </pc:sldMkLst>
        <pc:spChg chg="add mod">
          <ac:chgData name="Eardwulf Ulan" userId="S::18111@my.sanctamaria.school.nz::22607890-71d4-4bf2-b097-b426e6c19788" providerId="AD" clId="Web-{597EAEB2-F50F-160F-61EB-A2437C088CEE}" dt="2023-05-18T00:09:35.291" v="27" actId="1076"/>
          <ac:spMkLst>
            <pc:docMk/>
            <pc:sldMk cId="1744829088" sldId="271"/>
            <ac:spMk id="5" creationId="{90F5EE74-B6EB-BA14-5B25-0D2113AFF263}"/>
          </ac:spMkLst>
        </pc:spChg>
        <pc:spChg chg="add mod">
          <ac:chgData name="Eardwulf Ulan" userId="S::18111@my.sanctamaria.school.nz::22607890-71d4-4bf2-b097-b426e6c19788" providerId="AD" clId="Web-{597EAEB2-F50F-160F-61EB-A2437C088CEE}" dt="2023-05-18T00:09:53.760" v="35" actId="14100"/>
          <ac:spMkLst>
            <pc:docMk/>
            <pc:sldMk cId="1744829088" sldId="271"/>
            <ac:spMk id="6" creationId="{E3F9A34D-F561-BE90-58AE-A0B824329799}"/>
          </ac:spMkLst>
        </pc:spChg>
        <pc:graphicFrameChg chg="mod modGraphic">
          <ac:chgData name="Eardwulf Ulan" userId="S::18111@my.sanctamaria.school.nz::22607890-71d4-4bf2-b097-b426e6c19788" providerId="AD" clId="Web-{597EAEB2-F50F-160F-61EB-A2437C088CEE}" dt="2023-05-18T00:12:17.453" v="104"/>
          <ac:graphicFrameMkLst>
            <pc:docMk/>
            <pc:sldMk cId="1744829088" sldId="271"/>
            <ac:graphicFrameMk id="79" creationId="{00000000-0000-0000-0000-000000000000}"/>
          </ac:graphicFrameMkLst>
        </pc:graphicFrameChg>
        <pc:picChg chg="mod">
          <ac:chgData name="Eardwulf Ulan" userId="S::18111@my.sanctamaria.school.nz::22607890-71d4-4bf2-b097-b426e6c19788" providerId="AD" clId="Web-{597EAEB2-F50F-160F-61EB-A2437C088CEE}" dt="2023-05-18T00:08:38.585" v="8" actId="1076"/>
          <ac:picMkLst>
            <pc:docMk/>
            <pc:sldMk cId="1744829088" sldId="271"/>
            <ac:picMk id="2" creationId="{B56E88FD-1437-5CE3-DB07-3D1049B39886}"/>
          </ac:picMkLst>
        </pc:picChg>
        <pc:picChg chg="mod">
          <ac:chgData name="Eardwulf Ulan" userId="S::18111@my.sanctamaria.school.nz::22607890-71d4-4bf2-b097-b426e6c19788" providerId="AD" clId="Web-{597EAEB2-F50F-160F-61EB-A2437C088CEE}" dt="2023-05-18T00:08:25.522" v="4" actId="1076"/>
          <ac:picMkLst>
            <pc:docMk/>
            <pc:sldMk cId="1744829088" sldId="271"/>
            <ac:picMk id="3" creationId="{C1ABCF39-DA20-BF54-AF3D-5898B138441A}"/>
          </ac:picMkLst>
        </pc:picChg>
        <pc:picChg chg="add mod">
          <ac:chgData name="Eardwulf Ulan" userId="S::18111@my.sanctamaria.school.nz::22607890-71d4-4bf2-b097-b426e6c19788" providerId="AD" clId="Web-{597EAEB2-F50F-160F-61EB-A2437C088CEE}" dt="2023-05-18T00:08:36.523" v="7" actId="1076"/>
          <ac:picMkLst>
            <pc:docMk/>
            <pc:sldMk cId="1744829088" sldId="271"/>
            <ac:picMk id="4" creationId="{3BC4EC35-42FC-1134-F922-409FA29628BB}"/>
          </ac:picMkLst>
        </pc:picChg>
      </pc:sldChg>
    </pc:docChg>
  </pc:docChgLst>
  <pc:docChgLst>
    <pc:chgData name="Eardwulf Ulan" userId="22607890-71d4-4bf2-b097-b426e6c19788" providerId="ADAL" clId="{144C3C78-124B-466C-8FE1-23FD5A90EFF3}"/>
    <pc:docChg chg="custSel addSld modSld sldOrd addSection modSection">
      <pc:chgData name="Eardwulf Ulan" userId="22607890-71d4-4bf2-b097-b426e6c19788" providerId="ADAL" clId="{144C3C78-124B-466C-8FE1-23FD5A90EFF3}" dt="2023-05-17T09:45:16.816" v="89"/>
      <pc:docMkLst>
        <pc:docMk/>
      </pc:docMkLst>
      <pc:sldChg chg="addSp modSp mod">
        <pc:chgData name="Eardwulf Ulan" userId="22607890-71d4-4bf2-b097-b426e6c19788" providerId="ADAL" clId="{144C3C78-124B-466C-8FE1-23FD5A90EFF3}" dt="2023-05-17T09:27:03.087" v="37" actId="962"/>
        <pc:sldMkLst>
          <pc:docMk/>
          <pc:sldMk cId="0" sldId="258"/>
        </pc:sldMkLst>
        <pc:spChg chg="mod">
          <ac:chgData name="Eardwulf Ulan" userId="22607890-71d4-4bf2-b097-b426e6c19788" providerId="ADAL" clId="{144C3C78-124B-466C-8FE1-23FD5A90EFF3}" dt="2023-05-17T09:23:19.632" v="27" actId="1076"/>
          <ac:spMkLst>
            <pc:docMk/>
            <pc:sldMk cId="0" sldId="258"/>
            <ac:spMk id="68" creationId="{00000000-0000-0000-0000-000000000000}"/>
          </ac:spMkLst>
        </pc:spChg>
        <pc:picChg chg="add mod">
          <ac:chgData name="Eardwulf Ulan" userId="22607890-71d4-4bf2-b097-b426e6c19788" providerId="ADAL" clId="{144C3C78-124B-466C-8FE1-23FD5A90EFF3}" dt="2023-05-17T09:27:03.087" v="37" actId="962"/>
          <ac:picMkLst>
            <pc:docMk/>
            <pc:sldMk cId="0" sldId="258"/>
            <ac:picMk id="3" creationId="{37176900-3ED2-2A17-D4BC-A5C1D9A40F65}"/>
          </ac:picMkLst>
        </pc:picChg>
      </pc:sldChg>
      <pc:sldChg chg="addSp delSp modSp mod">
        <pc:chgData name="Eardwulf Ulan" userId="22607890-71d4-4bf2-b097-b426e6c19788" providerId="ADAL" clId="{144C3C78-124B-466C-8FE1-23FD5A90EFF3}" dt="2023-05-17T09:27:14.441" v="39" actId="1076"/>
        <pc:sldMkLst>
          <pc:docMk/>
          <pc:sldMk cId="0" sldId="259"/>
        </pc:sldMkLst>
        <pc:picChg chg="del">
          <ac:chgData name="Eardwulf Ulan" userId="22607890-71d4-4bf2-b097-b426e6c19788" providerId="ADAL" clId="{144C3C78-124B-466C-8FE1-23FD5A90EFF3}" dt="2023-05-17T09:22:30.414" v="0" actId="21"/>
          <ac:picMkLst>
            <pc:docMk/>
            <pc:sldMk cId="0" sldId="259"/>
            <ac:picMk id="3" creationId="{033C05CA-2783-8878-C17E-805FE2266AB9}"/>
          </ac:picMkLst>
        </pc:picChg>
        <pc:picChg chg="add del mod">
          <ac:chgData name="Eardwulf Ulan" userId="22607890-71d4-4bf2-b097-b426e6c19788" providerId="ADAL" clId="{144C3C78-124B-466C-8FE1-23FD5A90EFF3}" dt="2023-05-17T09:22:50.826" v="8" actId="21"/>
          <ac:picMkLst>
            <pc:docMk/>
            <pc:sldMk cId="0" sldId="259"/>
            <ac:picMk id="4" creationId="{092EC041-9CC2-7596-8859-5E0A8E08ECC2}"/>
          </ac:picMkLst>
        </pc:picChg>
        <pc:picChg chg="add mod">
          <ac:chgData name="Eardwulf Ulan" userId="22607890-71d4-4bf2-b097-b426e6c19788" providerId="ADAL" clId="{144C3C78-124B-466C-8FE1-23FD5A90EFF3}" dt="2023-05-17T09:27:14.441" v="39" actId="1076"/>
          <ac:picMkLst>
            <pc:docMk/>
            <pc:sldMk cId="0" sldId="259"/>
            <ac:picMk id="6" creationId="{5E8D7CB2-A6C8-6771-B040-E23B8C06003A}"/>
          </ac:picMkLst>
        </pc:picChg>
      </pc:sldChg>
      <pc:sldChg chg="addSp delSp modSp mod">
        <pc:chgData name="Eardwulf Ulan" userId="22607890-71d4-4bf2-b097-b426e6c19788" providerId="ADAL" clId="{144C3C78-124B-466C-8FE1-23FD5A90EFF3}" dt="2023-05-17T09:44:45.456" v="83" actId="20577"/>
        <pc:sldMkLst>
          <pc:docMk/>
          <pc:sldMk cId="0" sldId="260"/>
        </pc:sldMkLst>
        <pc:spChg chg="mod">
          <ac:chgData name="Eardwulf Ulan" userId="22607890-71d4-4bf2-b097-b426e6c19788" providerId="ADAL" clId="{144C3C78-124B-466C-8FE1-23FD5A90EFF3}" dt="2023-05-17T09:44:45.456" v="83" actId="20577"/>
          <ac:spMkLst>
            <pc:docMk/>
            <pc:sldMk cId="0" sldId="260"/>
            <ac:spMk id="78" creationId="{00000000-0000-0000-0000-000000000000}"/>
          </ac:spMkLst>
        </pc:spChg>
        <pc:picChg chg="del">
          <ac:chgData name="Eardwulf Ulan" userId="22607890-71d4-4bf2-b097-b426e6c19788" providerId="ADAL" clId="{144C3C78-124B-466C-8FE1-23FD5A90EFF3}" dt="2023-05-17T09:43:54.054" v="64" actId="21"/>
          <ac:picMkLst>
            <pc:docMk/>
            <pc:sldMk cId="0" sldId="260"/>
            <ac:picMk id="3" creationId="{E2D1C4BB-649C-8A9D-949F-11368CC7E0B7}"/>
          </ac:picMkLst>
        </pc:picChg>
        <pc:picChg chg="add mod">
          <ac:chgData name="Eardwulf Ulan" userId="22607890-71d4-4bf2-b097-b426e6c19788" providerId="ADAL" clId="{144C3C78-124B-466C-8FE1-23FD5A90EFF3}" dt="2023-05-17T09:44:02.987" v="70" actId="1076"/>
          <ac:picMkLst>
            <pc:docMk/>
            <pc:sldMk cId="0" sldId="260"/>
            <ac:picMk id="4" creationId="{09BDE9DF-2EA4-F9FF-B750-9FF9E9E24B53}"/>
          </ac:picMkLst>
        </pc:picChg>
        <pc:picChg chg="del">
          <ac:chgData name="Eardwulf Ulan" userId="22607890-71d4-4bf2-b097-b426e6c19788" providerId="ADAL" clId="{144C3C78-124B-466C-8FE1-23FD5A90EFF3}" dt="2023-05-17T09:43:55.520" v="65" actId="21"/>
          <ac:picMkLst>
            <pc:docMk/>
            <pc:sldMk cId="0" sldId="260"/>
            <ac:picMk id="7" creationId="{375C522E-9BB7-AC5A-988B-65B602406835}"/>
          </ac:picMkLst>
        </pc:picChg>
      </pc:sldChg>
      <pc:sldChg chg="delSp modSp add mod">
        <pc:chgData name="Eardwulf Ulan" userId="22607890-71d4-4bf2-b097-b426e6c19788" providerId="ADAL" clId="{144C3C78-124B-466C-8FE1-23FD5A90EFF3}" dt="2023-05-17T09:45:06.260" v="87"/>
        <pc:sldMkLst>
          <pc:docMk/>
          <pc:sldMk cId="3048879607" sldId="266"/>
        </pc:sldMkLst>
        <pc:spChg chg="mod">
          <ac:chgData name="Eardwulf Ulan" userId="22607890-71d4-4bf2-b097-b426e6c19788" providerId="ADAL" clId="{144C3C78-124B-466C-8FE1-23FD5A90EFF3}" dt="2023-05-17T09:45:06.260" v="87"/>
          <ac:spMkLst>
            <pc:docMk/>
            <pc:sldMk cId="3048879607" sldId="266"/>
            <ac:spMk id="78" creationId="{00000000-0000-0000-0000-000000000000}"/>
          </ac:spMkLst>
        </pc:spChg>
        <pc:graphicFrameChg chg="modGraphic">
          <ac:chgData name="Eardwulf Ulan" userId="22607890-71d4-4bf2-b097-b426e6c19788" providerId="ADAL" clId="{144C3C78-124B-466C-8FE1-23FD5A90EFF3}" dt="2023-05-17T09:28:33.511" v="51" actId="20577"/>
          <ac:graphicFrameMkLst>
            <pc:docMk/>
            <pc:sldMk cId="3048879607" sldId="266"/>
            <ac:graphicFrameMk id="79" creationId="{00000000-0000-0000-0000-000000000000}"/>
          </ac:graphicFrameMkLst>
        </pc:graphicFrameChg>
        <pc:picChg chg="del">
          <ac:chgData name="Eardwulf Ulan" userId="22607890-71d4-4bf2-b097-b426e6c19788" providerId="ADAL" clId="{144C3C78-124B-466C-8FE1-23FD5A90EFF3}" dt="2023-05-17T09:28:28.647" v="48" actId="21"/>
          <ac:picMkLst>
            <pc:docMk/>
            <pc:sldMk cId="3048879607" sldId="266"/>
            <ac:picMk id="3" creationId="{E2D1C4BB-649C-8A9D-949F-11368CC7E0B7}"/>
          </ac:picMkLst>
        </pc:picChg>
        <pc:picChg chg="del">
          <ac:chgData name="Eardwulf Ulan" userId="22607890-71d4-4bf2-b097-b426e6c19788" providerId="ADAL" clId="{144C3C78-124B-466C-8FE1-23FD5A90EFF3}" dt="2023-05-17T09:28:29.755" v="49" actId="21"/>
          <ac:picMkLst>
            <pc:docMk/>
            <pc:sldMk cId="3048879607" sldId="266"/>
            <ac:picMk id="7" creationId="{375C522E-9BB7-AC5A-988B-65B602406835}"/>
          </ac:picMkLst>
        </pc:picChg>
      </pc:sldChg>
      <pc:sldChg chg="delSp modSp add mod ord">
        <pc:chgData name="Eardwulf Ulan" userId="22607890-71d4-4bf2-b097-b426e6c19788" providerId="ADAL" clId="{144C3C78-124B-466C-8FE1-23FD5A90EFF3}" dt="2023-05-17T09:44:59.633" v="86" actId="20577"/>
        <pc:sldMkLst>
          <pc:docMk/>
          <pc:sldMk cId="578345274" sldId="267"/>
        </pc:sldMkLst>
        <pc:spChg chg="mod">
          <ac:chgData name="Eardwulf Ulan" userId="22607890-71d4-4bf2-b097-b426e6c19788" providerId="ADAL" clId="{144C3C78-124B-466C-8FE1-23FD5A90EFF3}" dt="2023-05-17T09:44:59.633" v="86" actId="20577"/>
          <ac:spMkLst>
            <pc:docMk/>
            <pc:sldMk cId="578345274" sldId="267"/>
            <ac:spMk id="73" creationId="{00000000-0000-0000-0000-000000000000}"/>
          </ac:spMkLst>
        </pc:spChg>
        <pc:picChg chg="del">
          <ac:chgData name="Eardwulf Ulan" userId="22607890-71d4-4bf2-b097-b426e6c19788" providerId="ADAL" clId="{144C3C78-124B-466C-8FE1-23FD5A90EFF3}" dt="2023-05-17T09:28:37.722" v="52" actId="21"/>
          <ac:picMkLst>
            <pc:docMk/>
            <pc:sldMk cId="578345274" sldId="267"/>
            <ac:picMk id="6" creationId="{5E8D7CB2-A6C8-6771-B040-E23B8C06003A}"/>
          </ac:picMkLst>
        </pc:picChg>
      </pc:sldChg>
      <pc:sldChg chg="modSp add mod ord">
        <pc:chgData name="Eardwulf Ulan" userId="22607890-71d4-4bf2-b097-b426e6c19788" providerId="ADAL" clId="{144C3C78-124B-466C-8FE1-23FD5A90EFF3}" dt="2023-05-17T09:45:11.626" v="88"/>
        <pc:sldMkLst>
          <pc:docMk/>
          <pc:sldMk cId="638340319" sldId="268"/>
        </pc:sldMkLst>
        <pc:spChg chg="mod">
          <ac:chgData name="Eardwulf Ulan" userId="22607890-71d4-4bf2-b097-b426e6c19788" providerId="ADAL" clId="{144C3C78-124B-466C-8FE1-23FD5A90EFF3}" dt="2023-05-17T09:45:11.626" v="88"/>
          <ac:spMkLst>
            <pc:docMk/>
            <pc:sldMk cId="638340319" sldId="268"/>
            <ac:spMk id="73" creationId="{00000000-0000-0000-0000-000000000000}"/>
          </ac:spMkLst>
        </pc:spChg>
      </pc:sldChg>
      <pc:sldChg chg="modSp add mod">
        <pc:chgData name="Eardwulf Ulan" userId="22607890-71d4-4bf2-b097-b426e6c19788" providerId="ADAL" clId="{144C3C78-124B-466C-8FE1-23FD5A90EFF3}" dt="2023-05-17T09:45:16.816" v="89"/>
        <pc:sldMkLst>
          <pc:docMk/>
          <pc:sldMk cId="1713692142" sldId="269"/>
        </pc:sldMkLst>
        <pc:spChg chg="mod">
          <ac:chgData name="Eardwulf Ulan" userId="22607890-71d4-4bf2-b097-b426e6c19788" providerId="ADAL" clId="{144C3C78-124B-466C-8FE1-23FD5A90EFF3}" dt="2023-05-17T09:45:16.816" v="89"/>
          <ac:spMkLst>
            <pc:docMk/>
            <pc:sldMk cId="1713692142" sldId="269"/>
            <ac:spMk id="78" creationId="{00000000-0000-0000-0000-000000000000}"/>
          </ac:spMkLst>
        </pc:spChg>
      </pc:sldChg>
    </pc:docChg>
  </pc:docChgLst>
  <pc:docChgLst>
    <pc:chgData name="Eardwulf Ulan" userId="S::18111@my.sanctamaria.school.nz::22607890-71d4-4bf2-b097-b426e6c19788" providerId="AD" clId="Web-{2C50332A-7737-936E-7DA5-FCEB92BAE891}"/>
    <pc:docChg chg="addSld modSld sldOrd modSection">
      <pc:chgData name="Eardwulf Ulan" userId="S::18111@my.sanctamaria.school.nz::22607890-71d4-4bf2-b097-b426e6c19788" providerId="AD" clId="Web-{2C50332A-7737-936E-7DA5-FCEB92BAE891}" dt="2023-05-18T00:03:01.235" v="648" actId="14100"/>
      <pc:docMkLst>
        <pc:docMk/>
      </pc:docMkLst>
      <pc:sldChg chg="modSp">
        <pc:chgData name="Eardwulf Ulan" userId="S::18111@my.sanctamaria.school.nz::22607890-71d4-4bf2-b097-b426e6c19788" providerId="AD" clId="Web-{2C50332A-7737-936E-7DA5-FCEB92BAE891}" dt="2023-05-17T20:57:07.981" v="1" actId="20577"/>
        <pc:sldMkLst>
          <pc:docMk/>
          <pc:sldMk cId="3048879607" sldId="266"/>
        </pc:sldMkLst>
        <pc:spChg chg="mod">
          <ac:chgData name="Eardwulf Ulan" userId="S::18111@my.sanctamaria.school.nz::22607890-71d4-4bf2-b097-b426e6c19788" providerId="AD" clId="Web-{2C50332A-7737-936E-7DA5-FCEB92BAE891}" dt="2023-05-17T20:57:07.981" v="1" actId="20577"/>
          <ac:spMkLst>
            <pc:docMk/>
            <pc:sldMk cId="3048879607" sldId="266"/>
            <ac:spMk id="78" creationId="{00000000-0000-0000-0000-000000000000}"/>
          </ac:spMkLst>
        </pc:spChg>
      </pc:sldChg>
      <pc:sldChg chg="addSp modSp">
        <pc:chgData name="Eardwulf Ulan" userId="S::18111@my.sanctamaria.school.nz::22607890-71d4-4bf2-b097-b426e6c19788" providerId="AD" clId="Web-{2C50332A-7737-936E-7DA5-FCEB92BAE891}" dt="2023-05-17T23:52:13.939" v="510" actId="20577"/>
        <pc:sldMkLst>
          <pc:docMk/>
          <pc:sldMk cId="638340319" sldId="268"/>
        </pc:sldMkLst>
        <pc:spChg chg="mod">
          <ac:chgData name="Eardwulf Ulan" userId="S::18111@my.sanctamaria.school.nz::22607890-71d4-4bf2-b097-b426e6c19788" providerId="AD" clId="Web-{2C50332A-7737-936E-7DA5-FCEB92BAE891}" dt="2023-05-17T23:52:13.939" v="510" actId="20577"/>
          <ac:spMkLst>
            <pc:docMk/>
            <pc:sldMk cId="638340319" sldId="268"/>
            <ac:spMk id="73" creationId="{00000000-0000-0000-0000-000000000000}"/>
          </ac:spMkLst>
        </pc:spChg>
        <pc:picChg chg="add mod">
          <ac:chgData name="Eardwulf Ulan" userId="S::18111@my.sanctamaria.school.nz::22607890-71d4-4bf2-b097-b426e6c19788" providerId="AD" clId="Web-{2C50332A-7737-936E-7DA5-FCEB92BAE891}" dt="2023-05-17T21:10:58.394" v="9" actId="1076"/>
          <ac:picMkLst>
            <pc:docMk/>
            <pc:sldMk cId="638340319" sldId="268"/>
            <ac:picMk id="2" creationId="{B1443EFB-72BC-F7B0-9F95-C29001429DB9}"/>
          </ac:picMkLst>
        </pc:picChg>
      </pc:sldChg>
      <pc:sldChg chg="addSp delSp modSp">
        <pc:chgData name="Eardwulf Ulan" userId="S::18111@my.sanctamaria.school.nz::22607890-71d4-4bf2-b097-b426e6c19788" providerId="AD" clId="Web-{2C50332A-7737-936E-7DA5-FCEB92BAE891}" dt="2023-05-18T00:00:37.560" v="549" actId="1076"/>
        <pc:sldMkLst>
          <pc:docMk/>
          <pc:sldMk cId="1713692142" sldId="269"/>
        </pc:sldMkLst>
        <pc:spChg chg="add mod">
          <ac:chgData name="Eardwulf Ulan" userId="S::18111@my.sanctamaria.school.nz::22607890-71d4-4bf2-b097-b426e6c19788" providerId="AD" clId="Web-{2C50332A-7737-936E-7DA5-FCEB92BAE891}" dt="2023-05-18T00:00:37.544" v="548" actId="1076"/>
          <ac:spMkLst>
            <pc:docMk/>
            <pc:sldMk cId="1713692142" sldId="269"/>
            <ac:spMk id="6" creationId="{97808C3A-1741-09D6-6104-4E93834E6011}"/>
          </ac:spMkLst>
        </pc:spChg>
        <pc:spChg chg="add mod">
          <ac:chgData name="Eardwulf Ulan" userId="S::18111@my.sanctamaria.school.nz::22607890-71d4-4bf2-b097-b426e6c19788" providerId="AD" clId="Web-{2C50332A-7737-936E-7DA5-FCEB92BAE891}" dt="2023-05-18T00:00:37.560" v="549" actId="1076"/>
          <ac:spMkLst>
            <pc:docMk/>
            <pc:sldMk cId="1713692142" sldId="269"/>
            <ac:spMk id="7" creationId="{34D878B3-2023-B9B9-F40E-9D5B33EF81B6}"/>
          </ac:spMkLst>
        </pc:spChg>
        <pc:spChg chg="mod">
          <ac:chgData name="Eardwulf Ulan" userId="S::18111@my.sanctamaria.school.nz::22607890-71d4-4bf2-b097-b426e6c19788" providerId="AD" clId="Web-{2C50332A-7737-936E-7DA5-FCEB92BAE891}" dt="2023-05-17T21:10:39.675" v="4" actId="20577"/>
          <ac:spMkLst>
            <pc:docMk/>
            <pc:sldMk cId="1713692142" sldId="269"/>
            <ac:spMk id="78" creationId="{00000000-0000-0000-0000-000000000000}"/>
          </ac:spMkLst>
        </pc:spChg>
        <pc:graphicFrameChg chg="mod modGraphic">
          <ac:chgData name="Eardwulf Ulan" userId="S::18111@my.sanctamaria.school.nz::22607890-71d4-4bf2-b097-b426e6c19788" providerId="AD" clId="Web-{2C50332A-7737-936E-7DA5-FCEB92BAE891}" dt="2023-05-18T00:00:05.481" v="540"/>
          <ac:graphicFrameMkLst>
            <pc:docMk/>
            <pc:sldMk cId="1713692142" sldId="269"/>
            <ac:graphicFrameMk id="79" creationId="{00000000-0000-0000-0000-000000000000}"/>
          </ac:graphicFrameMkLst>
        </pc:graphicFrameChg>
        <pc:picChg chg="add mod">
          <ac:chgData name="Eardwulf Ulan" userId="S::18111@my.sanctamaria.school.nz::22607890-71d4-4bf2-b097-b426e6c19788" providerId="AD" clId="Web-{2C50332A-7737-936E-7DA5-FCEB92BAE891}" dt="2023-05-18T00:00:26.403" v="545" actId="1076"/>
          <ac:picMkLst>
            <pc:docMk/>
            <pc:sldMk cId="1713692142" sldId="269"/>
            <ac:picMk id="2" creationId="{7FE463BF-0764-D10B-9DB1-F4F5D805E425}"/>
          </ac:picMkLst>
        </pc:picChg>
        <pc:picChg chg="add del mod">
          <ac:chgData name="Eardwulf Ulan" userId="S::18111@my.sanctamaria.school.nz::22607890-71d4-4bf2-b097-b426e6c19788" providerId="AD" clId="Web-{2C50332A-7737-936E-7DA5-FCEB92BAE891}" dt="2023-05-17T21:17:11.371" v="444"/>
          <ac:picMkLst>
            <pc:docMk/>
            <pc:sldMk cId="1713692142" sldId="269"/>
            <ac:picMk id="3" creationId="{4DE2E80E-7366-0F76-DAD9-B949AF7F1B09}"/>
          </ac:picMkLst>
        </pc:picChg>
        <pc:picChg chg="add mod">
          <ac:chgData name="Eardwulf Ulan" userId="S::18111@my.sanctamaria.school.nz::22607890-71d4-4bf2-b097-b426e6c19788" providerId="AD" clId="Web-{2C50332A-7737-936E-7DA5-FCEB92BAE891}" dt="2023-05-18T00:00:37.528" v="546" actId="1076"/>
          <ac:picMkLst>
            <pc:docMk/>
            <pc:sldMk cId="1713692142" sldId="269"/>
            <ac:picMk id="4" creationId="{C5B50C23-5A00-9F10-292F-DE572E9993C8}"/>
          </ac:picMkLst>
        </pc:picChg>
        <pc:picChg chg="add mod">
          <ac:chgData name="Eardwulf Ulan" userId="S::18111@my.sanctamaria.school.nz::22607890-71d4-4bf2-b097-b426e6c19788" providerId="AD" clId="Web-{2C50332A-7737-936E-7DA5-FCEB92BAE891}" dt="2023-05-18T00:00:37.544" v="547" actId="1076"/>
          <ac:picMkLst>
            <pc:docMk/>
            <pc:sldMk cId="1713692142" sldId="269"/>
            <ac:picMk id="5" creationId="{7047F815-E48A-DE96-37FC-91BEA9EBE2C6}"/>
          </ac:picMkLst>
        </pc:picChg>
      </pc:sldChg>
      <pc:sldChg chg="addSp modSp">
        <pc:chgData name="Eardwulf Ulan" userId="S::18111@my.sanctamaria.school.nz::22607890-71d4-4bf2-b097-b426e6c19788" providerId="AD" clId="Web-{2C50332A-7737-936E-7DA5-FCEB92BAE891}" dt="2023-05-17T23:59:38.324" v="520" actId="14100"/>
        <pc:sldMkLst>
          <pc:docMk/>
          <pc:sldMk cId="2125486748" sldId="270"/>
        </pc:sldMkLst>
        <pc:spChg chg="mod">
          <ac:chgData name="Eardwulf Ulan" userId="S::18111@my.sanctamaria.school.nz::22607890-71d4-4bf2-b097-b426e6c19788" providerId="AD" clId="Web-{2C50332A-7737-936E-7DA5-FCEB92BAE891}" dt="2023-05-17T23:52:09.595" v="509" actId="20577"/>
          <ac:spMkLst>
            <pc:docMk/>
            <pc:sldMk cId="2125486748" sldId="270"/>
            <ac:spMk id="73" creationId="{00000000-0000-0000-0000-000000000000}"/>
          </ac:spMkLst>
        </pc:spChg>
        <pc:picChg chg="add mod">
          <ac:chgData name="Eardwulf Ulan" userId="S::18111@my.sanctamaria.school.nz::22607890-71d4-4bf2-b097-b426e6c19788" providerId="AD" clId="Web-{2C50332A-7737-936E-7DA5-FCEB92BAE891}" dt="2023-05-17T23:59:38.324" v="520" actId="14100"/>
          <ac:picMkLst>
            <pc:docMk/>
            <pc:sldMk cId="2125486748" sldId="270"/>
            <ac:picMk id="2" creationId="{7F9BC6D3-ADC9-8763-04E5-002ADC395F4C}"/>
          </ac:picMkLst>
        </pc:picChg>
      </pc:sldChg>
      <pc:sldChg chg="addSp modSp">
        <pc:chgData name="Eardwulf Ulan" userId="S::18111@my.sanctamaria.school.nz::22607890-71d4-4bf2-b097-b426e6c19788" providerId="AD" clId="Web-{2C50332A-7737-936E-7DA5-FCEB92BAE891}" dt="2023-05-18T00:03:01.235" v="648" actId="14100"/>
        <pc:sldMkLst>
          <pc:docMk/>
          <pc:sldMk cId="1744829088" sldId="271"/>
        </pc:sldMkLst>
        <pc:spChg chg="mod">
          <ac:chgData name="Eardwulf Ulan" userId="S::18111@my.sanctamaria.school.nz::22607890-71d4-4bf2-b097-b426e6c19788" providerId="AD" clId="Web-{2C50332A-7737-936E-7DA5-FCEB92BAE891}" dt="2023-05-17T23:56:23.554" v="515" actId="20577"/>
          <ac:spMkLst>
            <pc:docMk/>
            <pc:sldMk cId="1744829088" sldId="271"/>
            <ac:spMk id="78" creationId="{00000000-0000-0000-0000-000000000000}"/>
          </ac:spMkLst>
        </pc:spChg>
        <pc:graphicFrameChg chg="mod modGraphic">
          <ac:chgData name="Eardwulf Ulan" userId="S::18111@my.sanctamaria.school.nz::22607890-71d4-4bf2-b097-b426e6c19788" providerId="AD" clId="Web-{2C50332A-7737-936E-7DA5-FCEB92BAE891}" dt="2023-05-18T00:02:05.468" v="639"/>
          <ac:graphicFrameMkLst>
            <pc:docMk/>
            <pc:sldMk cId="1744829088" sldId="271"/>
            <ac:graphicFrameMk id="79" creationId="{00000000-0000-0000-0000-000000000000}"/>
          </ac:graphicFrameMkLst>
        </pc:graphicFrameChg>
        <pc:picChg chg="add mod">
          <ac:chgData name="Eardwulf Ulan" userId="S::18111@my.sanctamaria.school.nz::22607890-71d4-4bf2-b097-b426e6c19788" providerId="AD" clId="Web-{2C50332A-7737-936E-7DA5-FCEB92BAE891}" dt="2023-05-18T00:03:01.235" v="648" actId="14100"/>
          <ac:picMkLst>
            <pc:docMk/>
            <pc:sldMk cId="1744829088" sldId="271"/>
            <ac:picMk id="2" creationId="{B56E88FD-1437-5CE3-DB07-3D1049B39886}"/>
          </ac:picMkLst>
        </pc:picChg>
        <pc:picChg chg="add mod">
          <ac:chgData name="Eardwulf Ulan" userId="S::18111@my.sanctamaria.school.nz::22607890-71d4-4bf2-b097-b426e6c19788" providerId="AD" clId="Web-{2C50332A-7737-936E-7DA5-FCEB92BAE891}" dt="2023-05-18T00:02:54.703" v="646" actId="1076"/>
          <ac:picMkLst>
            <pc:docMk/>
            <pc:sldMk cId="1744829088" sldId="271"/>
            <ac:picMk id="3" creationId="{C1ABCF39-DA20-BF54-AF3D-5898B138441A}"/>
          </ac:picMkLst>
        </pc:picChg>
      </pc:sldChg>
      <pc:sldChg chg="add replId">
        <pc:chgData name="Eardwulf Ulan" userId="S::18111@my.sanctamaria.school.nz::22607890-71d4-4bf2-b097-b426e6c19788" providerId="AD" clId="Web-{2C50332A-7737-936E-7DA5-FCEB92BAE891}" dt="2023-05-17T21:21:01.470" v="503"/>
        <pc:sldMkLst>
          <pc:docMk/>
          <pc:sldMk cId="1649247326" sldId="272"/>
        </pc:sldMkLst>
      </pc:sldChg>
      <pc:sldChg chg="modSp add ord replId">
        <pc:chgData name="Eardwulf Ulan" userId="S::18111@my.sanctamaria.school.nz::22607890-71d4-4bf2-b097-b426e6c19788" providerId="AD" clId="Web-{2C50332A-7737-936E-7DA5-FCEB92BAE891}" dt="2023-05-17T23:52:23.001" v="511" actId="20577"/>
        <pc:sldMkLst>
          <pc:docMk/>
          <pc:sldMk cId="4142443043" sldId="273"/>
        </pc:sldMkLst>
        <pc:spChg chg="mod">
          <ac:chgData name="Eardwulf Ulan" userId="S::18111@my.sanctamaria.school.nz::22607890-71d4-4bf2-b097-b426e6c19788" providerId="AD" clId="Web-{2C50332A-7737-936E-7DA5-FCEB92BAE891}" dt="2023-05-17T23:52:23.001" v="511" actId="20577"/>
          <ac:spMkLst>
            <pc:docMk/>
            <pc:sldMk cId="4142443043" sldId="273"/>
            <ac:spMk id="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96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72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45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79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72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957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454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98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442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114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94402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844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529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674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250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338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296740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66204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70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inedotwav-e/pizzabo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trello.com/invite/b/qX8rDdI6/ATTIebb78ccf4efa79f0cef154f2f95084495B161B04/pizza-pla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asseyhighschoolnz-my.sharepoint.com/:v:/g/personal/jgottschalk_masseyhigh_school_nz/ETGW1Z6fzjxGnCIbQonUip8BmSZWh7v6-31w7L98wbG9-A?e=ogtP1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 to GitHub Repository: </a:t>
            </a:r>
            <a:r>
              <a:rPr lang="en-NZ" sz="2000" b="1">
                <a:solidFill>
                  <a:srgbClr val="274E13"/>
                </a:solidFill>
                <a:hlinkClick r:id="rId3"/>
              </a:rPr>
              <a:t>GitHub</a:t>
            </a:r>
            <a:endParaRPr sz="2000" b="1">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endParaRPr>
          </a:p>
          <a:p>
            <a:pPr marL="0" indent="0">
              <a:lnSpc>
                <a:spcPct val="100000"/>
              </a:lnSpc>
              <a:buClr>
                <a:schemeClr val="dk1"/>
              </a:buClr>
              <a:buSzPts val="1100"/>
              <a:buNone/>
            </a:pPr>
            <a:r>
              <a:rPr lang="en" sz="2000" b="1">
                <a:solidFill>
                  <a:srgbClr val="274E13"/>
                </a:solidFill>
              </a:rPr>
              <a:t>Links to Trello board / project management tools: </a:t>
            </a:r>
            <a:r>
              <a:rPr lang="en-NZ" sz="2000" b="1">
                <a:solidFill>
                  <a:srgbClr val="274E13"/>
                </a:solidFill>
                <a:hlinkClick r:id="rId4"/>
              </a:rPr>
              <a:t>Trello Board</a:t>
            </a:r>
            <a:r>
              <a:rPr lang="en-NZ" sz="2000" b="1">
                <a:solidFill>
                  <a:srgbClr val="274E13"/>
                </a:solidFill>
              </a:rPr>
              <a:t> </a:t>
            </a:r>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Ver. 2 - Test Plan (and screenshot)</a:t>
            </a:r>
            <a:endParaRPr/>
          </a:p>
        </p:txBody>
      </p:sp>
      <p:graphicFrame>
        <p:nvGraphicFramePr>
          <p:cNvPr id="79" name="Google Shape;79;p17"/>
          <p:cNvGraphicFramePr/>
          <p:nvPr>
            <p:extLst>
              <p:ext uri="{D42A27DB-BD31-4B8C-83A1-F6EECF244321}">
                <p14:modId xmlns:p14="http://schemas.microsoft.com/office/powerpoint/2010/main" val="1081528765"/>
              </p:ext>
            </p:extLst>
          </p:nvPr>
        </p:nvGraphicFramePr>
        <p:xfrm>
          <a:off x="382475" y="1267725"/>
          <a:ext cx="8520600" cy="14629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248718">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547180">
                <a:tc>
                  <a:txBody>
                    <a:bodyPr/>
                    <a:lstStyle/>
                    <a:p>
                      <a:pPr marL="0" lvl="0" indent="0" algn="l" rtl="0">
                        <a:spcBef>
                          <a:spcPts val="0"/>
                        </a:spcBef>
                        <a:spcAft>
                          <a:spcPts val="0"/>
                        </a:spcAft>
                        <a:buNone/>
                      </a:pPr>
                      <a:r>
                        <a:rPr lang="en-US" sz="1800"/>
                        <a:t>Run Program</a:t>
                      </a:r>
                      <a:endParaRPr sz="1800"/>
                    </a:p>
                  </a:txBody>
                  <a:tcPr marL="91425" marR="91425" marT="91425" marB="91425"/>
                </a:tc>
                <a:tc>
                  <a:txBody>
                    <a:bodyPr/>
                    <a:lstStyle/>
                    <a:p>
                      <a:pPr marL="0" lvl="0" indent="0" algn="l">
                        <a:spcBef>
                          <a:spcPts val="0"/>
                        </a:spcBef>
                        <a:spcAft>
                          <a:spcPts val="0"/>
                        </a:spcAft>
                        <a:buNone/>
                      </a:pPr>
                      <a:r>
                        <a:rPr lang="en-NZ" sz="1800" b="0" i="0" u="none" strike="noStrike" noProof="0">
                          <a:solidFill>
                            <a:srgbClr val="000000"/>
                          </a:solidFill>
                          <a:latin typeface="Arial"/>
                        </a:rPr>
                        <a:t>Print welcome message with a randomly generated name. Runs correctly</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9BDDC0F9-6AE4-4EE0-1C40-B0BA8AD63F9A}"/>
              </a:ext>
            </a:extLst>
          </p:cNvPr>
          <p:cNvPicPr>
            <a:picLocks noChangeAspect="1"/>
          </p:cNvPicPr>
          <p:nvPr/>
        </p:nvPicPr>
        <p:blipFill>
          <a:blip r:embed="rId3"/>
          <a:stretch>
            <a:fillRect/>
          </a:stretch>
        </p:blipFill>
        <p:spPr>
          <a:xfrm>
            <a:off x="370778" y="2946757"/>
            <a:ext cx="4199828" cy="1793857"/>
          </a:xfrm>
          <a:prstGeom prst="rect">
            <a:avLst/>
          </a:prstGeom>
        </p:spPr>
      </p:pic>
      <p:pic>
        <p:nvPicPr>
          <p:cNvPr id="3" name="Picture 3" descr="Text&#10;&#10;Description automatically generated">
            <a:extLst>
              <a:ext uri="{FF2B5EF4-FFF2-40B4-BE49-F238E27FC236}">
                <a16:creationId xmlns:a16="http://schemas.microsoft.com/office/drawing/2014/main" id="{C119085B-8D6B-D96A-A128-A62B3C6E9217}"/>
              </a:ext>
            </a:extLst>
          </p:cNvPr>
          <p:cNvPicPr>
            <a:picLocks noChangeAspect="1"/>
          </p:cNvPicPr>
          <p:nvPr/>
        </p:nvPicPr>
        <p:blipFill>
          <a:blip r:embed="rId4"/>
          <a:stretch>
            <a:fillRect/>
          </a:stretch>
        </p:blipFill>
        <p:spPr>
          <a:xfrm>
            <a:off x="4573393" y="2809828"/>
            <a:ext cx="4255584" cy="1991050"/>
          </a:xfrm>
          <a:prstGeom prst="rect">
            <a:avLst/>
          </a:prstGeom>
        </p:spPr>
      </p:pic>
    </p:spTree>
    <p:extLst>
      <p:ext uri="{BB962C8B-B14F-4D97-AF65-F5344CB8AC3E}">
        <p14:creationId xmlns:p14="http://schemas.microsoft.com/office/powerpoint/2010/main" val="30488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Ver. 1 (Trello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B1443EFB-72BC-F7B0-9F95-C29001429DB9}"/>
              </a:ext>
            </a:extLst>
          </p:cNvPr>
          <p:cNvPicPr>
            <a:picLocks noChangeAspect="1"/>
          </p:cNvPicPr>
          <p:nvPr/>
        </p:nvPicPr>
        <p:blipFill>
          <a:blip r:embed="rId3"/>
          <a:stretch>
            <a:fillRect/>
          </a:stretch>
        </p:blipFill>
        <p:spPr>
          <a:xfrm>
            <a:off x="2542309" y="1160647"/>
            <a:ext cx="4068040" cy="3800684"/>
          </a:xfrm>
          <a:prstGeom prst="rect">
            <a:avLst/>
          </a:prstGeom>
        </p:spPr>
      </p:pic>
    </p:spTree>
    <p:extLst>
      <p:ext uri="{BB962C8B-B14F-4D97-AF65-F5344CB8AC3E}">
        <p14:creationId xmlns:p14="http://schemas.microsoft.com/office/powerpoint/2010/main" val="63834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2 Ver. 1 - Test Plan (and screenshot)</a:t>
            </a:r>
            <a:endParaRPr/>
          </a:p>
        </p:txBody>
      </p:sp>
      <p:graphicFrame>
        <p:nvGraphicFramePr>
          <p:cNvPr id="79" name="Google Shape;79;p17"/>
          <p:cNvGraphicFramePr/>
          <p:nvPr>
            <p:extLst>
              <p:ext uri="{D42A27DB-BD31-4B8C-83A1-F6EECF244321}">
                <p14:modId xmlns:p14="http://schemas.microsoft.com/office/powerpoint/2010/main" val="2486649734"/>
              </p:ext>
            </p:extLst>
          </p:nvPr>
        </p:nvGraphicFramePr>
        <p:xfrm>
          <a:off x="382475" y="1012231"/>
          <a:ext cx="8520600" cy="14629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a:t>Run program</a:t>
                      </a:r>
                      <a:endParaRPr sz="1800"/>
                    </a:p>
                  </a:txBody>
                  <a:tcPr marL="91425" marR="91425" marT="91425" marB="91425"/>
                </a:tc>
                <a:tc>
                  <a:txBody>
                    <a:bodyPr/>
                    <a:lstStyle/>
                    <a:p>
                      <a:pPr marL="0" lvl="0" indent="0" algn="l" rtl="0">
                        <a:spcBef>
                          <a:spcPts val="0"/>
                        </a:spcBef>
                        <a:spcAft>
                          <a:spcPts val="0"/>
                        </a:spcAft>
                        <a:buNone/>
                      </a:pPr>
                      <a:r>
                        <a:rPr lang="en-US" sz="1800"/>
                        <a:t>If "p" was entered , print "Pickup!".</a:t>
                      </a:r>
                    </a:p>
                    <a:p>
                      <a:pPr marL="0" lvl="0" indent="0" algn="l">
                        <a:spcBef>
                          <a:spcPts val="0"/>
                        </a:spcBef>
                        <a:spcAft>
                          <a:spcPts val="0"/>
                        </a:spcAft>
                        <a:buNone/>
                      </a:pPr>
                      <a:r>
                        <a:rPr lang="en-US" sz="1800"/>
                        <a:t>If "d" was entered, print "Delivery!".</a:t>
                      </a:r>
                    </a:p>
                    <a:p>
                      <a:pPr marL="0" lvl="0" indent="0" algn="l">
                        <a:spcBef>
                          <a:spcPts val="0"/>
                        </a:spcBef>
                        <a:spcAft>
                          <a:spcPts val="0"/>
                        </a:spcAft>
                        <a:buNone/>
                      </a:pPr>
                      <a:r>
                        <a:rPr lang="en-US" sz="1800"/>
                        <a:t>Runs correctly.</a:t>
                      </a:r>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FE463BF-0764-D10B-9DB1-F4F5D805E425}"/>
              </a:ext>
            </a:extLst>
          </p:cNvPr>
          <p:cNvPicPr>
            <a:picLocks noChangeAspect="1"/>
          </p:cNvPicPr>
          <p:nvPr/>
        </p:nvPicPr>
        <p:blipFill>
          <a:blip r:embed="rId3"/>
          <a:stretch>
            <a:fillRect/>
          </a:stretch>
        </p:blipFill>
        <p:spPr>
          <a:xfrm>
            <a:off x="814820" y="2684198"/>
            <a:ext cx="3418609" cy="2218699"/>
          </a:xfrm>
          <a:prstGeom prst="rect">
            <a:avLst/>
          </a:prstGeom>
        </p:spPr>
      </p:pic>
      <p:pic>
        <p:nvPicPr>
          <p:cNvPr id="4" name="Picture 4" descr="Text&#10;&#10;Description automatically generated">
            <a:extLst>
              <a:ext uri="{FF2B5EF4-FFF2-40B4-BE49-F238E27FC236}">
                <a16:creationId xmlns:a16="http://schemas.microsoft.com/office/drawing/2014/main" id="{C5B50C23-5A00-9F10-292F-DE572E9993C8}"/>
              </a:ext>
            </a:extLst>
          </p:cNvPr>
          <p:cNvPicPr>
            <a:picLocks noChangeAspect="1"/>
          </p:cNvPicPr>
          <p:nvPr/>
        </p:nvPicPr>
        <p:blipFill>
          <a:blip r:embed="rId4"/>
          <a:stretch>
            <a:fillRect/>
          </a:stretch>
        </p:blipFill>
        <p:spPr>
          <a:xfrm>
            <a:off x="5533159" y="2965027"/>
            <a:ext cx="2743200" cy="872528"/>
          </a:xfrm>
          <a:prstGeom prst="rect">
            <a:avLst/>
          </a:prstGeom>
        </p:spPr>
      </p:pic>
      <p:pic>
        <p:nvPicPr>
          <p:cNvPr id="5" name="Picture 5" descr="Text&#10;&#10;Description automatically generated">
            <a:extLst>
              <a:ext uri="{FF2B5EF4-FFF2-40B4-BE49-F238E27FC236}">
                <a16:creationId xmlns:a16="http://schemas.microsoft.com/office/drawing/2014/main" id="{7047F815-E48A-DE96-37FC-91BEA9EBE2C6}"/>
              </a:ext>
            </a:extLst>
          </p:cNvPr>
          <p:cNvPicPr>
            <a:picLocks noChangeAspect="1"/>
          </p:cNvPicPr>
          <p:nvPr/>
        </p:nvPicPr>
        <p:blipFill>
          <a:blip r:embed="rId5"/>
          <a:stretch>
            <a:fillRect/>
          </a:stretch>
        </p:blipFill>
        <p:spPr>
          <a:xfrm>
            <a:off x="5533159" y="3925013"/>
            <a:ext cx="2743200" cy="781355"/>
          </a:xfrm>
          <a:prstGeom prst="rect">
            <a:avLst/>
          </a:prstGeom>
        </p:spPr>
      </p:pic>
      <p:sp>
        <p:nvSpPr>
          <p:cNvPr id="6" name="TextBox 5">
            <a:extLst>
              <a:ext uri="{FF2B5EF4-FFF2-40B4-BE49-F238E27FC236}">
                <a16:creationId xmlns:a16="http://schemas.microsoft.com/office/drawing/2014/main" id="{97808C3A-1741-09D6-6104-4E93834E6011}"/>
              </a:ext>
            </a:extLst>
          </p:cNvPr>
          <p:cNvSpPr txBox="1"/>
          <p:nvPr/>
        </p:nvSpPr>
        <p:spPr>
          <a:xfrm>
            <a:off x="4518746" y="2967903"/>
            <a:ext cx="10191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Valid input</a:t>
            </a:r>
          </a:p>
          <a:p>
            <a:pPr algn="r"/>
            <a:r>
              <a:rPr lang="en-US"/>
              <a:t>output</a:t>
            </a:r>
          </a:p>
        </p:txBody>
      </p:sp>
      <p:sp>
        <p:nvSpPr>
          <p:cNvPr id="7" name="TextBox 6">
            <a:extLst>
              <a:ext uri="{FF2B5EF4-FFF2-40B4-BE49-F238E27FC236}">
                <a16:creationId xmlns:a16="http://schemas.microsoft.com/office/drawing/2014/main" id="{34D878B3-2023-B9B9-F40E-9D5B33EF81B6}"/>
              </a:ext>
            </a:extLst>
          </p:cNvPr>
          <p:cNvSpPr txBox="1"/>
          <p:nvPr/>
        </p:nvSpPr>
        <p:spPr>
          <a:xfrm>
            <a:off x="4375871" y="3920403"/>
            <a:ext cx="11620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Invalid input</a:t>
            </a:r>
          </a:p>
          <a:p>
            <a:pPr algn="r"/>
            <a:r>
              <a:rPr lang="en-US"/>
              <a:t>output</a:t>
            </a:r>
          </a:p>
        </p:txBody>
      </p:sp>
    </p:spTree>
    <p:extLst>
      <p:ext uri="{BB962C8B-B14F-4D97-AF65-F5344CB8AC3E}">
        <p14:creationId xmlns:p14="http://schemas.microsoft.com/office/powerpoint/2010/main" val="171369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Ver. 2 (Trello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7F9BC6D3-ADC9-8763-04E5-002ADC395F4C}"/>
              </a:ext>
            </a:extLst>
          </p:cNvPr>
          <p:cNvPicPr>
            <a:picLocks noChangeAspect="1"/>
          </p:cNvPicPr>
          <p:nvPr/>
        </p:nvPicPr>
        <p:blipFill>
          <a:blip r:embed="rId3"/>
          <a:stretch>
            <a:fillRect/>
          </a:stretch>
        </p:blipFill>
        <p:spPr>
          <a:xfrm>
            <a:off x="2542310" y="1150198"/>
            <a:ext cx="4059380" cy="3795603"/>
          </a:xfrm>
          <a:prstGeom prst="rect">
            <a:avLst/>
          </a:prstGeom>
        </p:spPr>
      </p:pic>
    </p:spTree>
    <p:extLst>
      <p:ext uri="{BB962C8B-B14F-4D97-AF65-F5344CB8AC3E}">
        <p14:creationId xmlns:p14="http://schemas.microsoft.com/office/powerpoint/2010/main" val="212548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Ver. 2 - Test Plan (and screenshot)</a:t>
            </a:r>
            <a:endParaRPr/>
          </a:p>
        </p:txBody>
      </p:sp>
      <p:graphicFrame>
        <p:nvGraphicFramePr>
          <p:cNvPr id="79" name="Google Shape;79;p17"/>
          <p:cNvGraphicFramePr/>
          <p:nvPr>
            <p:extLst>
              <p:ext uri="{D42A27DB-BD31-4B8C-83A1-F6EECF244321}">
                <p14:modId xmlns:p14="http://schemas.microsoft.com/office/powerpoint/2010/main" val="1339646675"/>
              </p:ext>
            </p:extLst>
          </p:nvPr>
        </p:nvGraphicFramePr>
        <p:xfrm>
          <a:off x="304543" y="3363225"/>
          <a:ext cx="8520600" cy="158490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t>Test Case</a:t>
                      </a:r>
                      <a:endParaRPr sz="1600" b="1" dirty="0"/>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t>Expected Values</a:t>
                      </a:r>
                      <a:endParaRPr sz="16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600" dirty="0"/>
                        <a:t>Run Program</a:t>
                      </a:r>
                      <a:endParaRPr sz="1600"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"p" was entered , print "Pickup!".</a:t>
                      </a:r>
                    </a:p>
                    <a:p>
                      <a:pPr marL="0" lvl="0" indent="0" algn="l">
                        <a:spcBef>
                          <a:spcPts val="0"/>
                        </a:spcBef>
                        <a:spcAft>
                          <a:spcPts val="0"/>
                        </a:spcAft>
                        <a:buNone/>
                      </a:pPr>
                      <a:r>
                        <a:rPr lang="en-US" sz="1600" b="0" i="0" u="none" strike="noStrike" noProof="0" dirty="0">
                          <a:solidFill>
                            <a:srgbClr val="000000"/>
                          </a:solidFill>
                          <a:latin typeface="Arial"/>
                        </a:rPr>
                        <a:t>If "d"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Runs correctly.</a:t>
                      </a:r>
                      <a:endParaRPr lang="en-US"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B56E88FD-1437-5CE3-DB07-3D1049B39886}"/>
              </a:ext>
            </a:extLst>
          </p:cNvPr>
          <p:cNvPicPr>
            <a:picLocks noChangeAspect="1"/>
          </p:cNvPicPr>
          <p:nvPr/>
        </p:nvPicPr>
        <p:blipFill>
          <a:blip r:embed="rId3"/>
          <a:stretch>
            <a:fillRect/>
          </a:stretch>
        </p:blipFill>
        <p:spPr>
          <a:xfrm>
            <a:off x="4575259" y="1019096"/>
            <a:ext cx="3262745" cy="1048312"/>
          </a:xfrm>
          <a:prstGeom prst="rect">
            <a:avLst/>
          </a:prstGeom>
        </p:spPr>
      </p:pic>
      <p:pic>
        <p:nvPicPr>
          <p:cNvPr id="3" name="Picture 3" descr="Text&#10;&#10;Description automatically generated">
            <a:extLst>
              <a:ext uri="{FF2B5EF4-FFF2-40B4-BE49-F238E27FC236}">
                <a16:creationId xmlns:a16="http://schemas.microsoft.com/office/drawing/2014/main" id="{C1ABCF39-DA20-BF54-AF3D-5898B138441A}"/>
              </a:ext>
            </a:extLst>
          </p:cNvPr>
          <p:cNvPicPr>
            <a:picLocks noChangeAspect="1"/>
          </p:cNvPicPr>
          <p:nvPr/>
        </p:nvPicPr>
        <p:blipFill>
          <a:blip r:embed="rId4"/>
          <a:stretch>
            <a:fillRect/>
          </a:stretch>
        </p:blipFill>
        <p:spPr>
          <a:xfrm>
            <a:off x="936405" y="1019841"/>
            <a:ext cx="3132859" cy="2302392"/>
          </a:xfrm>
          <a:prstGeom prst="rect">
            <a:avLst/>
          </a:prstGeom>
        </p:spPr>
      </p:pic>
      <p:pic>
        <p:nvPicPr>
          <p:cNvPr id="4" name="Picture 4" descr="Text&#10;&#10;Description automatically generated">
            <a:extLst>
              <a:ext uri="{FF2B5EF4-FFF2-40B4-BE49-F238E27FC236}">
                <a16:creationId xmlns:a16="http://schemas.microsoft.com/office/drawing/2014/main" id="{3BC4EC35-42FC-1134-F922-409FA29628BB}"/>
              </a:ext>
            </a:extLst>
          </p:cNvPr>
          <p:cNvPicPr>
            <a:picLocks noChangeAspect="1"/>
          </p:cNvPicPr>
          <p:nvPr/>
        </p:nvPicPr>
        <p:blipFill>
          <a:blip r:embed="rId5"/>
          <a:stretch>
            <a:fillRect/>
          </a:stretch>
        </p:blipFill>
        <p:spPr>
          <a:xfrm>
            <a:off x="4572000" y="2349248"/>
            <a:ext cx="3267635" cy="962715"/>
          </a:xfrm>
          <a:prstGeom prst="rect">
            <a:avLst/>
          </a:prstGeom>
        </p:spPr>
      </p:pic>
      <p:sp>
        <p:nvSpPr>
          <p:cNvPr id="5" name="TextBox 4">
            <a:extLst>
              <a:ext uri="{FF2B5EF4-FFF2-40B4-BE49-F238E27FC236}">
                <a16:creationId xmlns:a16="http://schemas.microsoft.com/office/drawing/2014/main" id="{90F5EE74-B6EB-BA14-5B25-0D2113AFF263}"/>
              </a:ext>
            </a:extLst>
          </p:cNvPr>
          <p:cNvSpPr txBox="1"/>
          <p:nvPr/>
        </p:nvSpPr>
        <p:spPr>
          <a:xfrm>
            <a:off x="7839635" y="1021977"/>
            <a:ext cx="10421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 input</a:t>
            </a:r>
          </a:p>
          <a:p>
            <a:r>
              <a:rPr lang="en-US"/>
              <a:t>output</a:t>
            </a:r>
          </a:p>
        </p:txBody>
      </p:sp>
      <p:sp>
        <p:nvSpPr>
          <p:cNvPr id="6" name="TextBox 5">
            <a:extLst>
              <a:ext uri="{FF2B5EF4-FFF2-40B4-BE49-F238E27FC236}">
                <a16:creationId xmlns:a16="http://schemas.microsoft.com/office/drawing/2014/main" id="{E3F9A34D-F561-BE90-58AE-A0B824329799}"/>
              </a:ext>
            </a:extLst>
          </p:cNvPr>
          <p:cNvSpPr txBox="1"/>
          <p:nvPr/>
        </p:nvSpPr>
        <p:spPr>
          <a:xfrm>
            <a:off x="7839635" y="2346512"/>
            <a:ext cx="11564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Invalid input</a:t>
            </a:r>
          </a:p>
          <a:p>
            <a:r>
              <a:rPr lang="en-US"/>
              <a:t>output</a:t>
            </a:r>
          </a:p>
        </p:txBody>
      </p:sp>
    </p:spTree>
    <p:extLst>
      <p:ext uri="{BB962C8B-B14F-4D97-AF65-F5344CB8AC3E}">
        <p14:creationId xmlns:p14="http://schemas.microsoft.com/office/powerpoint/2010/main" val="174482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2 Ver. 3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FD887152-09C6-2354-1AB6-C3BF4D22E33F}"/>
              </a:ext>
            </a:extLst>
          </p:cNvPr>
          <p:cNvPicPr>
            <a:picLocks noChangeAspect="1"/>
          </p:cNvPicPr>
          <p:nvPr/>
        </p:nvPicPr>
        <p:blipFill>
          <a:blip r:embed="rId3"/>
          <a:stretch>
            <a:fillRect/>
          </a:stretch>
        </p:blipFill>
        <p:spPr>
          <a:xfrm>
            <a:off x="2559205" y="1018942"/>
            <a:ext cx="4018621" cy="4018621"/>
          </a:xfrm>
          <a:prstGeom prst="rect">
            <a:avLst/>
          </a:prstGeom>
        </p:spPr>
      </p:pic>
    </p:spTree>
    <p:extLst>
      <p:ext uri="{BB962C8B-B14F-4D97-AF65-F5344CB8AC3E}">
        <p14:creationId xmlns:p14="http://schemas.microsoft.com/office/powerpoint/2010/main" val="414244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3 - Test Plan (and screenshot)</a:t>
            </a:r>
            <a:endParaRPr dirty="0"/>
          </a:p>
        </p:txBody>
      </p:sp>
      <p:graphicFrame>
        <p:nvGraphicFramePr>
          <p:cNvPr id="79" name="Google Shape;79;p17"/>
          <p:cNvGraphicFramePr/>
          <p:nvPr>
            <p:extLst>
              <p:ext uri="{D42A27DB-BD31-4B8C-83A1-F6EECF244321}">
                <p14:modId xmlns:p14="http://schemas.microsoft.com/office/powerpoint/2010/main" val="728028378"/>
              </p:ext>
            </p:extLst>
          </p:nvPr>
        </p:nvGraphicFramePr>
        <p:xfrm>
          <a:off x="382475" y="1267725"/>
          <a:ext cx="8520600" cy="16153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"1" was entered , print "Pickup!".</a:t>
                      </a:r>
                    </a:p>
                    <a:p>
                      <a:pPr marL="0" lvl="0" indent="0" algn="l">
                        <a:spcBef>
                          <a:spcPts val="0"/>
                        </a:spcBef>
                        <a:spcAft>
                          <a:spcPts val="0"/>
                        </a:spcAft>
                        <a:buNone/>
                      </a:pPr>
                      <a:r>
                        <a:rPr lang="en-US" sz="1600" b="0" i="0" u="none" strike="noStrike" noProof="0" dirty="0">
                          <a:solidFill>
                            <a:srgbClr val="000000"/>
                          </a:solidFill>
                          <a:latin typeface="Arial"/>
                        </a:rPr>
                        <a:t>If "2"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D382FEC-BA22-385B-288A-A8F112038222}"/>
              </a:ext>
            </a:extLst>
          </p:cNvPr>
          <p:cNvPicPr>
            <a:picLocks noChangeAspect="1"/>
          </p:cNvPicPr>
          <p:nvPr/>
        </p:nvPicPr>
        <p:blipFill>
          <a:blip r:embed="rId3"/>
          <a:stretch>
            <a:fillRect/>
          </a:stretch>
        </p:blipFill>
        <p:spPr>
          <a:xfrm>
            <a:off x="370778" y="3024483"/>
            <a:ext cx="2743200" cy="1812645"/>
          </a:xfrm>
          <a:prstGeom prst="rect">
            <a:avLst/>
          </a:prstGeom>
        </p:spPr>
      </p:pic>
      <p:pic>
        <p:nvPicPr>
          <p:cNvPr id="3" name="Picture 3" descr="Text&#10;&#10;Description automatically generated">
            <a:extLst>
              <a:ext uri="{FF2B5EF4-FFF2-40B4-BE49-F238E27FC236}">
                <a16:creationId xmlns:a16="http://schemas.microsoft.com/office/drawing/2014/main" id="{8D25A59A-9139-DC47-D808-951BAD5B66F4}"/>
              </a:ext>
            </a:extLst>
          </p:cNvPr>
          <p:cNvPicPr>
            <a:picLocks noChangeAspect="1"/>
          </p:cNvPicPr>
          <p:nvPr/>
        </p:nvPicPr>
        <p:blipFill>
          <a:blip r:embed="rId4"/>
          <a:stretch>
            <a:fillRect/>
          </a:stretch>
        </p:blipFill>
        <p:spPr>
          <a:xfrm>
            <a:off x="3249186" y="3026651"/>
            <a:ext cx="2743200" cy="1459832"/>
          </a:xfrm>
          <a:prstGeom prst="rect">
            <a:avLst/>
          </a:prstGeom>
        </p:spPr>
      </p:pic>
      <p:pic>
        <p:nvPicPr>
          <p:cNvPr id="4" name="Picture 4" descr="Text&#10;&#10;Description automatically generated">
            <a:extLst>
              <a:ext uri="{FF2B5EF4-FFF2-40B4-BE49-F238E27FC236}">
                <a16:creationId xmlns:a16="http://schemas.microsoft.com/office/drawing/2014/main" id="{68A22336-453A-D10B-8E13-C54BA32949EE}"/>
              </a:ext>
            </a:extLst>
          </p:cNvPr>
          <p:cNvPicPr>
            <a:picLocks noChangeAspect="1"/>
          </p:cNvPicPr>
          <p:nvPr/>
        </p:nvPicPr>
        <p:blipFill>
          <a:blip r:embed="rId5"/>
          <a:stretch>
            <a:fillRect/>
          </a:stretch>
        </p:blipFill>
        <p:spPr>
          <a:xfrm>
            <a:off x="6106687" y="3027011"/>
            <a:ext cx="2798956" cy="1459113"/>
          </a:xfrm>
          <a:prstGeom prst="rect">
            <a:avLst/>
          </a:prstGeom>
        </p:spPr>
      </p:pic>
      <p:sp>
        <p:nvSpPr>
          <p:cNvPr id="6" name="TextBox 1">
            <a:extLst>
              <a:ext uri="{FF2B5EF4-FFF2-40B4-BE49-F238E27FC236}">
                <a16:creationId xmlns:a16="http://schemas.microsoft.com/office/drawing/2014/main" id="{378EAFEE-9BF6-9448-18CD-A16E899C7EBE}"/>
              </a:ext>
            </a:extLst>
          </p:cNvPr>
          <p:cNvSpPr txBox="1"/>
          <p:nvPr/>
        </p:nvSpPr>
        <p:spPr>
          <a:xfrm>
            <a:off x="3247792" y="4488366"/>
            <a:ext cx="274319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Valid input</a:t>
            </a:r>
          </a:p>
          <a:p>
            <a:r>
              <a:rPr lang="en-US" dirty="0"/>
              <a:t>output</a:t>
            </a:r>
          </a:p>
        </p:txBody>
      </p:sp>
      <p:sp>
        <p:nvSpPr>
          <p:cNvPr id="7" name="TextBox 1">
            <a:extLst>
              <a:ext uri="{FF2B5EF4-FFF2-40B4-BE49-F238E27FC236}">
                <a16:creationId xmlns:a16="http://schemas.microsoft.com/office/drawing/2014/main" id="{378EAFEE-9BF6-9448-18CD-A16E899C7EBE}"/>
              </a:ext>
            </a:extLst>
          </p:cNvPr>
          <p:cNvSpPr txBox="1"/>
          <p:nvPr/>
        </p:nvSpPr>
        <p:spPr>
          <a:xfrm>
            <a:off x="6108777" y="4484881"/>
            <a:ext cx="274319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Invalid input</a:t>
            </a:r>
          </a:p>
          <a:p>
            <a:r>
              <a:rPr lang="en-US" dirty="0"/>
              <a:t>output</a:t>
            </a:r>
          </a:p>
        </p:txBody>
      </p:sp>
    </p:spTree>
    <p:extLst>
      <p:ext uri="{BB962C8B-B14F-4D97-AF65-F5344CB8AC3E}">
        <p14:creationId xmlns:p14="http://schemas.microsoft.com/office/powerpoint/2010/main" val="164924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2 Ver. 4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22E9413C-7316-7F1F-0999-EA9287DF16DC}"/>
              </a:ext>
            </a:extLst>
          </p:cNvPr>
          <p:cNvPicPr>
            <a:picLocks noChangeAspect="1"/>
          </p:cNvPicPr>
          <p:nvPr/>
        </p:nvPicPr>
        <p:blipFill>
          <a:blip r:embed="rId3"/>
          <a:stretch>
            <a:fillRect/>
          </a:stretch>
        </p:blipFill>
        <p:spPr>
          <a:xfrm>
            <a:off x="2426785" y="1220581"/>
            <a:ext cx="4283461" cy="3782610"/>
          </a:xfrm>
          <a:prstGeom prst="rect">
            <a:avLst/>
          </a:prstGeom>
        </p:spPr>
      </p:pic>
    </p:spTree>
    <p:extLst>
      <p:ext uri="{BB962C8B-B14F-4D97-AF65-F5344CB8AC3E}">
        <p14:creationId xmlns:p14="http://schemas.microsoft.com/office/powerpoint/2010/main" val="2017980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4 - Test Plan (and screenshot)</a:t>
            </a:r>
            <a:endParaRPr dirty="0"/>
          </a:p>
        </p:txBody>
      </p:sp>
      <p:graphicFrame>
        <p:nvGraphicFramePr>
          <p:cNvPr id="79" name="Google Shape;79;p17"/>
          <p:cNvGraphicFramePr/>
          <p:nvPr>
            <p:extLst>
              <p:ext uri="{D42A27DB-BD31-4B8C-83A1-F6EECF244321}">
                <p14:modId xmlns:p14="http://schemas.microsoft.com/office/powerpoint/2010/main" val="1300845646"/>
              </p:ext>
            </p:extLst>
          </p:nvPr>
        </p:nvGraphicFramePr>
        <p:xfrm>
          <a:off x="369384" y="961792"/>
          <a:ext cx="8520598" cy="1615380"/>
        </p:xfrm>
        <a:graphic>
          <a:graphicData uri="http://schemas.openxmlformats.org/drawingml/2006/table">
            <a:tbl>
              <a:tblPr>
                <a:noFill/>
                <a:tableStyleId>{E1099E06-0E6B-448D-9D27-60429F06E6F4}</a:tableStyleId>
              </a:tblPr>
              <a:tblGrid>
                <a:gridCol w="1735408">
                  <a:extLst>
                    <a:ext uri="{9D8B030D-6E8A-4147-A177-3AD203B41FA5}">
                      <a16:colId xmlns:a16="http://schemas.microsoft.com/office/drawing/2014/main" val="20000"/>
                    </a:ext>
                  </a:extLst>
                </a:gridCol>
                <a:gridCol w="6785190">
                  <a:extLst>
                    <a:ext uri="{9D8B030D-6E8A-4147-A177-3AD203B41FA5}">
                      <a16:colId xmlns:a16="http://schemas.microsoft.com/office/drawing/2014/main" val="20001"/>
                    </a:ext>
                  </a:extLst>
                </a:gridCol>
              </a:tblGrid>
              <a:tr h="424807">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1150248">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"1" was entered , print "Pickup!".</a:t>
                      </a:r>
                    </a:p>
                    <a:p>
                      <a:pPr marL="0" lvl="0" indent="0" algn="l">
                        <a:spcBef>
                          <a:spcPts val="0"/>
                        </a:spcBef>
                        <a:spcAft>
                          <a:spcPts val="0"/>
                        </a:spcAft>
                        <a:buNone/>
                      </a:pPr>
                      <a:r>
                        <a:rPr lang="en-US" sz="1600" b="0" i="0" u="none" strike="noStrike" noProof="0" dirty="0">
                          <a:solidFill>
                            <a:srgbClr val="000000"/>
                          </a:solidFill>
                          <a:latin typeface="Arial"/>
                        </a:rPr>
                        <a:t>If "2"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and re-run component. Bug when a number other than 1 or 2 is entered.</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90F979F-0B12-7298-2373-248ABE0AE681}"/>
              </a:ext>
            </a:extLst>
          </p:cNvPr>
          <p:cNvPicPr>
            <a:picLocks noChangeAspect="1"/>
          </p:cNvPicPr>
          <p:nvPr/>
        </p:nvPicPr>
        <p:blipFill>
          <a:blip r:embed="rId3"/>
          <a:stretch>
            <a:fillRect/>
          </a:stretch>
        </p:blipFill>
        <p:spPr>
          <a:xfrm>
            <a:off x="4573394" y="2682954"/>
            <a:ext cx="3300760" cy="2265708"/>
          </a:xfrm>
          <a:prstGeom prst="rect">
            <a:avLst/>
          </a:prstGeom>
        </p:spPr>
      </p:pic>
      <p:pic>
        <p:nvPicPr>
          <p:cNvPr id="3" name="Picture 3" descr="Text&#10;&#10;Description automatically generated">
            <a:extLst>
              <a:ext uri="{FF2B5EF4-FFF2-40B4-BE49-F238E27FC236}">
                <a16:creationId xmlns:a16="http://schemas.microsoft.com/office/drawing/2014/main" id="{19ACC1F2-D1AB-CA17-E206-6295B6CA9D74}"/>
              </a:ext>
            </a:extLst>
          </p:cNvPr>
          <p:cNvPicPr>
            <a:picLocks noChangeAspect="1"/>
          </p:cNvPicPr>
          <p:nvPr/>
        </p:nvPicPr>
        <p:blipFill>
          <a:blip r:embed="rId4"/>
          <a:stretch>
            <a:fillRect/>
          </a:stretch>
        </p:blipFill>
        <p:spPr>
          <a:xfrm>
            <a:off x="719254" y="2624574"/>
            <a:ext cx="2541085" cy="2382468"/>
          </a:xfrm>
          <a:prstGeom prst="rect">
            <a:avLst/>
          </a:prstGeom>
        </p:spPr>
      </p:pic>
      <p:sp>
        <p:nvSpPr>
          <p:cNvPr id="4" name="TextBox 3">
            <a:extLst>
              <a:ext uri="{FF2B5EF4-FFF2-40B4-BE49-F238E27FC236}">
                <a16:creationId xmlns:a16="http://schemas.microsoft.com/office/drawing/2014/main" id="{08B95181-9156-AF20-B4E8-BB9AB8A4000B}"/>
              </a:ext>
            </a:extLst>
          </p:cNvPr>
          <p:cNvSpPr txBox="1"/>
          <p:nvPr/>
        </p:nvSpPr>
        <p:spPr>
          <a:xfrm>
            <a:off x="7875548" y="3658993"/>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input</a:t>
            </a:r>
          </a:p>
        </p:txBody>
      </p:sp>
      <p:sp>
        <p:nvSpPr>
          <p:cNvPr id="5" name="TextBox 4">
            <a:extLst>
              <a:ext uri="{FF2B5EF4-FFF2-40B4-BE49-F238E27FC236}">
                <a16:creationId xmlns:a16="http://schemas.microsoft.com/office/drawing/2014/main" id="{FB45AA05-0A38-231B-8D5A-5A47FDF06CA7}"/>
              </a:ext>
            </a:extLst>
          </p:cNvPr>
          <p:cNvSpPr txBox="1"/>
          <p:nvPr/>
        </p:nvSpPr>
        <p:spPr>
          <a:xfrm>
            <a:off x="7875547" y="4118980"/>
            <a:ext cx="14189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number</a:t>
            </a:r>
          </a:p>
        </p:txBody>
      </p:sp>
      <p:sp>
        <p:nvSpPr>
          <p:cNvPr id="6" name="TextBox 5">
            <a:extLst>
              <a:ext uri="{FF2B5EF4-FFF2-40B4-BE49-F238E27FC236}">
                <a16:creationId xmlns:a16="http://schemas.microsoft.com/office/drawing/2014/main" id="{2BFEE5C3-8457-6B0F-130A-8B25EEC99964}"/>
              </a:ext>
            </a:extLst>
          </p:cNvPr>
          <p:cNvSpPr txBox="1"/>
          <p:nvPr/>
        </p:nvSpPr>
        <p:spPr>
          <a:xfrm>
            <a:off x="7875547" y="4578968"/>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Valid input</a:t>
            </a:r>
          </a:p>
        </p:txBody>
      </p:sp>
    </p:spTree>
    <p:extLst>
      <p:ext uri="{BB962C8B-B14F-4D97-AF65-F5344CB8AC3E}">
        <p14:creationId xmlns:p14="http://schemas.microsoft.com/office/powerpoint/2010/main" val="328416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2 Ver. 5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1710DD43-507B-6475-1427-66648A62A501}"/>
              </a:ext>
            </a:extLst>
          </p:cNvPr>
          <p:cNvPicPr>
            <a:picLocks noChangeAspect="1"/>
          </p:cNvPicPr>
          <p:nvPr/>
        </p:nvPicPr>
        <p:blipFill>
          <a:blip r:embed="rId3"/>
          <a:stretch>
            <a:fillRect/>
          </a:stretch>
        </p:blipFill>
        <p:spPr>
          <a:xfrm>
            <a:off x="2531327" y="1071048"/>
            <a:ext cx="4081346" cy="3970165"/>
          </a:xfrm>
          <a:prstGeom prst="rect">
            <a:avLst/>
          </a:prstGeom>
        </p:spPr>
      </p:pic>
    </p:spTree>
    <p:extLst>
      <p:ext uri="{BB962C8B-B14F-4D97-AF65-F5344CB8AC3E}">
        <p14:creationId xmlns:p14="http://schemas.microsoft.com/office/powerpoint/2010/main" val="390256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  Functionality</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 i="1">
                <a:solidFill>
                  <a:srgbClr val="741B47"/>
                </a:solidFill>
              </a:rPr>
              <a:t>Explain the relevant implications here. Please </a:t>
            </a:r>
            <a:r>
              <a:rPr lang="en" i="1" u="sng">
                <a:solidFill>
                  <a:schemeClr val="hlink"/>
                </a:solidFill>
                <a:hlinkClick r:id="rId3"/>
              </a:rPr>
              <a:t>watch this video</a:t>
            </a:r>
            <a:r>
              <a:rPr lang="en" i="1">
                <a:solidFill>
                  <a:srgbClr val="741B47"/>
                </a:solidFill>
              </a:rPr>
              <a:t> to learn how to do this.</a:t>
            </a:r>
          </a:p>
          <a:p>
            <a:pPr marL="0" lvl="0" indent="0" algn="l" rtl="0">
              <a:lnSpc>
                <a:spcPct val="100000"/>
              </a:lnSpc>
              <a:spcBef>
                <a:spcPts val="0"/>
              </a:spcBef>
              <a:spcAft>
                <a:spcPts val="0"/>
              </a:spcAft>
              <a:buClr>
                <a:schemeClr val="dk1"/>
              </a:buClr>
              <a:buSzPts val="1100"/>
              <a:buFont typeface="Arial"/>
              <a:buNone/>
            </a:pPr>
            <a:endParaRPr lang="en-NZ" sz="1100"/>
          </a:p>
          <a:p>
            <a:pPr marL="0" lvl="0" indent="0" algn="l" rtl="0">
              <a:lnSpc>
                <a:spcPct val="100000"/>
              </a:lnSpc>
              <a:spcBef>
                <a:spcPts val="0"/>
              </a:spcBef>
              <a:spcAft>
                <a:spcPts val="0"/>
              </a:spcAft>
              <a:buClr>
                <a:schemeClr val="dk1"/>
              </a:buClr>
              <a:buSzPts val="1100"/>
              <a:buFont typeface="Arial"/>
              <a:buNone/>
            </a:pPr>
            <a:r>
              <a:rPr lang="en-NZ" sz="1600"/>
              <a:t>The functionality of a program refers to if the program works properly when given either expected or unexpected information. An example of this is if a program is meant to receive a specific word (using the word “word” as an example), the program has to be able to work when given the </a:t>
            </a:r>
            <a:r>
              <a:rPr lang="en-NZ" sz="1600" b="1"/>
              <a:t>expected</a:t>
            </a:r>
            <a:r>
              <a:rPr lang="en-NZ" sz="1600"/>
              <a:t> input (“word”), if given a slight variation of the intended input (this is referred to as a </a:t>
            </a:r>
            <a:r>
              <a:rPr lang="en-NZ" sz="1600" b="1"/>
              <a:t>boundary</a:t>
            </a:r>
            <a:r>
              <a:rPr lang="en-NZ" sz="1600"/>
              <a:t> case), the program should also work, and if given something </a:t>
            </a:r>
            <a:r>
              <a:rPr lang="en-NZ" sz="1600" b="1"/>
              <a:t>unexpected</a:t>
            </a:r>
            <a:r>
              <a:rPr lang="en-NZ" sz="1600"/>
              <a:t> like a number, the program should not crash. </a:t>
            </a:r>
          </a:p>
          <a:p>
            <a:pPr marL="0" lvl="0" indent="0" algn="l" rtl="0">
              <a:lnSpc>
                <a:spcPct val="100000"/>
              </a:lnSpc>
              <a:spcBef>
                <a:spcPts val="0"/>
              </a:spcBef>
              <a:spcAft>
                <a:spcPts val="0"/>
              </a:spcAft>
              <a:buClr>
                <a:schemeClr val="dk1"/>
              </a:buClr>
              <a:buSzPts val="1100"/>
              <a:buFont typeface="Arial"/>
              <a:buNone/>
            </a:pPr>
            <a:endParaRPr lang="en-NZ" sz="1600"/>
          </a:p>
          <a:p>
            <a:pPr marL="0" lvl="0" indent="0" algn="l" rtl="0">
              <a:lnSpc>
                <a:spcPct val="100000"/>
              </a:lnSpc>
              <a:spcBef>
                <a:spcPts val="0"/>
              </a:spcBef>
              <a:spcAft>
                <a:spcPts val="0"/>
              </a:spcAft>
              <a:buClr>
                <a:schemeClr val="dk1"/>
              </a:buClr>
              <a:buSzPts val="1100"/>
              <a:buFont typeface="Arial"/>
              <a:buNone/>
            </a:pPr>
            <a:r>
              <a:rPr lang="en-NZ" sz="1600"/>
              <a:t>A programs functionality is important because if an input outside of the expected is input and the program breaks (via a crash or incorrect output), then users will become frustrated. Programs with input parameters only within the expected will be of limited use and could cause harm to users or the developer’s reputation.</a:t>
            </a:r>
            <a:endParaRPr sz="1100"/>
          </a:p>
        </p:txBody>
      </p:sp>
    </p:spTree>
    <p:extLst>
      <p:ext uri="{BB962C8B-B14F-4D97-AF65-F5344CB8AC3E}">
        <p14:creationId xmlns:p14="http://schemas.microsoft.com/office/powerpoint/2010/main" val="2285988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9" name="Google Shape;79;p17"/>
          <p:cNvGraphicFramePr/>
          <p:nvPr>
            <p:extLst>
              <p:ext uri="{D42A27DB-BD31-4B8C-83A1-F6EECF244321}">
                <p14:modId xmlns:p14="http://schemas.microsoft.com/office/powerpoint/2010/main" val="3518933602"/>
              </p:ext>
            </p:extLst>
          </p:nvPr>
        </p:nvGraphicFramePr>
        <p:xfrm>
          <a:off x="243085" y="3525847"/>
          <a:ext cx="8520598" cy="1615380"/>
        </p:xfrm>
        <a:graphic>
          <a:graphicData uri="http://schemas.openxmlformats.org/drawingml/2006/table">
            <a:tbl>
              <a:tblPr>
                <a:noFill/>
                <a:tableStyleId>{E1099E06-0E6B-448D-9D27-60429F06E6F4}</a:tableStyleId>
              </a:tblPr>
              <a:tblGrid>
                <a:gridCol w="1575109">
                  <a:extLst>
                    <a:ext uri="{9D8B030D-6E8A-4147-A177-3AD203B41FA5}">
                      <a16:colId xmlns:a16="http://schemas.microsoft.com/office/drawing/2014/main" val="20000"/>
                    </a:ext>
                  </a:extLst>
                </a:gridCol>
                <a:gridCol w="6945489">
                  <a:extLst>
                    <a:ext uri="{9D8B030D-6E8A-4147-A177-3AD203B41FA5}">
                      <a16:colId xmlns:a16="http://schemas.microsoft.com/office/drawing/2014/main" val="20001"/>
                    </a:ext>
                  </a:extLst>
                </a:gridCol>
              </a:tblGrid>
              <a:tr h="443231">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1131946">
                <a:tc>
                  <a:txBody>
                    <a:bodyPr/>
                    <a:lstStyle/>
                    <a:p>
                      <a:pPr marL="0" lvl="0" indent="0" algn="l">
                        <a:spcBef>
                          <a:spcPts val="0"/>
                        </a:spcBef>
                        <a:spcAft>
                          <a:spcPts val="0"/>
                        </a:spcAft>
                        <a:buNone/>
                      </a:pPr>
                      <a:r>
                        <a:rPr lang="en-US" sz="1800" dirty="0"/>
                        <a:t>Run Program</a:t>
                      </a:r>
                      <a:endParaRPr dirty="0"/>
                    </a:p>
                  </a:txBody>
                  <a:tcPr marL="91425" marR="91425" marT="91425" marB="91425"/>
                </a:tc>
                <a:tc>
                  <a:txBody>
                    <a:bodyPr/>
                    <a:lstStyle/>
                    <a:p>
                      <a:pPr marL="0" lvl="0" indent="0" algn="l">
                        <a:spcBef>
                          <a:spcPts val="0"/>
                        </a:spcBef>
                        <a:spcAft>
                          <a:spcPts val="0"/>
                        </a:spcAft>
                        <a:buNone/>
                      </a:pPr>
                      <a:r>
                        <a:rPr lang="en-US" sz="1600" b="0" i="0" u="none" strike="noStrike" noProof="0" dirty="0">
                          <a:solidFill>
                            <a:srgbClr val="000000"/>
                          </a:solidFill>
                          <a:latin typeface="Arial"/>
                        </a:rPr>
                        <a:t>If "1" was entered , print "Pickup!".</a:t>
                      </a:r>
                    </a:p>
                    <a:p>
                      <a:pPr marL="0" lvl="0" indent="0" algn="l">
                        <a:spcBef>
                          <a:spcPts val="0"/>
                        </a:spcBef>
                        <a:spcAft>
                          <a:spcPts val="0"/>
                        </a:spcAft>
                        <a:buNone/>
                      </a:pPr>
                      <a:r>
                        <a:rPr lang="en-US" sz="1600" b="0" i="0" u="none" strike="noStrike" noProof="0" dirty="0">
                          <a:solidFill>
                            <a:srgbClr val="000000"/>
                          </a:solidFill>
                          <a:latin typeface="Arial"/>
                        </a:rPr>
                        <a:t>If "2" was entered, print "Delivery!".</a:t>
                      </a:r>
                    </a:p>
                    <a:p>
                      <a:pPr marL="0" lvl="0" indent="0" algn="l">
                        <a:spcBef>
                          <a:spcPts val="0"/>
                        </a:spcBef>
                        <a:spcAft>
                          <a:spcPts val="0"/>
                        </a:spcAft>
                        <a:buNone/>
                      </a:pPr>
                      <a:r>
                        <a:rPr lang="en-US" sz="1600" b="0" i="0" u="none" strike="noStrike" noProof="0" dirty="0">
                          <a:solidFill>
                            <a:srgbClr val="000000"/>
                          </a:solidFill>
                          <a:latin typeface="Arial"/>
                        </a:rPr>
                        <a:t>If a different value was entered, print "Invalid response" and re-run component.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B11AB543-2BFF-3FCF-C1EC-CDCBB3ECC63E}"/>
              </a:ext>
            </a:extLst>
          </p:cNvPr>
          <p:cNvPicPr>
            <a:picLocks noChangeAspect="1"/>
          </p:cNvPicPr>
          <p:nvPr/>
        </p:nvPicPr>
        <p:blipFill>
          <a:blip r:embed="rId3"/>
          <a:stretch>
            <a:fillRect/>
          </a:stretch>
        </p:blipFill>
        <p:spPr>
          <a:xfrm>
            <a:off x="4949748" y="1110927"/>
            <a:ext cx="2743200" cy="2155000"/>
          </a:xfrm>
          <a:prstGeom prst="rect">
            <a:avLst/>
          </a:prstGeom>
        </p:spPr>
      </p:pic>
      <p:pic>
        <p:nvPicPr>
          <p:cNvPr id="3" name="Picture 3" descr="Text&#10;&#10;Description automatically generated">
            <a:extLst>
              <a:ext uri="{FF2B5EF4-FFF2-40B4-BE49-F238E27FC236}">
                <a16:creationId xmlns:a16="http://schemas.microsoft.com/office/drawing/2014/main" id="{7CC92D5C-BBC4-A142-6097-B77B5CA0115F}"/>
              </a:ext>
            </a:extLst>
          </p:cNvPr>
          <p:cNvPicPr>
            <a:picLocks noChangeAspect="1"/>
          </p:cNvPicPr>
          <p:nvPr/>
        </p:nvPicPr>
        <p:blipFill>
          <a:blip r:embed="rId4"/>
          <a:stretch>
            <a:fillRect/>
          </a:stretch>
        </p:blipFill>
        <p:spPr>
          <a:xfrm>
            <a:off x="1005004" y="1031562"/>
            <a:ext cx="2185640" cy="233464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5 - Test Plan (and screenshot)</a:t>
            </a:r>
            <a:endParaRPr dirty="0"/>
          </a:p>
        </p:txBody>
      </p:sp>
      <p:sp>
        <p:nvSpPr>
          <p:cNvPr id="5" name="TextBox 4">
            <a:extLst>
              <a:ext uri="{FF2B5EF4-FFF2-40B4-BE49-F238E27FC236}">
                <a16:creationId xmlns:a16="http://schemas.microsoft.com/office/drawing/2014/main" id="{62DC65C4-D94E-777E-173B-EEE6ADC04844}"/>
              </a:ext>
            </a:extLst>
          </p:cNvPr>
          <p:cNvSpPr txBox="1"/>
          <p:nvPr/>
        </p:nvSpPr>
        <p:spPr>
          <a:xfrm>
            <a:off x="7680402" y="1895706"/>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input</a:t>
            </a:r>
          </a:p>
        </p:txBody>
      </p:sp>
      <p:sp>
        <p:nvSpPr>
          <p:cNvPr id="7" name="TextBox 6">
            <a:extLst>
              <a:ext uri="{FF2B5EF4-FFF2-40B4-BE49-F238E27FC236}">
                <a16:creationId xmlns:a16="http://schemas.microsoft.com/office/drawing/2014/main" id="{142C84BD-5FEB-F71A-172C-AF0DB993AE4C}"/>
              </a:ext>
            </a:extLst>
          </p:cNvPr>
          <p:cNvSpPr txBox="1"/>
          <p:nvPr/>
        </p:nvSpPr>
        <p:spPr>
          <a:xfrm>
            <a:off x="7680401" y="2355693"/>
            <a:ext cx="14189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Invalid number</a:t>
            </a:r>
          </a:p>
        </p:txBody>
      </p:sp>
      <p:sp>
        <p:nvSpPr>
          <p:cNvPr id="9" name="TextBox 8">
            <a:extLst>
              <a:ext uri="{FF2B5EF4-FFF2-40B4-BE49-F238E27FC236}">
                <a16:creationId xmlns:a16="http://schemas.microsoft.com/office/drawing/2014/main" id="{F843199D-5A47-416C-0FE9-E170D5DB0C29}"/>
              </a:ext>
            </a:extLst>
          </p:cNvPr>
          <p:cNvSpPr txBox="1"/>
          <p:nvPr/>
        </p:nvSpPr>
        <p:spPr>
          <a:xfrm>
            <a:off x="7680401" y="2815681"/>
            <a:ext cx="11402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Valid input</a:t>
            </a:r>
          </a:p>
        </p:txBody>
      </p:sp>
    </p:spTree>
    <p:extLst>
      <p:ext uri="{BB962C8B-B14F-4D97-AF65-F5344CB8AC3E}">
        <p14:creationId xmlns:p14="http://schemas.microsoft.com/office/powerpoint/2010/main" val="266593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_ Ver. _ (Trello screenshot)</a:t>
            </a:r>
            <a:endParaRPr/>
          </a:p>
        </p:txBody>
      </p:sp>
    </p:spTree>
    <p:extLst>
      <p:ext uri="{BB962C8B-B14F-4D97-AF65-F5344CB8AC3E}">
        <p14:creationId xmlns:p14="http://schemas.microsoft.com/office/powerpoint/2010/main" val="1323765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_ Ver. _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4737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_ Ver. _ (Trello screenshot)</a:t>
            </a:r>
            <a:endParaRPr/>
          </a:p>
        </p:txBody>
      </p:sp>
    </p:spTree>
    <p:extLst>
      <p:ext uri="{BB962C8B-B14F-4D97-AF65-F5344CB8AC3E}">
        <p14:creationId xmlns:p14="http://schemas.microsoft.com/office/powerpoint/2010/main" val="4093940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_ Ver. _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48886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 Usability</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741B47"/>
                </a:solidFill>
              </a:rPr>
              <a:t>Explain the relevant implications here.  </a:t>
            </a:r>
            <a:endParaRPr lang="en-NZ" sz="1100"/>
          </a:p>
          <a:p>
            <a:pPr marL="0" lvl="0" indent="0" algn="l" rtl="0">
              <a:lnSpc>
                <a:spcPct val="100000"/>
              </a:lnSpc>
              <a:spcBef>
                <a:spcPts val="0"/>
              </a:spcBef>
              <a:spcAft>
                <a:spcPts val="0"/>
              </a:spcAft>
              <a:buClr>
                <a:schemeClr val="dk1"/>
              </a:buClr>
              <a:buSzPts val="1100"/>
              <a:buFont typeface="Arial"/>
              <a:buNone/>
            </a:pPr>
            <a:endParaRPr lang="en-NZ" sz="1600"/>
          </a:p>
          <a:p>
            <a:pPr marL="0" lvl="0" indent="0" algn="l" rtl="0">
              <a:lnSpc>
                <a:spcPct val="100000"/>
              </a:lnSpc>
              <a:spcBef>
                <a:spcPts val="0"/>
              </a:spcBef>
              <a:spcAft>
                <a:spcPts val="0"/>
              </a:spcAft>
              <a:buClr>
                <a:schemeClr val="dk1"/>
              </a:buClr>
              <a:buSzPts val="1100"/>
              <a:buFont typeface="Arial"/>
              <a:buNone/>
            </a:pPr>
            <a:r>
              <a:rPr lang="en-NZ" sz="1600"/>
              <a:t>Usability is how easy a program is for a user to understand and utilise efficiently. This includes making understandable instructions that the user can read quickly, and making an errors cause and possible solutions to clear.</a:t>
            </a:r>
          </a:p>
          <a:p>
            <a:pPr marL="0" lvl="0" indent="0" algn="l" rtl="0">
              <a:lnSpc>
                <a:spcPct val="100000"/>
              </a:lnSpc>
              <a:spcBef>
                <a:spcPts val="0"/>
              </a:spcBef>
              <a:spcAft>
                <a:spcPts val="0"/>
              </a:spcAft>
              <a:buClr>
                <a:schemeClr val="dk1"/>
              </a:buClr>
              <a:buSzPts val="1100"/>
              <a:buFont typeface="Arial"/>
              <a:buNone/>
            </a:pPr>
            <a:endParaRPr lang="en-NZ" sz="1600"/>
          </a:p>
          <a:p>
            <a:pPr marL="0" lvl="0" indent="0" algn="l" rtl="0">
              <a:lnSpc>
                <a:spcPct val="100000"/>
              </a:lnSpc>
              <a:spcBef>
                <a:spcPts val="0"/>
              </a:spcBef>
              <a:spcAft>
                <a:spcPts val="0"/>
              </a:spcAft>
              <a:buClr>
                <a:schemeClr val="dk1"/>
              </a:buClr>
              <a:buSzPts val="1100"/>
              <a:buFont typeface="Arial"/>
              <a:buNone/>
            </a:pPr>
            <a:r>
              <a:rPr lang="en-NZ" sz="1600"/>
              <a:t>Usability matters because if the intended userbase is unable to utilise a program efficiently, then they become frustrated or confused on how to properly use the program. This may result in users seeking alternatives to your program that provide better ease-of-use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741B47"/>
                </a:solidFill>
              </a:rPr>
              <a:t>Explain the relevant implications here.  </a:t>
            </a:r>
            <a:endParaRPr lang="en-NZ" sz="1100"/>
          </a:p>
          <a:p>
            <a:pPr marL="0" lvl="0" indent="0" algn="l" rtl="0">
              <a:lnSpc>
                <a:spcPct val="100000"/>
              </a:lnSpc>
              <a:spcBef>
                <a:spcPts val="0"/>
              </a:spcBef>
              <a:spcAft>
                <a:spcPts val="0"/>
              </a:spcAft>
              <a:buClr>
                <a:schemeClr val="dk1"/>
              </a:buClr>
              <a:buSzPts val="1100"/>
              <a:buFont typeface="Arial"/>
              <a:buNone/>
            </a:pPr>
            <a:endParaRPr lang="en-NZ" sz="1600"/>
          </a:p>
        </p:txBody>
      </p:sp>
    </p:spTree>
    <p:extLst>
      <p:ext uri="{BB962C8B-B14F-4D97-AF65-F5344CB8AC3E}">
        <p14:creationId xmlns:p14="http://schemas.microsoft.com/office/powerpoint/2010/main" val="2151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C1130"/>
                </a:solidFill>
              </a:rPr>
              <a:t>Relevant Implications -</a:t>
            </a:r>
            <a:endParaRPr b="1">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741B47"/>
                </a:solidFill>
              </a:rPr>
              <a:t>Explain the relevant implications here.  </a:t>
            </a:r>
            <a:endParaRPr lang="en-NZ" sz="1100"/>
          </a:p>
          <a:p>
            <a:pPr marL="0" lvl="0" indent="0" algn="l" rtl="0">
              <a:lnSpc>
                <a:spcPct val="100000"/>
              </a:lnSpc>
              <a:spcBef>
                <a:spcPts val="0"/>
              </a:spcBef>
              <a:spcAft>
                <a:spcPts val="0"/>
              </a:spcAft>
              <a:buClr>
                <a:schemeClr val="dk1"/>
              </a:buClr>
              <a:buSzPts val="1100"/>
              <a:buFont typeface="Arial"/>
              <a:buNone/>
            </a:pPr>
            <a:endParaRPr lang="en-NZ" sz="1600"/>
          </a:p>
        </p:txBody>
      </p:sp>
    </p:spTree>
    <p:extLst>
      <p:ext uri="{BB962C8B-B14F-4D97-AF65-F5344CB8AC3E}">
        <p14:creationId xmlns:p14="http://schemas.microsoft.com/office/powerpoint/2010/main" val="244491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017725"/>
            <a:ext cx="8424300" cy="5082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Paste screenshots of your initial Trello board / task decomposition on this slide.</a:t>
            </a:r>
            <a:endParaRPr i="1"/>
          </a:p>
        </p:txBody>
      </p:sp>
      <p:pic>
        <p:nvPicPr>
          <p:cNvPr id="3" name="Picture 2" descr="A screenshot of a computer&#10;&#10;Description automatically generated">
            <a:extLst>
              <a:ext uri="{FF2B5EF4-FFF2-40B4-BE49-F238E27FC236}">
                <a16:creationId xmlns:a16="http://schemas.microsoft.com/office/drawing/2014/main" id="{37176900-3ED2-2A17-D4BC-A5C1D9A40F65}"/>
              </a:ext>
            </a:extLst>
          </p:cNvPr>
          <p:cNvPicPr>
            <a:picLocks noChangeAspect="1"/>
          </p:cNvPicPr>
          <p:nvPr/>
        </p:nvPicPr>
        <p:blipFill>
          <a:blip r:embed="rId3"/>
          <a:stretch>
            <a:fillRect/>
          </a:stretch>
        </p:blipFill>
        <p:spPr>
          <a:xfrm>
            <a:off x="1377051" y="1590425"/>
            <a:ext cx="6389898" cy="34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6" name="Picture 5" descr="A screenshot of a computer&#10;&#10;Description automatically generated with medium confidence">
            <a:extLst>
              <a:ext uri="{FF2B5EF4-FFF2-40B4-BE49-F238E27FC236}">
                <a16:creationId xmlns:a16="http://schemas.microsoft.com/office/drawing/2014/main" id="{5E8D7CB2-A6C8-6771-B040-E23B8C06003A}"/>
              </a:ext>
            </a:extLst>
          </p:cNvPr>
          <p:cNvPicPr>
            <a:picLocks noChangeAspect="1"/>
          </p:cNvPicPr>
          <p:nvPr/>
        </p:nvPicPr>
        <p:blipFill>
          <a:blip r:embed="rId3"/>
          <a:stretch>
            <a:fillRect/>
          </a:stretch>
        </p:blipFill>
        <p:spPr>
          <a:xfrm>
            <a:off x="1186690" y="1278475"/>
            <a:ext cx="6770620" cy="34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Ver. 1 - Test Plan (and screenshot)</a:t>
            </a:r>
            <a:endParaRPr/>
          </a:p>
        </p:txBody>
      </p:sp>
      <p:graphicFrame>
        <p:nvGraphicFramePr>
          <p:cNvPr id="79" name="Google Shape;79;p17"/>
          <p:cNvGraphicFramePr/>
          <p:nvPr>
            <p:extLst>
              <p:ext uri="{D42A27DB-BD31-4B8C-83A1-F6EECF244321}">
                <p14:modId xmlns:p14="http://schemas.microsoft.com/office/powerpoint/2010/main" val="2177841771"/>
              </p:ext>
            </p:extLst>
          </p:nvPr>
        </p:nvGraphicFramePr>
        <p:xfrm>
          <a:off x="382475" y="1267725"/>
          <a:ext cx="8520600" cy="118866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marL="0" lvl="0" indent="0" algn="l" rtl="0">
                        <a:spcBef>
                          <a:spcPts val="0"/>
                        </a:spcBef>
                        <a:spcAft>
                          <a:spcPts val="0"/>
                        </a:spcAft>
                        <a:buNone/>
                      </a:pPr>
                      <a:r>
                        <a:rPr lang="en-NZ" sz="1800" dirty="0"/>
                        <a:t>Print welcome message with a randomly generated name. Runs correctly.</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4" name="Picture 3" descr="A screenshot of a computer program&#10;&#10;Description automatically generated with medium confidence">
            <a:extLst>
              <a:ext uri="{FF2B5EF4-FFF2-40B4-BE49-F238E27FC236}">
                <a16:creationId xmlns:a16="http://schemas.microsoft.com/office/drawing/2014/main" id="{09BDE9DF-2EA4-F9FF-B750-9FF9E9E24B53}"/>
              </a:ext>
            </a:extLst>
          </p:cNvPr>
          <p:cNvPicPr>
            <a:picLocks noChangeAspect="1"/>
          </p:cNvPicPr>
          <p:nvPr/>
        </p:nvPicPr>
        <p:blipFill>
          <a:blip r:embed="rId3"/>
          <a:stretch>
            <a:fillRect/>
          </a:stretch>
        </p:blipFill>
        <p:spPr>
          <a:xfrm>
            <a:off x="2171121" y="2571750"/>
            <a:ext cx="4801757" cy="2411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Ver. 2 (Trello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EA1F0CD1-3449-0507-DE35-16F879065109}"/>
              </a:ext>
            </a:extLst>
          </p:cNvPr>
          <p:cNvPicPr>
            <a:picLocks noChangeAspect="1"/>
          </p:cNvPicPr>
          <p:nvPr/>
        </p:nvPicPr>
        <p:blipFill>
          <a:blip r:embed="rId3"/>
          <a:stretch>
            <a:fillRect/>
          </a:stretch>
        </p:blipFill>
        <p:spPr>
          <a:xfrm>
            <a:off x="1248937" y="1332879"/>
            <a:ext cx="6646126" cy="3341960"/>
          </a:xfrm>
          <a:prstGeom prst="rect">
            <a:avLst/>
          </a:prstGeom>
        </p:spPr>
      </p:pic>
    </p:spTree>
    <p:extLst>
      <p:ext uri="{BB962C8B-B14F-4D97-AF65-F5344CB8AC3E}">
        <p14:creationId xmlns:p14="http://schemas.microsoft.com/office/powerpoint/2010/main" val="5783452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DC8DFD6C93447A9C11B519434E451" ma:contentTypeVersion="13" ma:contentTypeDescription="Create a new document." ma:contentTypeScope="" ma:versionID="d78c653d52c678877916f644d9003a4b">
  <xsd:schema xmlns:xsd="http://www.w3.org/2001/XMLSchema" xmlns:xs="http://www.w3.org/2001/XMLSchema" xmlns:p="http://schemas.microsoft.com/office/2006/metadata/properties" xmlns:ns3="2b310483-19ef-4f1a-8666-427aba7c04f4" xmlns:ns4="d316a0db-0591-438e-8093-79f3efde1904" targetNamespace="http://schemas.microsoft.com/office/2006/metadata/properties" ma:root="true" ma:fieldsID="b51e56a0bc6a455bf4c7a7bc9489865b" ns3:_="" ns4:_="">
    <xsd:import namespace="2b310483-19ef-4f1a-8666-427aba7c04f4"/>
    <xsd:import namespace="d316a0db-0591-438e-8093-79f3efde190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10483-19ef-4f1a-8666-427aba7c0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16a0db-0591-438e-8093-79f3efde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b310483-19ef-4f1a-8666-427aba7c04f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32B551-2E7E-4680-9EB8-D0B1C8724946}">
  <ds:schemaRefs>
    <ds:schemaRef ds:uri="2b310483-19ef-4f1a-8666-427aba7c04f4"/>
    <ds:schemaRef ds:uri="d316a0db-0591-438e-8093-79f3efde19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DCCC3C-0DB3-455E-8505-0D93175A8009}">
  <ds:schemaRefs>
    <ds:schemaRef ds:uri="2b310483-19ef-4f1a-8666-427aba7c04f4"/>
    <ds:schemaRef ds:uri="d316a0db-0591-438e-8093-79f3efde190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B757C8B-782F-4BDF-9F90-4601D3A0F6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Program Name goes here</vt:lpstr>
      <vt:lpstr>Relevant Implications -  Functionality</vt:lpstr>
      <vt:lpstr>Relevant Implications - Usability</vt:lpstr>
      <vt:lpstr>Relevant Implications -</vt:lpstr>
      <vt:lpstr>Relevant Implications -</vt:lpstr>
      <vt:lpstr>Decomposition</vt:lpstr>
      <vt:lpstr>Component 1 (Trello screenshot)</vt:lpstr>
      <vt:lpstr>Component 1 Ver. 1 - Test Plan (and screenshot)</vt:lpstr>
      <vt:lpstr>Component 1 Ver. 2 (Trello screenshot)</vt:lpstr>
      <vt:lpstr>Component 1 Ver. 2 - Test Plan (and screenshot)</vt:lpstr>
      <vt:lpstr>Component 2 Ver. 1 (Trello screenshot)</vt:lpstr>
      <vt:lpstr>Component 2 Ver. 1 - Test Plan (and screenshot)</vt:lpstr>
      <vt:lpstr>Component 2 Ver. 2 (Trello screenshot)</vt:lpstr>
      <vt:lpstr>Component 2 Ver. 2 - Test Plan (and screenshot)</vt:lpstr>
      <vt:lpstr>Component 2 Ver. 3 (Trello screenshot)</vt:lpstr>
      <vt:lpstr>Component 2 Ver. 3 - Test Plan (and screenshot)</vt:lpstr>
      <vt:lpstr>Component 2 Ver. 4 (Trello screenshot)</vt:lpstr>
      <vt:lpstr>Component 2 Ver. 4 - Test Plan (and screenshot)</vt:lpstr>
      <vt:lpstr>Component 2 Ver. 5 (Trello screenshot)</vt:lpstr>
      <vt:lpstr>Component 2 Ver. 5 - Test Plan (and screenshot)</vt:lpstr>
      <vt:lpstr>Component _ Ver. _ (Trello screenshot)</vt:lpstr>
      <vt:lpstr>Component _ Ver. _ - Test Plan (and screenshot)</vt:lpstr>
      <vt:lpstr>Component _ Ver. _ (Trello screenshot)</vt:lpstr>
      <vt:lpstr>Component _ Ver. _ - Test Plan (and screenshot)</vt:lpstr>
      <vt:lpstr>Version Control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revision>99</cp:revision>
  <dcterms:modified xsi:type="dcterms:W3CDTF">2023-05-18T10:08:32Z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0x010100024DC8DFD6C93447A9C11B519434E451</vt:lpwstr>
  </property>
</Properties>
</file>