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1"/>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0" r:id="rId27"/>
    <p:sldId id="281" r:id="rId28"/>
    <p:sldId id="261" r:id="rId29"/>
    <p:sldId id="26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 id="270"/>
            <p14:sldId id="271"/>
            <p14:sldId id="273"/>
            <p14:sldId id="272"/>
            <p14:sldId id="274"/>
            <p14:sldId id="275"/>
            <p14:sldId id="276"/>
            <p14:sldId id="277"/>
            <p14:sldId id="278"/>
            <p14:sldId id="279"/>
            <p14:sldId id="280"/>
            <p14:sldId id="281"/>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2C50332A-7737-936E-7DA5-FCEB92BAE891}" v="714" dt="2023-05-18T00:03:01.235"/>
    <p1510:client id="{597EAEB2-F50F-160F-61EB-A2437C088CEE}" v="129" dt="2023-05-18T00:12:22.906"/>
    <p1510:client id="{6E88F79A-04E8-2644-5D52-BBE8D04264AC}" v="8" dt="2023-05-17T09:17:16.146"/>
    <p1510:client id="{DC01E7D0-ECC4-24C5-E5BE-DE2A9FB64150}" v="54" dt="2023-05-17T10:21:52.792"/>
    <p1510:client id="{EEA164D0-AAA0-D66E-99E2-4DAFD6A87FD6}" v="483" dt="2023-05-18T09:29:03.585"/>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docChgLst>
    <pc:chgData name="Eardwulf Ulan" userId="S::18111@my.sanctamaria.school.nz::22607890-71d4-4bf2-b097-b426e6c19788" providerId="AD" clId="Web-{597EAEB2-F50F-160F-61EB-A2437C088CEE}"/>
    <pc:docChg chg="modSld">
      <pc:chgData name="Eardwulf Ulan" userId="S::18111@my.sanctamaria.school.nz::22607890-71d4-4bf2-b097-b426e6c19788" providerId="AD" clId="Web-{597EAEB2-F50F-160F-61EB-A2437C088CEE}" dt="2023-05-18T00:12:17.453" v="104"/>
      <pc:docMkLst>
        <pc:docMk/>
      </pc:docMkLst>
      <pc:sldChg chg="modSp">
        <pc:chgData name="Eardwulf Ulan" userId="S::18111@my.sanctamaria.school.nz::22607890-71d4-4bf2-b097-b426e6c19788" providerId="AD" clId="Web-{597EAEB2-F50F-160F-61EB-A2437C088CEE}" dt="2023-05-18T00:12:00.686" v="90"/>
        <pc:sldMkLst>
          <pc:docMk/>
          <pc:sldMk cId="3048879607" sldId="266"/>
        </pc:sldMkLst>
        <pc:graphicFrameChg chg="mod modGraphic">
          <ac:chgData name="Eardwulf Ulan" userId="S::18111@my.sanctamaria.school.nz::22607890-71d4-4bf2-b097-b426e6c19788" providerId="AD" clId="Web-{597EAEB2-F50F-160F-61EB-A2437C088CEE}" dt="2023-05-18T00:12:00.686" v="90"/>
          <ac:graphicFrameMkLst>
            <pc:docMk/>
            <pc:sldMk cId="3048879607" sldId="266"/>
            <ac:graphicFrameMk id="79" creationId="{00000000-0000-0000-0000-000000000000}"/>
          </ac:graphicFrameMkLst>
        </pc:graphicFrameChg>
      </pc:sldChg>
      <pc:sldChg chg="modSp">
        <pc:chgData name="Eardwulf Ulan" userId="S::18111@my.sanctamaria.school.nz::22607890-71d4-4bf2-b097-b426e6c19788" providerId="AD" clId="Web-{597EAEB2-F50F-160F-61EB-A2437C088CEE}" dt="2023-05-18T00:12:10.015" v="92"/>
        <pc:sldMkLst>
          <pc:docMk/>
          <pc:sldMk cId="1713692142" sldId="269"/>
        </pc:sldMkLst>
        <pc:graphicFrameChg chg="mod modGraphic">
          <ac:chgData name="Eardwulf Ulan" userId="S::18111@my.sanctamaria.school.nz::22607890-71d4-4bf2-b097-b426e6c19788" providerId="AD" clId="Web-{597EAEB2-F50F-160F-61EB-A2437C088CEE}" dt="2023-05-18T00:12:10.015" v="92"/>
          <ac:graphicFrameMkLst>
            <pc:docMk/>
            <pc:sldMk cId="1713692142" sldId="269"/>
            <ac:graphicFrameMk id="79" creationId="{00000000-0000-0000-0000-000000000000}"/>
          </ac:graphicFrameMkLst>
        </pc:graphicFrameChg>
      </pc:sldChg>
      <pc:sldChg chg="addSp modSp">
        <pc:chgData name="Eardwulf Ulan" userId="S::18111@my.sanctamaria.school.nz::22607890-71d4-4bf2-b097-b426e6c19788" providerId="AD" clId="Web-{597EAEB2-F50F-160F-61EB-A2437C088CEE}" dt="2023-05-18T00:12:17.453" v="104"/>
        <pc:sldMkLst>
          <pc:docMk/>
          <pc:sldMk cId="1744829088" sldId="271"/>
        </pc:sldMkLst>
        <pc:spChg chg="add mod">
          <ac:chgData name="Eardwulf Ulan" userId="S::18111@my.sanctamaria.school.nz::22607890-71d4-4bf2-b097-b426e6c19788" providerId="AD" clId="Web-{597EAEB2-F50F-160F-61EB-A2437C088CEE}" dt="2023-05-18T00:09:35.291" v="27" actId="1076"/>
          <ac:spMkLst>
            <pc:docMk/>
            <pc:sldMk cId="1744829088" sldId="271"/>
            <ac:spMk id="5" creationId="{90F5EE74-B6EB-BA14-5B25-0D2113AFF263}"/>
          </ac:spMkLst>
        </pc:spChg>
        <pc:spChg chg="add mod">
          <ac:chgData name="Eardwulf Ulan" userId="S::18111@my.sanctamaria.school.nz::22607890-71d4-4bf2-b097-b426e6c19788" providerId="AD" clId="Web-{597EAEB2-F50F-160F-61EB-A2437C088CEE}" dt="2023-05-18T00:09:53.760" v="35" actId="14100"/>
          <ac:spMkLst>
            <pc:docMk/>
            <pc:sldMk cId="1744829088" sldId="271"/>
            <ac:spMk id="6" creationId="{E3F9A34D-F561-BE90-58AE-A0B824329799}"/>
          </ac:spMkLst>
        </pc:spChg>
        <pc:graphicFrameChg chg="mod modGraphic">
          <ac:chgData name="Eardwulf Ulan" userId="S::18111@my.sanctamaria.school.nz::22607890-71d4-4bf2-b097-b426e6c19788" providerId="AD" clId="Web-{597EAEB2-F50F-160F-61EB-A2437C088CEE}" dt="2023-05-18T00:12:17.453" v="104"/>
          <ac:graphicFrameMkLst>
            <pc:docMk/>
            <pc:sldMk cId="1744829088" sldId="271"/>
            <ac:graphicFrameMk id="79" creationId="{00000000-0000-0000-0000-000000000000}"/>
          </ac:graphicFrameMkLst>
        </pc:graphicFrameChg>
        <pc:picChg chg="mod">
          <ac:chgData name="Eardwulf Ulan" userId="S::18111@my.sanctamaria.school.nz::22607890-71d4-4bf2-b097-b426e6c19788" providerId="AD" clId="Web-{597EAEB2-F50F-160F-61EB-A2437C088CEE}" dt="2023-05-18T00:08:38.585" v="8" actId="1076"/>
          <ac:picMkLst>
            <pc:docMk/>
            <pc:sldMk cId="1744829088" sldId="271"/>
            <ac:picMk id="2" creationId="{B56E88FD-1437-5CE3-DB07-3D1049B39886}"/>
          </ac:picMkLst>
        </pc:picChg>
        <pc:picChg chg="mod">
          <ac:chgData name="Eardwulf Ulan" userId="S::18111@my.sanctamaria.school.nz::22607890-71d4-4bf2-b097-b426e6c19788" providerId="AD" clId="Web-{597EAEB2-F50F-160F-61EB-A2437C088CEE}" dt="2023-05-18T00:08:25.522" v="4" actId="1076"/>
          <ac:picMkLst>
            <pc:docMk/>
            <pc:sldMk cId="1744829088" sldId="271"/>
            <ac:picMk id="3" creationId="{C1ABCF39-DA20-BF54-AF3D-5898B138441A}"/>
          </ac:picMkLst>
        </pc:picChg>
        <pc:picChg chg="add mod">
          <ac:chgData name="Eardwulf Ulan" userId="S::18111@my.sanctamaria.school.nz::22607890-71d4-4bf2-b097-b426e6c19788" providerId="AD" clId="Web-{597EAEB2-F50F-160F-61EB-A2437C088CEE}" dt="2023-05-18T00:08:36.523" v="7" actId="1076"/>
          <ac:picMkLst>
            <pc:docMk/>
            <pc:sldMk cId="1744829088" sldId="271"/>
            <ac:picMk id="4" creationId="{3BC4EC35-42FC-1134-F922-409FA29628BB}"/>
          </ac:picMkLst>
        </pc:picChg>
      </pc:sldChg>
    </pc:docChg>
  </pc:docChgLst>
  <pc:docChgLst>
    <pc:chgData name="Eardwulf Ulan" userId="S::18111@my.sanctamaria.school.nz::22607890-71d4-4bf2-b097-b426e6c19788" providerId="AD" clId="Web-{DC01E7D0-ECC4-24C5-E5BE-DE2A9FB64150}"/>
    <pc:docChg chg="addSld modSld sldOrd modSection">
      <pc:chgData name="Eardwulf Ulan" userId="S::18111@my.sanctamaria.school.nz::22607890-71d4-4bf2-b097-b426e6c19788" providerId="AD" clId="Web-{DC01E7D0-ECC4-24C5-E5BE-DE2A9FB64150}" dt="2023-05-17T10:21:52.792" v="44" actId="20577"/>
      <pc:docMkLst>
        <pc:docMk/>
      </pc:docMkLst>
      <pc:sldChg chg="addSp modSp">
        <pc:chgData name="Eardwulf Ulan" userId="S::18111@my.sanctamaria.school.nz::22607890-71d4-4bf2-b097-b426e6c19788" providerId="AD" clId="Web-{DC01E7D0-ECC4-24C5-E5BE-DE2A9FB64150}" dt="2023-05-17T10:19:41.320" v="42" actId="1076"/>
        <pc:sldMkLst>
          <pc:docMk/>
          <pc:sldMk cId="3048879607" sldId="266"/>
        </pc:sldMkLst>
        <pc:graphicFrameChg chg="mod modGraphic">
          <ac:chgData name="Eardwulf Ulan" userId="S::18111@my.sanctamaria.school.nz::22607890-71d4-4bf2-b097-b426e6c19788" providerId="AD" clId="Web-{DC01E7D0-ECC4-24C5-E5BE-DE2A9FB64150}" dt="2023-05-17T10:19:10.085" v="32"/>
          <ac:graphicFrameMkLst>
            <pc:docMk/>
            <pc:sldMk cId="3048879607" sldId="266"/>
            <ac:graphicFrameMk id="79" creationId="{00000000-0000-0000-0000-000000000000}"/>
          </ac:graphicFrameMkLst>
        </pc:graphicFrameChg>
        <pc:picChg chg="add mod">
          <ac:chgData name="Eardwulf Ulan" userId="S::18111@my.sanctamaria.school.nz::22607890-71d4-4bf2-b097-b426e6c19788" providerId="AD" clId="Web-{DC01E7D0-ECC4-24C5-E5BE-DE2A9FB64150}" dt="2023-05-17T10:19:41.320" v="42" actId="1076"/>
          <ac:picMkLst>
            <pc:docMk/>
            <pc:sldMk cId="3048879607" sldId="266"/>
            <ac:picMk id="2" creationId="{9BDDC0F9-6AE4-4EE0-1C40-B0BA8AD63F9A}"/>
          </ac:picMkLst>
        </pc:picChg>
        <pc:picChg chg="add mod">
          <ac:chgData name="Eardwulf Ulan" userId="S::18111@my.sanctamaria.school.nz::22607890-71d4-4bf2-b097-b426e6c19788" providerId="AD" clId="Web-{DC01E7D0-ECC4-24C5-E5BE-DE2A9FB64150}" dt="2023-05-17T10:19:36.945" v="41" actId="1076"/>
          <ac:picMkLst>
            <pc:docMk/>
            <pc:sldMk cId="3048879607" sldId="266"/>
            <ac:picMk id="3" creationId="{C119085B-8D6B-D96A-A128-A62B3C6E9217}"/>
          </ac:picMkLst>
        </pc:picChg>
      </pc:sldChg>
      <pc:sldChg chg="addSp modSp">
        <pc:chgData name="Eardwulf Ulan" userId="S::18111@my.sanctamaria.school.nz::22607890-71d4-4bf2-b097-b426e6c19788" providerId="AD" clId="Web-{DC01E7D0-ECC4-24C5-E5BE-DE2A9FB64150}" dt="2023-05-17T10:15:06.638" v="17" actId="14100"/>
        <pc:sldMkLst>
          <pc:docMk/>
          <pc:sldMk cId="578345274" sldId="267"/>
        </pc:sldMkLst>
        <pc:spChg chg="mod">
          <ac:chgData name="Eardwulf Ulan" userId="S::18111@my.sanctamaria.school.nz::22607890-71d4-4bf2-b097-b426e6c19788" providerId="AD" clId="Web-{DC01E7D0-ECC4-24C5-E5BE-DE2A9FB64150}" dt="2023-05-17T10:13:57.370" v="2" actId="20577"/>
          <ac:spMkLst>
            <pc:docMk/>
            <pc:sldMk cId="578345274" sldId="267"/>
            <ac:spMk id="73" creationId="{00000000-0000-0000-0000-000000000000}"/>
          </ac:spMkLst>
        </pc:spChg>
        <pc:picChg chg="add mod">
          <ac:chgData name="Eardwulf Ulan" userId="S::18111@my.sanctamaria.school.nz::22607890-71d4-4bf2-b097-b426e6c19788" providerId="AD" clId="Web-{DC01E7D0-ECC4-24C5-E5BE-DE2A9FB64150}" dt="2023-05-17T10:15:06.638" v="17" actId="14100"/>
          <ac:picMkLst>
            <pc:docMk/>
            <pc:sldMk cId="578345274" sldId="267"/>
            <ac:picMk id="2" creationId="{EA1F0CD1-3449-0507-DE35-16F879065109}"/>
          </ac:picMkLst>
        </pc:picChg>
      </pc:sldChg>
      <pc:sldChg chg="modSp">
        <pc:chgData name="Eardwulf Ulan" userId="S::18111@my.sanctamaria.school.nz::22607890-71d4-4bf2-b097-b426e6c19788" providerId="AD" clId="Web-{DC01E7D0-ECC4-24C5-E5BE-DE2A9FB64150}" dt="2023-05-17T10:21:52.792" v="44" actId="20577"/>
        <pc:sldMkLst>
          <pc:docMk/>
          <pc:sldMk cId="638340319" sldId="268"/>
        </pc:sldMkLst>
        <pc:spChg chg="mod">
          <ac:chgData name="Eardwulf Ulan" userId="S::18111@my.sanctamaria.school.nz::22607890-71d4-4bf2-b097-b426e6c19788" providerId="AD" clId="Web-{DC01E7D0-ECC4-24C5-E5BE-DE2A9FB64150}" dt="2023-05-17T10:21:52.792" v="44" actId="20577"/>
          <ac:spMkLst>
            <pc:docMk/>
            <pc:sldMk cId="638340319" sldId="268"/>
            <ac:spMk id="73" creationId="{00000000-0000-0000-0000-000000000000}"/>
          </ac:spMkLst>
        </pc:spChg>
      </pc:sldChg>
      <pc:sldChg chg="add ord replId">
        <pc:chgData name="Eardwulf Ulan" userId="S::18111@my.sanctamaria.school.nz::22607890-71d4-4bf2-b097-b426e6c19788" providerId="AD" clId="Web-{DC01E7D0-ECC4-24C5-E5BE-DE2A9FB64150}" dt="2023-05-17T10:15:19.393" v="20"/>
        <pc:sldMkLst>
          <pc:docMk/>
          <pc:sldMk cId="2125486748" sldId="270"/>
        </pc:sldMkLst>
      </pc:sldChg>
      <pc:sldChg chg="add replId">
        <pc:chgData name="Eardwulf Ulan" userId="S::18111@my.sanctamaria.school.nz::22607890-71d4-4bf2-b097-b426e6c19788" providerId="AD" clId="Web-{DC01E7D0-ECC4-24C5-E5BE-DE2A9FB64150}" dt="2023-05-17T10:15:17.435" v="19"/>
        <pc:sldMkLst>
          <pc:docMk/>
          <pc:sldMk cId="1744829088" sldId="271"/>
        </pc:sldMkLst>
      </pc:sldChg>
    </pc:docChg>
  </pc:docChgLst>
  <pc:docChgLst>
    <pc:chgData name="Eardwulf Ulan" userId="S::18111@my.sanctamaria.school.nz::22607890-71d4-4bf2-b097-b426e6c19788" providerId="AD" clId="Web-{EEA164D0-AAA0-D66E-99E2-4DAFD6A87FD6}"/>
    <pc:docChg chg="addSld modSld sldOrd modSection">
      <pc:chgData name="Eardwulf Ulan" userId="S::18111@my.sanctamaria.school.nz::22607890-71d4-4bf2-b097-b426e6c19788" providerId="AD" clId="Web-{EEA164D0-AAA0-D66E-99E2-4DAFD6A87FD6}" dt="2023-05-18T09:29:03.585" v="386"/>
      <pc:docMkLst>
        <pc:docMk/>
      </pc:docMkLst>
      <pc:sldChg chg="modSp">
        <pc:chgData name="Eardwulf Ulan" userId="S::18111@my.sanctamaria.school.nz::22607890-71d4-4bf2-b097-b426e6c19788" providerId="AD" clId="Web-{EEA164D0-AAA0-D66E-99E2-4DAFD6A87FD6}" dt="2023-05-18T09:26:43.456" v="352"/>
        <pc:sldMkLst>
          <pc:docMk/>
          <pc:sldMk cId="0" sldId="260"/>
        </pc:sldMkLst>
        <pc:graphicFrameChg chg="mod modGraphic">
          <ac:chgData name="Eardwulf Ulan" userId="S::18111@my.sanctamaria.school.nz::22607890-71d4-4bf2-b097-b426e6c19788" providerId="AD" clId="Web-{EEA164D0-AAA0-D66E-99E2-4DAFD6A87FD6}" dt="2023-05-18T09:26:43.456" v="352"/>
          <ac:graphicFrameMkLst>
            <pc:docMk/>
            <pc:sldMk cId="0" sldId="260"/>
            <ac:graphicFrameMk id="79" creationId="{00000000-0000-0000-0000-000000000000}"/>
          </ac:graphicFrameMkLst>
        </pc:graphicFrameChg>
      </pc:sldChg>
      <pc:sldChg chg="modSp">
        <pc:chgData name="Eardwulf Ulan" userId="S::18111@my.sanctamaria.school.nz::22607890-71d4-4bf2-b097-b426e6c19788" providerId="AD" clId="Web-{EEA164D0-AAA0-D66E-99E2-4DAFD6A87FD6}" dt="2023-05-18T09:26:37.347" v="346"/>
        <pc:sldMkLst>
          <pc:docMk/>
          <pc:sldMk cId="1744829088" sldId="271"/>
        </pc:sldMkLst>
        <pc:graphicFrameChg chg="mod modGraphic">
          <ac:chgData name="Eardwulf Ulan" userId="S::18111@my.sanctamaria.school.nz::22607890-71d4-4bf2-b097-b426e6c19788" providerId="AD" clId="Web-{EEA164D0-AAA0-D66E-99E2-4DAFD6A87FD6}" dt="2023-05-18T09:26:37.347" v="346"/>
          <ac:graphicFrameMkLst>
            <pc:docMk/>
            <pc:sldMk cId="1744829088" sldId="271"/>
            <ac:graphicFrameMk id="79" creationId="{00000000-0000-0000-0000-000000000000}"/>
          </ac:graphicFrameMkLst>
        </pc:graphicFrameChg>
      </pc:sldChg>
      <pc:sldChg chg="addSp delSp modSp">
        <pc:chgData name="Eardwulf Ulan" userId="S::18111@my.sanctamaria.school.nz::22607890-71d4-4bf2-b097-b426e6c19788" providerId="AD" clId="Web-{EEA164D0-AAA0-D66E-99E2-4DAFD6A87FD6}" dt="2023-05-18T09:26:34.987" v="344"/>
        <pc:sldMkLst>
          <pc:docMk/>
          <pc:sldMk cId="1649247326" sldId="272"/>
        </pc:sldMkLst>
        <pc:spChg chg="add del mod">
          <ac:chgData name="Eardwulf Ulan" userId="S::18111@my.sanctamaria.school.nz::22607890-71d4-4bf2-b097-b426e6c19788" providerId="AD" clId="Web-{EEA164D0-AAA0-D66E-99E2-4DAFD6A87FD6}" dt="2023-05-18T08:21:58.650" v="101"/>
          <ac:spMkLst>
            <pc:docMk/>
            <pc:sldMk cId="1649247326" sldId="272"/>
            <ac:spMk id="5" creationId="{3B9EAB73-2F5A-B3FF-B73D-1F8E7AF6B965}"/>
          </ac:spMkLst>
        </pc:spChg>
        <pc:spChg chg="add">
          <ac:chgData name="Eardwulf Ulan" userId="S::18111@my.sanctamaria.school.nz::22607890-71d4-4bf2-b097-b426e6c19788" providerId="AD" clId="Web-{EEA164D0-AAA0-D66E-99E2-4DAFD6A87FD6}" dt="2023-05-18T08:22:00.150" v="102"/>
          <ac:spMkLst>
            <pc:docMk/>
            <pc:sldMk cId="1649247326" sldId="272"/>
            <ac:spMk id="6" creationId="{378EAFEE-9BF6-9448-18CD-A16E899C7EBE}"/>
          </ac:spMkLst>
        </pc:spChg>
        <pc:spChg chg="add mod">
          <ac:chgData name="Eardwulf Ulan" userId="S::18111@my.sanctamaria.school.nz::22607890-71d4-4bf2-b097-b426e6c19788" providerId="AD" clId="Web-{EEA164D0-AAA0-D66E-99E2-4DAFD6A87FD6}" dt="2023-05-18T08:22:11.931" v="109" actId="1076"/>
          <ac:spMkLst>
            <pc:docMk/>
            <pc:sldMk cId="1649247326" sldId="272"/>
            <ac:spMk id="7" creationId="{378EAFEE-9BF6-9448-18CD-A16E899C7EBE}"/>
          </ac:spMkLst>
        </pc:spChg>
        <pc:spChg chg="mod">
          <ac:chgData name="Eardwulf Ulan" userId="S::18111@my.sanctamaria.school.nz::22607890-71d4-4bf2-b097-b426e6c19788" providerId="AD" clId="Web-{EEA164D0-AAA0-D66E-99E2-4DAFD6A87FD6}" dt="2023-05-18T08:15:03.342" v="7" actId="20577"/>
          <ac:spMkLst>
            <pc:docMk/>
            <pc:sldMk cId="1649247326" sldId="272"/>
            <ac:spMk id="78" creationId="{00000000-0000-0000-0000-000000000000}"/>
          </ac:spMkLst>
        </pc:spChg>
        <pc:graphicFrameChg chg="mod modGraphic">
          <ac:chgData name="Eardwulf Ulan" userId="S::18111@my.sanctamaria.school.nz::22607890-71d4-4bf2-b097-b426e6c19788" providerId="AD" clId="Web-{EEA164D0-AAA0-D66E-99E2-4DAFD6A87FD6}" dt="2023-05-18T09:26:34.987" v="344"/>
          <ac:graphicFrameMkLst>
            <pc:docMk/>
            <pc:sldMk cId="1649247326" sldId="272"/>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21:02.383" v="82" actId="1076"/>
          <ac:picMkLst>
            <pc:docMk/>
            <pc:sldMk cId="1649247326" sldId="272"/>
            <ac:picMk id="2" creationId="{7D382FEC-BA22-385B-288A-A8F112038222}"/>
          </ac:picMkLst>
        </pc:picChg>
        <pc:picChg chg="add mod">
          <ac:chgData name="Eardwulf Ulan" userId="S::18111@my.sanctamaria.school.nz::22607890-71d4-4bf2-b097-b426e6c19788" providerId="AD" clId="Web-{EEA164D0-AAA0-D66E-99E2-4DAFD6A87FD6}" dt="2023-05-18T08:21:22.055" v="87" actId="1076"/>
          <ac:picMkLst>
            <pc:docMk/>
            <pc:sldMk cId="1649247326" sldId="272"/>
            <ac:picMk id="3" creationId="{8D25A59A-9139-DC47-D808-951BAD5B66F4}"/>
          </ac:picMkLst>
        </pc:picChg>
        <pc:picChg chg="add mod">
          <ac:chgData name="Eardwulf Ulan" userId="S::18111@my.sanctamaria.school.nz::22607890-71d4-4bf2-b097-b426e6c19788" providerId="AD" clId="Web-{EEA164D0-AAA0-D66E-99E2-4DAFD6A87FD6}" dt="2023-05-18T08:21:25.258" v="88" actId="1076"/>
          <ac:picMkLst>
            <pc:docMk/>
            <pc:sldMk cId="1649247326" sldId="272"/>
            <ac:picMk id="4" creationId="{68A22336-453A-D10B-8E13-C54BA32949EE}"/>
          </ac:picMkLst>
        </pc:picChg>
      </pc:sldChg>
      <pc:sldChg chg="addSp modSp">
        <pc:chgData name="Eardwulf Ulan" userId="S::18111@my.sanctamaria.school.nz::22607890-71d4-4bf2-b097-b426e6c19788" providerId="AD" clId="Web-{EEA164D0-AAA0-D66E-99E2-4DAFD6A87FD6}" dt="2023-05-18T08:18:38.582" v="16" actId="1076"/>
        <pc:sldMkLst>
          <pc:docMk/>
          <pc:sldMk cId="4142443043" sldId="273"/>
        </pc:sldMkLst>
        <pc:spChg chg="mod">
          <ac:chgData name="Eardwulf Ulan" userId="S::18111@my.sanctamaria.school.nz::22607890-71d4-4bf2-b097-b426e6c19788" providerId="AD" clId="Web-{EEA164D0-AAA0-D66E-99E2-4DAFD6A87FD6}" dt="2023-05-18T08:14:58.170" v="5" actId="20577"/>
          <ac:spMkLst>
            <pc:docMk/>
            <pc:sldMk cId="4142443043" sldId="273"/>
            <ac:spMk id="73" creationId="{00000000-0000-0000-0000-000000000000}"/>
          </ac:spMkLst>
        </pc:spChg>
        <pc:picChg chg="add mod">
          <ac:chgData name="Eardwulf Ulan" userId="S::18111@my.sanctamaria.school.nz::22607890-71d4-4bf2-b097-b426e6c19788" providerId="AD" clId="Web-{EEA164D0-AAA0-D66E-99E2-4DAFD6A87FD6}" dt="2023-05-18T08:18:38.582" v="16" actId="1076"/>
          <ac:picMkLst>
            <pc:docMk/>
            <pc:sldMk cId="4142443043" sldId="273"/>
            <ac:picMk id="2" creationId="{FD887152-09C6-2354-1AB6-C3BF4D22E33F}"/>
          </ac:picMkLst>
        </pc:picChg>
      </pc:sldChg>
      <pc:sldChg chg="addSp modSp add ord replId">
        <pc:chgData name="Eardwulf Ulan" userId="S::18111@my.sanctamaria.school.nz::22607890-71d4-4bf2-b097-b426e6c19788" providerId="AD" clId="Web-{EEA164D0-AAA0-D66E-99E2-4DAFD6A87FD6}" dt="2023-05-18T08:43:37.678" v="127" actId="14100"/>
        <pc:sldMkLst>
          <pc:docMk/>
          <pc:sldMk cId="2017980198" sldId="274"/>
        </pc:sldMkLst>
        <pc:spChg chg="mod">
          <ac:chgData name="Eardwulf Ulan" userId="S::18111@my.sanctamaria.school.nz::22607890-71d4-4bf2-b097-b426e6c19788" providerId="AD" clId="Web-{EEA164D0-AAA0-D66E-99E2-4DAFD6A87FD6}" dt="2023-05-18T08:36:01.694" v="114" actId="20577"/>
          <ac:spMkLst>
            <pc:docMk/>
            <pc:sldMk cId="2017980198" sldId="274"/>
            <ac:spMk id="73" creationId="{00000000-0000-0000-0000-000000000000}"/>
          </ac:spMkLst>
        </pc:spChg>
        <pc:picChg chg="add mod">
          <ac:chgData name="Eardwulf Ulan" userId="S::18111@my.sanctamaria.school.nz::22607890-71d4-4bf2-b097-b426e6c19788" providerId="AD" clId="Web-{EEA164D0-AAA0-D66E-99E2-4DAFD6A87FD6}" dt="2023-05-18T08:43:37.678" v="127" actId="14100"/>
          <ac:picMkLst>
            <pc:docMk/>
            <pc:sldMk cId="2017980198" sldId="274"/>
            <ac:picMk id="2" creationId="{22E9413C-7316-7F1F-0999-EA9287DF16DC}"/>
          </ac:picMkLst>
        </pc:picChg>
      </pc:sldChg>
      <pc:sldChg chg="addSp modSp add replId">
        <pc:chgData name="Eardwulf Ulan" userId="S::18111@my.sanctamaria.school.nz::22607890-71d4-4bf2-b097-b426e6c19788" providerId="AD" clId="Web-{EEA164D0-AAA0-D66E-99E2-4DAFD6A87FD6}" dt="2023-05-18T09:26:32.394" v="342"/>
        <pc:sldMkLst>
          <pc:docMk/>
          <pc:sldMk cId="3284167590" sldId="275"/>
        </pc:sldMkLst>
        <pc:spChg chg="add mod">
          <ac:chgData name="Eardwulf Ulan" userId="S::18111@my.sanctamaria.school.nz::22607890-71d4-4bf2-b097-b426e6c19788" providerId="AD" clId="Web-{EEA164D0-AAA0-D66E-99E2-4DAFD6A87FD6}" dt="2023-05-18T08:59:37.954" v="268" actId="1076"/>
          <ac:spMkLst>
            <pc:docMk/>
            <pc:sldMk cId="3284167590" sldId="275"/>
            <ac:spMk id="4" creationId="{08B95181-9156-AF20-B4E8-BB9AB8A4000B}"/>
          </ac:spMkLst>
        </pc:spChg>
        <pc:spChg chg="add mod">
          <ac:chgData name="Eardwulf Ulan" userId="S::18111@my.sanctamaria.school.nz::22607890-71d4-4bf2-b097-b426e6c19788" providerId="AD" clId="Web-{EEA164D0-AAA0-D66E-99E2-4DAFD6A87FD6}" dt="2023-05-18T09:00:07.096" v="280" actId="20577"/>
          <ac:spMkLst>
            <pc:docMk/>
            <pc:sldMk cId="3284167590" sldId="275"/>
            <ac:spMk id="5" creationId="{FB45AA05-0A38-231B-8D5A-5A47FDF06CA7}"/>
          </ac:spMkLst>
        </pc:spChg>
        <pc:spChg chg="add mod">
          <ac:chgData name="Eardwulf Ulan" userId="S::18111@my.sanctamaria.school.nz::22607890-71d4-4bf2-b097-b426e6c19788" providerId="AD" clId="Web-{EEA164D0-AAA0-D66E-99E2-4DAFD6A87FD6}" dt="2023-05-18T09:00:28.440" v="285" actId="20577"/>
          <ac:spMkLst>
            <pc:docMk/>
            <pc:sldMk cId="3284167590" sldId="275"/>
            <ac:spMk id="6" creationId="{2BFEE5C3-8457-6B0F-130A-8B25EEC99964}"/>
          </ac:spMkLst>
        </pc:spChg>
        <pc:spChg chg="mod">
          <ac:chgData name="Eardwulf Ulan" userId="S::18111@my.sanctamaria.school.nz::22607890-71d4-4bf2-b097-b426e6c19788" providerId="AD" clId="Web-{EEA164D0-AAA0-D66E-99E2-4DAFD6A87FD6}" dt="2023-05-18T08:36:06.084" v="116" actId="20577"/>
          <ac:spMkLst>
            <pc:docMk/>
            <pc:sldMk cId="3284167590" sldId="275"/>
            <ac:spMk id="78" creationId="{00000000-0000-0000-0000-000000000000}"/>
          </ac:spMkLst>
        </pc:spChg>
        <pc:graphicFrameChg chg="mod modGraphic">
          <ac:chgData name="Eardwulf Ulan" userId="S::18111@my.sanctamaria.school.nz::22607890-71d4-4bf2-b097-b426e6c19788" providerId="AD" clId="Web-{EEA164D0-AAA0-D66E-99E2-4DAFD6A87FD6}" dt="2023-05-18T09:26:32.394" v="342"/>
          <ac:graphicFrameMkLst>
            <pc:docMk/>
            <pc:sldMk cId="3284167590" sldId="275"/>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59:05.406" v="258" actId="14100"/>
          <ac:picMkLst>
            <pc:docMk/>
            <pc:sldMk cId="3284167590" sldId="275"/>
            <ac:picMk id="2" creationId="{790F979F-0B12-7298-2373-248ABE0AE681}"/>
          </ac:picMkLst>
        </pc:picChg>
        <pc:picChg chg="add mod">
          <ac:chgData name="Eardwulf Ulan" userId="S::18111@my.sanctamaria.school.nz::22607890-71d4-4bf2-b097-b426e6c19788" providerId="AD" clId="Web-{EEA164D0-AAA0-D66E-99E2-4DAFD6A87FD6}" dt="2023-05-18T08:59:08.360" v="259" actId="1076"/>
          <ac:picMkLst>
            <pc:docMk/>
            <pc:sldMk cId="3284167590" sldId="275"/>
            <ac:picMk id="3" creationId="{19ACC1F2-D1AB-CA17-E206-6295B6CA9D74}"/>
          </ac:picMkLst>
        </pc:picChg>
      </pc:sldChg>
      <pc:sldChg chg="modSp add ord replId">
        <pc:chgData name="Eardwulf Ulan" userId="S::18111@my.sanctamaria.school.nz::22607890-71d4-4bf2-b097-b426e6c19788" providerId="AD" clId="Web-{EEA164D0-AAA0-D66E-99E2-4DAFD6A87FD6}" dt="2023-05-18T09:20:20.915" v="290" actId="20577"/>
        <pc:sldMkLst>
          <pc:docMk/>
          <pc:sldMk cId="3902562159" sldId="276"/>
        </pc:sldMkLst>
        <pc:spChg chg="mod">
          <ac:chgData name="Eardwulf Ulan" userId="S::18111@my.sanctamaria.school.nz::22607890-71d4-4bf2-b097-b426e6c19788" providerId="AD" clId="Web-{EEA164D0-AAA0-D66E-99E2-4DAFD6A87FD6}" dt="2023-05-18T09:20:20.915" v="290" actId="20577"/>
          <ac:spMkLst>
            <pc:docMk/>
            <pc:sldMk cId="3902562159" sldId="276"/>
            <ac:spMk id="73" creationId="{00000000-0000-0000-0000-000000000000}"/>
          </ac:spMkLst>
        </pc:spChg>
      </pc:sldChg>
      <pc:sldChg chg="addSp modSp add replId">
        <pc:chgData name="Eardwulf Ulan" userId="S::18111@my.sanctamaria.school.nz::22607890-71d4-4bf2-b097-b426e6c19788" providerId="AD" clId="Web-{EEA164D0-AAA0-D66E-99E2-4DAFD6A87FD6}" dt="2023-05-18T09:28:52.491" v="381" actId="1076"/>
        <pc:sldMkLst>
          <pc:docMk/>
          <pc:sldMk cId="2665935881" sldId="277"/>
        </pc:sldMkLst>
        <pc:spChg chg="add mod">
          <ac:chgData name="Eardwulf Ulan" userId="S::18111@my.sanctamaria.school.nz::22607890-71d4-4bf2-b097-b426e6c19788" providerId="AD" clId="Web-{EEA164D0-AAA0-D66E-99E2-4DAFD6A87FD6}" dt="2023-05-18T09:28:29.709" v="376" actId="1076"/>
          <ac:spMkLst>
            <pc:docMk/>
            <pc:sldMk cId="2665935881" sldId="277"/>
            <ac:spMk id="5" creationId="{62DC65C4-D94E-777E-173B-EEE6ADC04844}"/>
          </ac:spMkLst>
        </pc:spChg>
        <pc:spChg chg="add mod">
          <ac:chgData name="Eardwulf Ulan" userId="S::18111@my.sanctamaria.school.nz::22607890-71d4-4bf2-b097-b426e6c19788" providerId="AD" clId="Web-{EEA164D0-AAA0-D66E-99E2-4DAFD6A87FD6}" dt="2023-05-18T09:28:29.709" v="377" actId="1076"/>
          <ac:spMkLst>
            <pc:docMk/>
            <pc:sldMk cId="2665935881" sldId="277"/>
            <ac:spMk id="7" creationId="{142C84BD-5FEB-F71A-172C-AF0DB993AE4C}"/>
          </ac:spMkLst>
        </pc:spChg>
        <pc:spChg chg="add mod">
          <ac:chgData name="Eardwulf Ulan" userId="S::18111@my.sanctamaria.school.nz::22607890-71d4-4bf2-b097-b426e6c19788" providerId="AD" clId="Web-{EEA164D0-AAA0-D66E-99E2-4DAFD6A87FD6}" dt="2023-05-18T09:28:29.709" v="378" actId="1076"/>
          <ac:spMkLst>
            <pc:docMk/>
            <pc:sldMk cId="2665935881" sldId="277"/>
            <ac:spMk id="9" creationId="{F843199D-5A47-416C-0FE9-E170D5DB0C29}"/>
          </ac:spMkLst>
        </pc:spChg>
        <pc:spChg chg="mod ord">
          <ac:chgData name="Eardwulf Ulan" userId="S::18111@my.sanctamaria.school.nz::22607890-71d4-4bf2-b097-b426e6c19788" providerId="AD" clId="Web-{EEA164D0-AAA0-D66E-99E2-4DAFD6A87FD6}" dt="2023-05-18T09:27:49.583" v="366"/>
          <ac:spMkLst>
            <pc:docMk/>
            <pc:sldMk cId="2665935881" sldId="277"/>
            <ac:spMk id="78" creationId="{00000000-0000-0000-0000-000000000000}"/>
          </ac:spMkLst>
        </pc:spChg>
        <pc:graphicFrameChg chg="mod modGraphic">
          <ac:chgData name="Eardwulf Ulan" userId="S::18111@my.sanctamaria.school.nz::22607890-71d4-4bf2-b097-b426e6c19788" providerId="AD" clId="Web-{EEA164D0-AAA0-D66E-99E2-4DAFD6A87FD6}" dt="2023-05-18T09:27:37.661" v="364" actId="1076"/>
          <ac:graphicFrameMkLst>
            <pc:docMk/>
            <pc:sldMk cId="2665935881" sldId="277"/>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9:28:05.943" v="371" actId="1076"/>
          <ac:picMkLst>
            <pc:docMk/>
            <pc:sldMk cId="2665935881" sldId="277"/>
            <ac:picMk id="2" creationId="{B11AB543-2BFF-3FCF-C1EC-CDCBB3ECC63E}"/>
          </ac:picMkLst>
        </pc:picChg>
        <pc:picChg chg="add mod">
          <ac:chgData name="Eardwulf Ulan" userId="S::18111@my.sanctamaria.school.nz::22607890-71d4-4bf2-b097-b426e6c19788" providerId="AD" clId="Web-{EEA164D0-AAA0-D66E-99E2-4DAFD6A87FD6}" dt="2023-05-18T09:28:52.491" v="381" actId="1076"/>
          <ac:picMkLst>
            <pc:docMk/>
            <pc:sldMk cId="2665935881" sldId="277"/>
            <ac:picMk id="3" creationId="{7CC92D5C-BBC4-A142-6097-B77B5CA0115F}"/>
          </ac:picMkLst>
        </pc:picChg>
      </pc:sldChg>
      <pc:sldChg chg="add ord replId">
        <pc:chgData name="Eardwulf Ulan" userId="S::18111@my.sanctamaria.school.nz::22607890-71d4-4bf2-b097-b426e6c19788" providerId="AD" clId="Web-{EEA164D0-AAA0-D66E-99E2-4DAFD6A87FD6}" dt="2023-05-18T09:20:16.181" v="288"/>
        <pc:sldMkLst>
          <pc:docMk/>
          <pc:sldMk cId="1323765978" sldId="278"/>
        </pc:sldMkLst>
      </pc:sldChg>
      <pc:sldChg chg="add replId">
        <pc:chgData name="Eardwulf Ulan" userId="S::18111@my.sanctamaria.school.nz::22607890-71d4-4bf2-b097-b426e6c19788" providerId="AD" clId="Web-{EEA164D0-AAA0-D66E-99E2-4DAFD6A87FD6}" dt="2023-05-18T09:20:15.337" v="287"/>
        <pc:sldMkLst>
          <pc:docMk/>
          <pc:sldMk cId="2047372433" sldId="279"/>
        </pc:sldMkLst>
      </pc:sldChg>
      <pc:sldChg chg="add ord replId">
        <pc:chgData name="Eardwulf Ulan" userId="S::18111@my.sanctamaria.school.nz::22607890-71d4-4bf2-b097-b426e6c19788" providerId="AD" clId="Web-{EEA164D0-AAA0-D66E-99E2-4DAFD6A87FD6}" dt="2023-05-18T09:29:03.585" v="386"/>
        <pc:sldMkLst>
          <pc:docMk/>
          <pc:sldMk cId="4093940346" sldId="280"/>
        </pc:sldMkLst>
      </pc:sldChg>
      <pc:sldChg chg="add replId">
        <pc:chgData name="Eardwulf Ulan" userId="S::18111@my.sanctamaria.school.nz::22607890-71d4-4bf2-b097-b426e6c19788" providerId="AD" clId="Web-{EEA164D0-AAA0-D66E-99E2-4DAFD6A87FD6}" dt="2023-05-18T09:29:01.522" v="385"/>
        <pc:sldMkLst>
          <pc:docMk/>
          <pc:sldMk cId="3748886745" sldId="281"/>
        </pc:sldMkLst>
      </pc:sldChg>
    </pc:docChg>
  </pc:docChgLst>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docChgLst>
    <pc:chgData name="Eardwulf Ulan" userId="S::18111@my.sanctamaria.school.nz::22607890-71d4-4bf2-b097-b426e6c19788" providerId="AD" clId="Web-{2C50332A-7737-936E-7DA5-FCEB92BAE891}"/>
    <pc:docChg chg="addSld modSld sldOrd modSection">
      <pc:chgData name="Eardwulf Ulan" userId="S::18111@my.sanctamaria.school.nz::22607890-71d4-4bf2-b097-b426e6c19788" providerId="AD" clId="Web-{2C50332A-7737-936E-7DA5-FCEB92BAE891}" dt="2023-05-18T00:03:01.235" v="648" actId="14100"/>
      <pc:docMkLst>
        <pc:docMk/>
      </pc:docMkLst>
      <pc:sldChg chg="modSp">
        <pc:chgData name="Eardwulf Ulan" userId="S::18111@my.sanctamaria.school.nz::22607890-71d4-4bf2-b097-b426e6c19788" providerId="AD" clId="Web-{2C50332A-7737-936E-7DA5-FCEB92BAE891}" dt="2023-05-17T20:57:07.981" v="1" actId="20577"/>
        <pc:sldMkLst>
          <pc:docMk/>
          <pc:sldMk cId="3048879607" sldId="266"/>
        </pc:sldMkLst>
        <pc:spChg chg="mod">
          <ac:chgData name="Eardwulf Ulan" userId="S::18111@my.sanctamaria.school.nz::22607890-71d4-4bf2-b097-b426e6c19788" providerId="AD" clId="Web-{2C50332A-7737-936E-7DA5-FCEB92BAE891}" dt="2023-05-17T20:57:07.981" v="1" actId="20577"/>
          <ac:spMkLst>
            <pc:docMk/>
            <pc:sldMk cId="3048879607" sldId="266"/>
            <ac:spMk id="78" creationId="{00000000-0000-0000-0000-000000000000}"/>
          </ac:spMkLst>
        </pc:spChg>
      </pc:sldChg>
      <pc:sldChg chg="addSp modSp">
        <pc:chgData name="Eardwulf Ulan" userId="S::18111@my.sanctamaria.school.nz::22607890-71d4-4bf2-b097-b426e6c19788" providerId="AD" clId="Web-{2C50332A-7737-936E-7DA5-FCEB92BAE891}" dt="2023-05-17T23:52:13.939" v="510" actId="20577"/>
        <pc:sldMkLst>
          <pc:docMk/>
          <pc:sldMk cId="638340319" sldId="268"/>
        </pc:sldMkLst>
        <pc:spChg chg="mod">
          <ac:chgData name="Eardwulf Ulan" userId="S::18111@my.sanctamaria.school.nz::22607890-71d4-4bf2-b097-b426e6c19788" providerId="AD" clId="Web-{2C50332A-7737-936E-7DA5-FCEB92BAE891}" dt="2023-05-17T23:52:13.939" v="510" actId="20577"/>
          <ac:spMkLst>
            <pc:docMk/>
            <pc:sldMk cId="638340319" sldId="268"/>
            <ac:spMk id="73" creationId="{00000000-0000-0000-0000-000000000000}"/>
          </ac:spMkLst>
        </pc:spChg>
        <pc:picChg chg="add mod">
          <ac:chgData name="Eardwulf Ulan" userId="S::18111@my.sanctamaria.school.nz::22607890-71d4-4bf2-b097-b426e6c19788" providerId="AD" clId="Web-{2C50332A-7737-936E-7DA5-FCEB92BAE891}" dt="2023-05-17T21:10:58.394" v="9" actId="1076"/>
          <ac:picMkLst>
            <pc:docMk/>
            <pc:sldMk cId="638340319" sldId="268"/>
            <ac:picMk id="2" creationId="{B1443EFB-72BC-F7B0-9F95-C29001429DB9}"/>
          </ac:picMkLst>
        </pc:picChg>
      </pc:sldChg>
      <pc:sldChg chg="addSp delSp modSp">
        <pc:chgData name="Eardwulf Ulan" userId="S::18111@my.sanctamaria.school.nz::22607890-71d4-4bf2-b097-b426e6c19788" providerId="AD" clId="Web-{2C50332A-7737-936E-7DA5-FCEB92BAE891}" dt="2023-05-18T00:00:37.560" v="549" actId="1076"/>
        <pc:sldMkLst>
          <pc:docMk/>
          <pc:sldMk cId="1713692142" sldId="269"/>
        </pc:sldMkLst>
        <pc:spChg chg="add mod">
          <ac:chgData name="Eardwulf Ulan" userId="S::18111@my.sanctamaria.school.nz::22607890-71d4-4bf2-b097-b426e6c19788" providerId="AD" clId="Web-{2C50332A-7737-936E-7DA5-FCEB92BAE891}" dt="2023-05-18T00:00:37.544" v="548" actId="1076"/>
          <ac:spMkLst>
            <pc:docMk/>
            <pc:sldMk cId="1713692142" sldId="269"/>
            <ac:spMk id="6" creationId="{97808C3A-1741-09D6-6104-4E93834E6011}"/>
          </ac:spMkLst>
        </pc:spChg>
        <pc:spChg chg="add mod">
          <ac:chgData name="Eardwulf Ulan" userId="S::18111@my.sanctamaria.school.nz::22607890-71d4-4bf2-b097-b426e6c19788" providerId="AD" clId="Web-{2C50332A-7737-936E-7DA5-FCEB92BAE891}" dt="2023-05-18T00:00:37.560" v="549" actId="1076"/>
          <ac:spMkLst>
            <pc:docMk/>
            <pc:sldMk cId="1713692142" sldId="269"/>
            <ac:spMk id="7" creationId="{34D878B3-2023-B9B9-F40E-9D5B33EF81B6}"/>
          </ac:spMkLst>
        </pc:spChg>
        <pc:spChg chg="mod">
          <ac:chgData name="Eardwulf Ulan" userId="S::18111@my.sanctamaria.school.nz::22607890-71d4-4bf2-b097-b426e6c19788" providerId="AD" clId="Web-{2C50332A-7737-936E-7DA5-FCEB92BAE891}" dt="2023-05-17T21:10:39.675" v="4" actId="20577"/>
          <ac:spMkLst>
            <pc:docMk/>
            <pc:sldMk cId="1713692142" sldId="269"/>
            <ac:spMk id="78" creationId="{00000000-0000-0000-0000-000000000000}"/>
          </ac:spMkLst>
        </pc:spChg>
        <pc:graphicFrameChg chg="mod modGraphic">
          <ac:chgData name="Eardwulf Ulan" userId="S::18111@my.sanctamaria.school.nz::22607890-71d4-4bf2-b097-b426e6c19788" providerId="AD" clId="Web-{2C50332A-7737-936E-7DA5-FCEB92BAE891}" dt="2023-05-18T00:00:05.481" v="540"/>
          <ac:graphicFrameMkLst>
            <pc:docMk/>
            <pc:sldMk cId="1713692142" sldId="269"/>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0:26.403" v="545" actId="1076"/>
          <ac:picMkLst>
            <pc:docMk/>
            <pc:sldMk cId="1713692142" sldId="269"/>
            <ac:picMk id="2" creationId="{7FE463BF-0764-D10B-9DB1-F4F5D805E425}"/>
          </ac:picMkLst>
        </pc:picChg>
        <pc:picChg chg="add del mod">
          <ac:chgData name="Eardwulf Ulan" userId="S::18111@my.sanctamaria.school.nz::22607890-71d4-4bf2-b097-b426e6c19788" providerId="AD" clId="Web-{2C50332A-7737-936E-7DA5-FCEB92BAE891}" dt="2023-05-17T21:17:11.371" v="444"/>
          <ac:picMkLst>
            <pc:docMk/>
            <pc:sldMk cId="1713692142" sldId="269"/>
            <ac:picMk id="3" creationId="{4DE2E80E-7366-0F76-DAD9-B949AF7F1B09}"/>
          </ac:picMkLst>
        </pc:picChg>
        <pc:picChg chg="add mod">
          <ac:chgData name="Eardwulf Ulan" userId="S::18111@my.sanctamaria.school.nz::22607890-71d4-4bf2-b097-b426e6c19788" providerId="AD" clId="Web-{2C50332A-7737-936E-7DA5-FCEB92BAE891}" dt="2023-05-18T00:00:37.528" v="546" actId="1076"/>
          <ac:picMkLst>
            <pc:docMk/>
            <pc:sldMk cId="1713692142" sldId="269"/>
            <ac:picMk id="4" creationId="{C5B50C23-5A00-9F10-292F-DE572E9993C8}"/>
          </ac:picMkLst>
        </pc:picChg>
        <pc:picChg chg="add mod">
          <ac:chgData name="Eardwulf Ulan" userId="S::18111@my.sanctamaria.school.nz::22607890-71d4-4bf2-b097-b426e6c19788" providerId="AD" clId="Web-{2C50332A-7737-936E-7DA5-FCEB92BAE891}" dt="2023-05-18T00:00:37.544" v="547" actId="1076"/>
          <ac:picMkLst>
            <pc:docMk/>
            <pc:sldMk cId="1713692142" sldId="269"/>
            <ac:picMk id="5" creationId="{7047F815-E48A-DE96-37FC-91BEA9EBE2C6}"/>
          </ac:picMkLst>
        </pc:picChg>
      </pc:sldChg>
      <pc:sldChg chg="addSp modSp">
        <pc:chgData name="Eardwulf Ulan" userId="S::18111@my.sanctamaria.school.nz::22607890-71d4-4bf2-b097-b426e6c19788" providerId="AD" clId="Web-{2C50332A-7737-936E-7DA5-FCEB92BAE891}" dt="2023-05-17T23:59:38.324" v="520" actId="14100"/>
        <pc:sldMkLst>
          <pc:docMk/>
          <pc:sldMk cId="2125486748" sldId="270"/>
        </pc:sldMkLst>
        <pc:spChg chg="mod">
          <ac:chgData name="Eardwulf Ulan" userId="S::18111@my.sanctamaria.school.nz::22607890-71d4-4bf2-b097-b426e6c19788" providerId="AD" clId="Web-{2C50332A-7737-936E-7DA5-FCEB92BAE891}" dt="2023-05-17T23:52:09.595" v="509" actId="20577"/>
          <ac:spMkLst>
            <pc:docMk/>
            <pc:sldMk cId="2125486748" sldId="270"/>
            <ac:spMk id="73" creationId="{00000000-0000-0000-0000-000000000000}"/>
          </ac:spMkLst>
        </pc:spChg>
        <pc:picChg chg="add mod">
          <ac:chgData name="Eardwulf Ulan" userId="S::18111@my.sanctamaria.school.nz::22607890-71d4-4bf2-b097-b426e6c19788" providerId="AD" clId="Web-{2C50332A-7737-936E-7DA5-FCEB92BAE891}" dt="2023-05-17T23:59:38.324" v="520" actId="14100"/>
          <ac:picMkLst>
            <pc:docMk/>
            <pc:sldMk cId="2125486748" sldId="270"/>
            <ac:picMk id="2" creationId="{7F9BC6D3-ADC9-8763-04E5-002ADC395F4C}"/>
          </ac:picMkLst>
        </pc:picChg>
      </pc:sldChg>
      <pc:sldChg chg="addSp modSp">
        <pc:chgData name="Eardwulf Ulan" userId="S::18111@my.sanctamaria.school.nz::22607890-71d4-4bf2-b097-b426e6c19788" providerId="AD" clId="Web-{2C50332A-7737-936E-7DA5-FCEB92BAE891}" dt="2023-05-18T00:03:01.235" v="648" actId="14100"/>
        <pc:sldMkLst>
          <pc:docMk/>
          <pc:sldMk cId="1744829088" sldId="271"/>
        </pc:sldMkLst>
        <pc:spChg chg="mod">
          <ac:chgData name="Eardwulf Ulan" userId="S::18111@my.sanctamaria.school.nz::22607890-71d4-4bf2-b097-b426e6c19788" providerId="AD" clId="Web-{2C50332A-7737-936E-7DA5-FCEB92BAE891}" dt="2023-05-17T23:56:23.554" v="515" actId="20577"/>
          <ac:spMkLst>
            <pc:docMk/>
            <pc:sldMk cId="1744829088" sldId="271"/>
            <ac:spMk id="78" creationId="{00000000-0000-0000-0000-000000000000}"/>
          </ac:spMkLst>
        </pc:spChg>
        <pc:graphicFrameChg chg="mod modGraphic">
          <ac:chgData name="Eardwulf Ulan" userId="S::18111@my.sanctamaria.school.nz::22607890-71d4-4bf2-b097-b426e6c19788" providerId="AD" clId="Web-{2C50332A-7737-936E-7DA5-FCEB92BAE891}" dt="2023-05-18T00:02:05.468" v="639"/>
          <ac:graphicFrameMkLst>
            <pc:docMk/>
            <pc:sldMk cId="1744829088" sldId="271"/>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3:01.235" v="648" actId="14100"/>
          <ac:picMkLst>
            <pc:docMk/>
            <pc:sldMk cId="1744829088" sldId="271"/>
            <ac:picMk id="2" creationId="{B56E88FD-1437-5CE3-DB07-3D1049B39886}"/>
          </ac:picMkLst>
        </pc:picChg>
        <pc:picChg chg="add mod">
          <ac:chgData name="Eardwulf Ulan" userId="S::18111@my.sanctamaria.school.nz::22607890-71d4-4bf2-b097-b426e6c19788" providerId="AD" clId="Web-{2C50332A-7737-936E-7DA5-FCEB92BAE891}" dt="2023-05-18T00:02:54.703" v="646" actId="1076"/>
          <ac:picMkLst>
            <pc:docMk/>
            <pc:sldMk cId="1744829088" sldId="271"/>
            <ac:picMk id="3" creationId="{C1ABCF39-DA20-BF54-AF3D-5898B138441A}"/>
          </ac:picMkLst>
        </pc:picChg>
      </pc:sldChg>
      <pc:sldChg chg="add replId">
        <pc:chgData name="Eardwulf Ulan" userId="S::18111@my.sanctamaria.school.nz::22607890-71d4-4bf2-b097-b426e6c19788" providerId="AD" clId="Web-{2C50332A-7737-936E-7DA5-FCEB92BAE891}" dt="2023-05-17T21:21:01.470" v="503"/>
        <pc:sldMkLst>
          <pc:docMk/>
          <pc:sldMk cId="1649247326" sldId="272"/>
        </pc:sldMkLst>
      </pc:sldChg>
      <pc:sldChg chg="modSp add ord replId">
        <pc:chgData name="Eardwulf Ulan" userId="S::18111@my.sanctamaria.school.nz::22607890-71d4-4bf2-b097-b426e6c19788" providerId="AD" clId="Web-{2C50332A-7737-936E-7DA5-FCEB92BAE891}" dt="2023-05-17T23:52:23.001" v="511" actId="20577"/>
        <pc:sldMkLst>
          <pc:docMk/>
          <pc:sldMk cId="4142443043" sldId="273"/>
        </pc:sldMkLst>
        <pc:spChg chg="mod">
          <ac:chgData name="Eardwulf Ulan" userId="S::18111@my.sanctamaria.school.nz::22607890-71d4-4bf2-b097-b426e6c19788" providerId="AD" clId="Web-{2C50332A-7737-936E-7DA5-FCEB92BAE891}" dt="2023-05-17T23:52:23.001" v="511" actId="20577"/>
          <ac:spMkLst>
            <pc:docMk/>
            <pc:sldMk cId="4142443043" sldId="273"/>
            <ac:spMk id="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7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9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5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98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4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11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4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529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74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25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33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r>
              <a:rPr lang="en-NZ" sz="2000" b="1">
                <a:solidFill>
                  <a:srgbClr val="274E13"/>
                </a:solidFill>
                <a:hlinkClick r:id="rId3"/>
              </a:rPr>
              <a:t>GitHub</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indent="0">
              <a:lnSpc>
                <a:spcPct val="100000"/>
              </a:lnSpc>
              <a:buClr>
                <a:schemeClr val="dk1"/>
              </a:buClr>
              <a:buSzPts val="1100"/>
              <a:buNone/>
            </a:pPr>
            <a:r>
              <a:rPr lang="en" sz="2000" b="1">
                <a:solidFill>
                  <a:srgbClr val="274E13"/>
                </a:solidFill>
              </a:rPr>
              <a:t>Links to Trello board / project management tools: </a:t>
            </a:r>
            <a:r>
              <a:rPr lang="en-NZ" sz="2000" b="1">
                <a:solidFill>
                  <a:srgbClr val="274E13"/>
                </a:solidFill>
                <a:hlinkClick r:id="rId4"/>
              </a:rPr>
              <a:t>Trello Board</a:t>
            </a:r>
            <a:r>
              <a:rPr lang="en-NZ" sz="2000" b="1">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 Test Plan (and screenshot)</a:t>
            </a:r>
            <a:endParaRPr/>
          </a:p>
        </p:txBody>
      </p:sp>
      <p:graphicFrame>
        <p:nvGraphicFramePr>
          <p:cNvPr id="79" name="Google Shape;79;p17"/>
          <p:cNvGraphicFramePr/>
          <p:nvPr>
            <p:extLst>
              <p:ext uri="{D42A27DB-BD31-4B8C-83A1-F6EECF244321}">
                <p14:modId xmlns:p14="http://schemas.microsoft.com/office/powerpoint/2010/main" val="1081528765"/>
              </p:ext>
            </p:extLst>
          </p:nvPr>
        </p:nvGraphicFramePr>
        <p:xfrm>
          <a:off x="382475" y="1267725"/>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248718">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54718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a:spcBef>
                          <a:spcPts val="0"/>
                        </a:spcBef>
                        <a:spcAft>
                          <a:spcPts val="0"/>
                        </a:spcAft>
                        <a:buNone/>
                      </a:pPr>
                      <a:r>
                        <a:rPr lang="en-NZ" sz="1800" b="0" i="0" u="none" strike="noStrike" noProof="0">
                          <a:solidFill>
                            <a:srgbClr val="000000"/>
                          </a:solidFill>
                          <a:latin typeface="Arial"/>
                        </a:rPr>
                        <a:t>Print welcome message with a randomly generated name. Runs correctly</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9BDDC0F9-6AE4-4EE0-1C40-B0BA8AD63F9A}"/>
              </a:ext>
            </a:extLst>
          </p:cNvPr>
          <p:cNvPicPr>
            <a:picLocks noChangeAspect="1"/>
          </p:cNvPicPr>
          <p:nvPr/>
        </p:nvPicPr>
        <p:blipFill>
          <a:blip r:embed="rId3"/>
          <a:stretch>
            <a:fillRect/>
          </a:stretch>
        </p:blipFill>
        <p:spPr>
          <a:xfrm>
            <a:off x="370778" y="2946757"/>
            <a:ext cx="4199828" cy="1793857"/>
          </a:xfrm>
          <a:prstGeom prst="rect">
            <a:avLst/>
          </a:prstGeom>
        </p:spPr>
      </p:pic>
      <p:pic>
        <p:nvPicPr>
          <p:cNvPr id="3" name="Picture 3" descr="Text&#10;&#10;Description automatically generated">
            <a:extLst>
              <a:ext uri="{FF2B5EF4-FFF2-40B4-BE49-F238E27FC236}">
                <a16:creationId xmlns:a16="http://schemas.microsoft.com/office/drawing/2014/main" id="{C119085B-8D6B-D96A-A128-A62B3C6E9217}"/>
              </a:ext>
            </a:extLst>
          </p:cNvPr>
          <p:cNvPicPr>
            <a:picLocks noChangeAspect="1"/>
          </p:cNvPicPr>
          <p:nvPr/>
        </p:nvPicPr>
        <p:blipFill>
          <a:blip r:embed="rId4"/>
          <a:stretch>
            <a:fillRect/>
          </a:stretch>
        </p:blipFill>
        <p:spPr>
          <a:xfrm>
            <a:off x="4573393" y="2809828"/>
            <a:ext cx="4255584" cy="1991050"/>
          </a:xfrm>
          <a:prstGeom prst="rect">
            <a:avLst/>
          </a:prstGeom>
        </p:spPr>
      </p:pic>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1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B1443EFB-72BC-F7B0-9F95-C29001429DB9}"/>
              </a:ext>
            </a:extLst>
          </p:cNvPr>
          <p:cNvPicPr>
            <a:picLocks noChangeAspect="1"/>
          </p:cNvPicPr>
          <p:nvPr/>
        </p:nvPicPr>
        <p:blipFill>
          <a:blip r:embed="rId3"/>
          <a:stretch>
            <a:fillRect/>
          </a:stretch>
        </p:blipFill>
        <p:spPr>
          <a:xfrm>
            <a:off x="2542309" y="1160647"/>
            <a:ext cx="4068040" cy="3800684"/>
          </a:xfrm>
          <a:prstGeom prst="rect">
            <a:avLst/>
          </a:prstGeom>
        </p:spPr>
      </p:pic>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2 Ver. 1 - Test Plan (and screenshot)</a:t>
            </a:r>
            <a:endParaRPr/>
          </a:p>
        </p:txBody>
      </p:sp>
      <p:graphicFrame>
        <p:nvGraphicFramePr>
          <p:cNvPr id="79" name="Google Shape;79;p17"/>
          <p:cNvGraphicFramePr/>
          <p:nvPr>
            <p:extLst>
              <p:ext uri="{D42A27DB-BD31-4B8C-83A1-F6EECF244321}">
                <p14:modId xmlns:p14="http://schemas.microsoft.com/office/powerpoint/2010/main" val="2486649734"/>
              </p:ext>
            </p:extLst>
          </p:nvPr>
        </p:nvGraphicFramePr>
        <p:xfrm>
          <a:off x="382475" y="1012231"/>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rtl="0">
                        <a:spcBef>
                          <a:spcPts val="0"/>
                        </a:spcBef>
                        <a:spcAft>
                          <a:spcPts val="0"/>
                        </a:spcAft>
                        <a:buNone/>
                      </a:pPr>
                      <a:r>
                        <a:rPr lang="en-US" sz="1800"/>
                        <a:t>If "p" was entered , print "Pickup!".</a:t>
                      </a:r>
                    </a:p>
                    <a:p>
                      <a:pPr marL="0" lvl="0" indent="0" algn="l">
                        <a:spcBef>
                          <a:spcPts val="0"/>
                        </a:spcBef>
                        <a:spcAft>
                          <a:spcPts val="0"/>
                        </a:spcAft>
                        <a:buNone/>
                      </a:pPr>
                      <a:r>
                        <a:rPr lang="en-US" sz="1800"/>
                        <a:t>If "d" was entered, print "Delivery!".</a:t>
                      </a:r>
                    </a:p>
                    <a:p>
                      <a:pPr marL="0" lvl="0" indent="0" algn="l">
                        <a:spcBef>
                          <a:spcPts val="0"/>
                        </a:spcBef>
                        <a:spcAft>
                          <a:spcPts val="0"/>
                        </a:spcAft>
                        <a:buNone/>
                      </a:pPr>
                      <a:r>
                        <a:rPr lang="en-US" sz="1800"/>
                        <a:t>Runs correctly.</a:t>
                      </a: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FE463BF-0764-D10B-9DB1-F4F5D805E425}"/>
              </a:ext>
            </a:extLst>
          </p:cNvPr>
          <p:cNvPicPr>
            <a:picLocks noChangeAspect="1"/>
          </p:cNvPicPr>
          <p:nvPr/>
        </p:nvPicPr>
        <p:blipFill>
          <a:blip r:embed="rId3"/>
          <a:stretch>
            <a:fillRect/>
          </a:stretch>
        </p:blipFill>
        <p:spPr>
          <a:xfrm>
            <a:off x="814820" y="2684198"/>
            <a:ext cx="3418609" cy="2218699"/>
          </a:xfrm>
          <a:prstGeom prst="rect">
            <a:avLst/>
          </a:prstGeom>
        </p:spPr>
      </p:pic>
      <p:pic>
        <p:nvPicPr>
          <p:cNvPr id="4" name="Picture 4" descr="Text&#10;&#10;Description automatically generated">
            <a:extLst>
              <a:ext uri="{FF2B5EF4-FFF2-40B4-BE49-F238E27FC236}">
                <a16:creationId xmlns:a16="http://schemas.microsoft.com/office/drawing/2014/main" id="{C5B50C23-5A00-9F10-292F-DE572E9993C8}"/>
              </a:ext>
            </a:extLst>
          </p:cNvPr>
          <p:cNvPicPr>
            <a:picLocks noChangeAspect="1"/>
          </p:cNvPicPr>
          <p:nvPr/>
        </p:nvPicPr>
        <p:blipFill>
          <a:blip r:embed="rId4"/>
          <a:stretch>
            <a:fillRect/>
          </a:stretch>
        </p:blipFill>
        <p:spPr>
          <a:xfrm>
            <a:off x="5533159" y="2965027"/>
            <a:ext cx="2743200" cy="872528"/>
          </a:xfrm>
          <a:prstGeom prst="rect">
            <a:avLst/>
          </a:prstGeom>
        </p:spPr>
      </p:pic>
      <p:pic>
        <p:nvPicPr>
          <p:cNvPr id="5" name="Picture 5" descr="Text&#10;&#10;Description automatically generated">
            <a:extLst>
              <a:ext uri="{FF2B5EF4-FFF2-40B4-BE49-F238E27FC236}">
                <a16:creationId xmlns:a16="http://schemas.microsoft.com/office/drawing/2014/main" id="{7047F815-E48A-DE96-37FC-91BEA9EBE2C6}"/>
              </a:ext>
            </a:extLst>
          </p:cNvPr>
          <p:cNvPicPr>
            <a:picLocks noChangeAspect="1"/>
          </p:cNvPicPr>
          <p:nvPr/>
        </p:nvPicPr>
        <p:blipFill>
          <a:blip r:embed="rId5"/>
          <a:stretch>
            <a:fillRect/>
          </a:stretch>
        </p:blipFill>
        <p:spPr>
          <a:xfrm>
            <a:off x="5533159" y="3925013"/>
            <a:ext cx="2743200" cy="781355"/>
          </a:xfrm>
          <a:prstGeom prst="rect">
            <a:avLst/>
          </a:prstGeom>
        </p:spPr>
      </p:pic>
      <p:sp>
        <p:nvSpPr>
          <p:cNvPr id="6" name="TextBox 5">
            <a:extLst>
              <a:ext uri="{FF2B5EF4-FFF2-40B4-BE49-F238E27FC236}">
                <a16:creationId xmlns:a16="http://schemas.microsoft.com/office/drawing/2014/main" id="{97808C3A-1741-09D6-6104-4E93834E6011}"/>
              </a:ext>
            </a:extLst>
          </p:cNvPr>
          <p:cNvSpPr txBox="1"/>
          <p:nvPr/>
        </p:nvSpPr>
        <p:spPr>
          <a:xfrm>
            <a:off x="4518746" y="2967903"/>
            <a:ext cx="10191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Valid input</a:t>
            </a:r>
          </a:p>
          <a:p>
            <a:pPr algn="r"/>
            <a:r>
              <a:rPr lang="en-US"/>
              <a:t>output</a:t>
            </a:r>
          </a:p>
        </p:txBody>
      </p:sp>
      <p:sp>
        <p:nvSpPr>
          <p:cNvPr id="7" name="TextBox 6">
            <a:extLst>
              <a:ext uri="{FF2B5EF4-FFF2-40B4-BE49-F238E27FC236}">
                <a16:creationId xmlns:a16="http://schemas.microsoft.com/office/drawing/2014/main" id="{34D878B3-2023-B9B9-F40E-9D5B33EF81B6}"/>
              </a:ext>
            </a:extLst>
          </p:cNvPr>
          <p:cNvSpPr txBox="1"/>
          <p:nvPr/>
        </p:nvSpPr>
        <p:spPr>
          <a:xfrm>
            <a:off x="4375871" y="3920403"/>
            <a:ext cx="1162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Invalid input</a:t>
            </a:r>
          </a:p>
          <a:p>
            <a:pPr algn="r"/>
            <a:r>
              <a:rPr lang="en-US"/>
              <a:t>output</a:t>
            </a:r>
          </a:p>
        </p:txBody>
      </p:sp>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7F9BC6D3-ADC9-8763-04E5-002ADC395F4C}"/>
              </a:ext>
            </a:extLst>
          </p:cNvPr>
          <p:cNvPicPr>
            <a:picLocks noChangeAspect="1"/>
          </p:cNvPicPr>
          <p:nvPr/>
        </p:nvPicPr>
        <p:blipFill>
          <a:blip r:embed="rId3"/>
          <a:stretch>
            <a:fillRect/>
          </a:stretch>
        </p:blipFill>
        <p:spPr>
          <a:xfrm>
            <a:off x="2542310" y="1150198"/>
            <a:ext cx="4059380" cy="3795603"/>
          </a:xfrm>
          <a:prstGeom prst="rect">
            <a:avLst/>
          </a:prstGeom>
        </p:spPr>
      </p:pic>
    </p:spTree>
    <p:extLst>
      <p:ext uri="{BB962C8B-B14F-4D97-AF65-F5344CB8AC3E}">
        <p14:creationId xmlns:p14="http://schemas.microsoft.com/office/powerpoint/2010/main" val="2125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 Test Plan (and screenshot)</a:t>
            </a:r>
            <a:endParaRPr/>
          </a:p>
        </p:txBody>
      </p:sp>
      <p:graphicFrame>
        <p:nvGraphicFramePr>
          <p:cNvPr id="79" name="Google Shape;79;p17"/>
          <p:cNvGraphicFramePr/>
          <p:nvPr>
            <p:extLst>
              <p:ext uri="{D42A27DB-BD31-4B8C-83A1-F6EECF244321}">
                <p14:modId xmlns:p14="http://schemas.microsoft.com/office/powerpoint/2010/main" val="1339646675"/>
              </p:ext>
            </p:extLst>
          </p:nvPr>
        </p:nvGraphicFramePr>
        <p:xfrm>
          <a:off x="304543" y="3363225"/>
          <a:ext cx="8520600" cy="158490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t>Test Case</a:t>
                      </a:r>
                      <a:endParaRPr sz="1600" b="1" dirty="0"/>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t>Expected Values</a:t>
                      </a:r>
                      <a:endParaRPr sz="16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600" dirty="0"/>
                        <a:t>Run Program</a:t>
                      </a:r>
                      <a:endParaRPr sz="16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"p" was entered , print "Pickup!".</a:t>
                      </a:r>
                    </a:p>
                    <a:p>
                      <a:pPr marL="0" lvl="0" indent="0" algn="l">
                        <a:spcBef>
                          <a:spcPts val="0"/>
                        </a:spcBef>
                        <a:spcAft>
                          <a:spcPts val="0"/>
                        </a:spcAft>
                        <a:buNone/>
                      </a:pPr>
                      <a:r>
                        <a:rPr lang="en-US" sz="1600" b="0" i="0" u="none" strike="noStrike" noProof="0" dirty="0">
                          <a:solidFill>
                            <a:srgbClr val="000000"/>
                          </a:solidFill>
                          <a:latin typeface="Arial"/>
                        </a:rPr>
                        <a:t>If "d"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lang="en-US"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56E88FD-1437-5CE3-DB07-3D1049B39886}"/>
              </a:ext>
            </a:extLst>
          </p:cNvPr>
          <p:cNvPicPr>
            <a:picLocks noChangeAspect="1"/>
          </p:cNvPicPr>
          <p:nvPr/>
        </p:nvPicPr>
        <p:blipFill>
          <a:blip r:embed="rId3"/>
          <a:stretch>
            <a:fillRect/>
          </a:stretch>
        </p:blipFill>
        <p:spPr>
          <a:xfrm>
            <a:off x="4575259" y="1019096"/>
            <a:ext cx="3262745" cy="1048312"/>
          </a:xfrm>
          <a:prstGeom prst="rect">
            <a:avLst/>
          </a:prstGeom>
        </p:spPr>
      </p:pic>
      <p:pic>
        <p:nvPicPr>
          <p:cNvPr id="3" name="Picture 3" descr="Text&#10;&#10;Description automatically generated">
            <a:extLst>
              <a:ext uri="{FF2B5EF4-FFF2-40B4-BE49-F238E27FC236}">
                <a16:creationId xmlns:a16="http://schemas.microsoft.com/office/drawing/2014/main" id="{C1ABCF39-DA20-BF54-AF3D-5898B138441A}"/>
              </a:ext>
            </a:extLst>
          </p:cNvPr>
          <p:cNvPicPr>
            <a:picLocks noChangeAspect="1"/>
          </p:cNvPicPr>
          <p:nvPr/>
        </p:nvPicPr>
        <p:blipFill>
          <a:blip r:embed="rId4"/>
          <a:stretch>
            <a:fillRect/>
          </a:stretch>
        </p:blipFill>
        <p:spPr>
          <a:xfrm>
            <a:off x="936405" y="1019841"/>
            <a:ext cx="3132859" cy="2302392"/>
          </a:xfrm>
          <a:prstGeom prst="rect">
            <a:avLst/>
          </a:prstGeom>
        </p:spPr>
      </p:pic>
      <p:pic>
        <p:nvPicPr>
          <p:cNvPr id="4" name="Picture 4" descr="Text&#10;&#10;Description automatically generated">
            <a:extLst>
              <a:ext uri="{FF2B5EF4-FFF2-40B4-BE49-F238E27FC236}">
                <a16:creationId xmlns:a16="http://schemas.microsoft.com/office/drawing/2014/main" id="{3BC4EC35-42FC-1134-F922-409FA29628BB}"/>
              </a:ext>
            </a:extLst>
          </p:cNvPr>
          <p:cNvPicPr>
            <a:picLocks noChangeAspect="1"/>
          </p:cNvPicPr>
          <p:nvPr/>
        </p:nvPicPr>
        <p:blipFill>
          <a:blip r:embed="rId5"/>
          <a:stretch>
            <a:fillRect/>
          </a:stretch>
        </p:blipFill>
        <p:spPr>
          <a:xfrm>
            <a:off x="4572000" y="2349248"/>
            <a:ext cx="3267635" cy="962715"/>
          </a:xfrm>
          <a:prstGeom prst="rect">
            <a:avLst/>
          </a:prstGeom>
        </p:spPr>
      </p:pic>
      <p:sp>
        <p:nvSpPr>
          <p:cNvPr id="5" name="TextBox 4">
            <a:extLst>
              <a:ext uri="{FF2B5EF4-FFF2-40B4-BE49-F238E27FC236}">
                <a16:creationId xmlns:a16="http://schemas.microsoft.com/office/drawing/2014/main" id="{90F5EE74-B6EB-BA14-5B25-0D2113AFF263}"/>
              </a:ext>
            </a:extLst>
          </p:cNvPr>
          <p:cNvSpPr txBox="1"/>
          <p:nvPr/>
        </p:nvSpPr>
        <p:spPr>
          <a:xfrm>
            <a:off x="7839635" y="1021977"/>
            <a:ext cx="10421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 input</a:t>
            </a:r>
          </a:p>
          <a:p>
            <a:r>
              <a:rPr lang="en-US"/>
              <a:t>output</a:t>
            </a:r>
          </a:p>
        </p:txBody>
      </p:sp>
      <p:sp>
        <p:nvSpPr>
          <p:cNvPr id="6" name="TextBox 5">
            <a:extLst>
              <a:ext uri="{FF2B5EF4-FFF2-40B4-BE49-F238E27FC236}">
                <a16:creationId xmlns:a16="http://schemas.microsoft.com/office/drawing/2014/main" id="{E3F9A34D-F561-BE90-58AE-A0B824329799}"/>
              </a:ext>
            </a:extLst>
          </p:cNvPr>
          <p:cNvSpPr txBox="1"/>
          <p:nvPr/>
        </p:nvSpPr>
        <p:spPr>
          <a:xfrm>
            <a:off x="7839635" y="2346512"/>
            <a:ext cx="11564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Invalid input</a:t>
            </a:r>
          </a:p>
          <a:p>
            <a:r>
              <a:rPr lang="en-US"/>
              <a:t>output</a:t>
            </a:r>
          </a:p>
        </p:txBody>
      </p:sp>
    </p:spTree>
    <p:extLst>
      <p:ext uri="{BB962C8B-B14F-4D97-AF65-F5344CB8AC3E}">
        <p14:creationId xmlns:p14="http://schemas.microsoft.com/office/powerpoint/2010/main" val="17448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3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FD887152-09C6-2354-1AB6-C3BF4D22E33F}"/>
              </a:ext>
            </a:extLst>
          </p:cNvPr>
          <p:cNvPicPr>
            <a:picLocks noChangeAspect="1"/>
          </p:cNvPicPr>
          <p:nvPr/>
        </p:nvPicPr>
        <p:blipFill>
          <a:blip r:embed="rId3"/>
          <a:stretch>
            <a:fillRect/>
          </a:stretch>
        </p:blipFill>
        <p:spPr>
          <a:xfrm>
            <a:off x="2559205" y="1018942"/>
            <a:ext cx="4018621" cy="4018621"/>
          </a:xfrm>
          <a:prstGeom prst="rect">
            <a:avLst/>
          </a:prstGeom>
        </p:spPr>
      </p:pic>
    </p:spTree>
    <p:extLst>
      <p:ext uri="{BB962C8B-B14F-4D97-AF65-F5344CB8AC3E}">
        <p14:creationId xmlns:p14="http://schemas.microsoft.com/office/powerpoint/2010/main" val="41424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3 - Test Plan (and screenshot)</a:t>
            </a:r>
            <a:endParaRPr dirty="0"/>
          </a:p>
        </p:txBody>
      </p:sp>
      <p:graphicFrame>
        <p:nvGraphicFramePr>
          <p:cNvPr id="79" name="Google Shape;79;p17"/>
          <p:cNvGraphicFramePr/>
          <p:nvPr>
            <p:extLst>
              <p:ext uri="{D42A27DB-BD31-4B8C-83A1-F6EECF244321}">
                <p14:modId xmlns:p14="http://schemas.microsoft.com/office/powerpoint/2010/main" val="728028378"/>
              </p:ext>
            </p:extLst>
          </p:nvPr>
        </p:nvGraphicFramePr>
        <p:xfrm>
          <a:off x="382475" y="1267725"/>
          <a:ext cx="8520600" cy="16153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D382FEC-BA22-385B-288A-A8F112038222}"/>
              </a:ext>
            </a:extLst>
          </p:cNvPr>
          <p:cNvPicPr>
            <a:picLocks noChangeAspect="1"/>
          </p:cNvPicPr>
          <p:nvPr/>
        </p:nvPicPr>
        <p:blipFill>
          <a:blip r:embed="rId3"/>
          <a:stretch>
            <a:fillRect/>
          </a:stretch>
        </p:blipFill>
        <p:spPr>
          <a:xfrm>
            <a:off x="370778" y="3024483"/>
            <a:ext cx="2743200" cy="1812645"/>
          </a:xfrm>
          <a:prstGeom prst="rect">
            <a:avLst/>
          </a:prstGeom>
        </p:spPr>
      </p:pic>
      <p:pic>
        <p:nvPicPr>
          <p:cNvPr id="3" name="Picture 3" descr="Text&#10;&#10;Description automatically generated">
            <a:extLst>
              <a:ext uri="{FF2B5EF4-FFF2-40B4-BE49-F238E27FC236}">
                <a16:creationId xmlns:a16="http://schemas.microsoft.com/office/drawing/2014/main" id="{8D25A59A-9139-DC47-D808-951BAD5B66F4}"/>
              </a:ext>
            </a:extLst>
          </p:cNvPr>
          <p:cNvPicPr>
            <a:picLocks noChangeAspect="1"/>
          </p:cNvPicPr>
          <p:nvPr/>
        </p:nvPicPr>
        <p:blipFill>
          <a:blip r:embed="rId4"/>
          <a:stretch>
            <a:fillRect/>
          </a:stretch>
        </p:blipFill>
        <p:spPr>
          <a:xfrm>
            <a:off x="3249186" y="3026651"/>
            <a:ext cx="2743200" cy="1459832"/>
          </a:xfrm>
          <a:prstGeom prst="rect">
            <a:avLst/>
          </a:prstGeom>
        </p:spPr>
      </p:pic>
      <p:pic>
        <p:nvPicPr>
          <p:cNvPr id="4" name="Picture 4" descr="Text&#10;&#10;Description automatically generated">
            <a:extLst>
              <a:ext uri="{FF2B5EF4-FFF2-40B4-BE49-F238E27FC236}">
                <a16:creationId xmlns:a16="http://schemas.microsoft.com/office/drawing/2014/main" id="{68A22336-453A-D10B-8E13-C54BA32949EE}"/>
              </a:ext>
            </a:extLst>
          </p:cNvPr>
          <p:cNvPicPr>
            <a:picLocks noChangeAspect="1"/>
          </p:cNvPicPr>
          <p:nvPr/>
        </p:nvPicPr>
        <p:blipFill>
          <a:blip r:embed="rId5"/>
          <a:stretch>
            <a:fillRect/>
          </a:stretch>
        </p:blipFill>
        <p:spPr>
          <a:xfrm>
            <a:off x="6106687" y="3027011"/>
            <a:ext cx="2798956" cy="1459113"/>
          </a:xfrm>
          <a:prstGeom prst="rect">
            <a:avLst/>
          </a:prstGeom>
        </p:spPr>
      </p:pic>
      <p:sp>
        <p:nvSpPr>
          <p:cNvPr id="6" name="TextBox 1">
            <a:extLst>
              <a:ext uri="{FF2B5EF4-FFF2-40B4-BE49-F238E27FC236}">
                <a16:creationId xmlns:a16="http://schemas.microsoft.com/office/drawing/2014/main" id="{378EAFEE-9BF6-9448-18CD-A16E899C7EBE}"/>
              </a:ext>
            </a:extLst>
          </p:cNvPr>
          <p:cNvSpPr txBox="1"/>
          <p:nvPr/>
        </p:nvSpPr>
        <p:spPr>
          <a:xfrm>
            <a:off x="3247792" y="4488366"/>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Valid input</a:t>
            </a:r>
          </a:p>
          <a:p>
            <a:r>
              <a:rPr lang="en-US" dirty="0"/>
              <a:t>output</a:t>
            </a:r>
          </a:p>
        </p:txBody>
      </p:sp>
      <p:sp>
        <p:nvSpPr>
          <p:cNvPr id="7" name="TextBox 1">
            <a:extLst>
              <a:ext uri="{FF2B5EF4-FFF2-40B4-BE49-F238E27FC236}">
                <a16:creationId xmlns:a16="http://schemas.microsoft.com/office/drawing/2014/main" id="{378EAFEE-9BF6-9448-18CD-A16E899C7EBE}"/>
              </a:ext>
            </a:extLst>
          </p:cNvPr>
          <p:cNvSpPr txBox="1"/>
          <p:nvPr/>
        </p:nvSpPr>
        <p:spPr>
          <a:xfrm>
            <a:off x="6108777" y="4484881"/>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Invalid input</a:t>
            </a:r>
          </a:p>
          <a:p>
            <a:r>
              <a:rPr lang="en-US" dirty="0"/>
              <a:t>output</a:t>
            </a:r>
          </a:p>
        </p:txBody>
      </p:sp>
    </p:spTree>
    <p:extLst>
      <p:ext uri="{BB962C8B-B14F-4D97-AF65-F5344CB8AC3E}">
        <p14:creationId xmlns:p14="http://schemas.microsoft.com/office/powerpoint/2010/main" val="164924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4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22E9413C-7316-7F1F-0999-EA9287DF16DC}"/>
              </a:ext>
            </a:extLst>
          </p:cNvPr>
          <p:cNvPicPr>
            <a:picLocks noChangeAspect="1"/>
          </p:cNvPicPr>
          <p:nvPr/>
        </p:nvPicPr>
        <p:blipFill>
          <a:blip r:embed="rId3"/>
          <a:stretch>
            <a:fillRect/>
          </a:stretch>
        </p:blipFill>
        <p:spPr>
          <a:xfrm>
            <a:off x="2426785" y="1220581"/>
            <a:ext cx="4283461" cy="3782610"/>
          </a:xfrm>
          <a:prstGeom prst="rect">
            <a:avLst/>
          </a:prstGeom>
        </p:spPr>
      </p:pic>
    </p:spTree>
    <p:extLst>
      <p:ext uri="{BB962C8B-B14F-4D97-AF65-F5344CB8AC3E}">
        <p14:creationId xmlns:p14="http://schemas.microsoft.com/office/powerpoint/2010/main" val="201798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4 - Test Plan (and screenshot)</a:t>
            </a:r>
            <a:endParaRPr dirty="0"/>
          </a:p>
        </p:txBody>
      </p:sp>
      <p:graphicFrame>
        <p:nvGraphicFramePr>
          <p:cNvPr id="79" name="Google Shape;79;p17"/>
          <p:cNvGraphicFramePr/>
          <p:nvPr>
            <p:extLst>
              <p:ext uri="{D42A27DB-BD31-4B8C-83A1-F6EECF244321}">
                <p14:modId xmlns:p14="http://schemas.microsoft.com/office/powerpoint/2010/main" val="1300845646"/>
              </p:ext>
            </p:extLst>
          </p:nvPr>
        </p:nvGraphicFramePr>
        <p:xfrm>
          <a:off x="369384" y="961792"/>
          <a:ext cx="8520598" cy="1615380"/>
        </p:xfrm>
        <a:graphic>
          <a:graphicData uri="http://schemas.openxmlformats.org/drawingml/2006/table">
            <a:tbl>
              <a:tblPr>
                <a:noFill/>
                <a:tableStyleId>{E1099E06-0E6B-448D-9D27-60429F06E6F4}</a:tableStyleId>
              </a:tblPr>
              <a:tblGrid>
                <a:gridCol w="1735408">
                  <a:extLst>
                    <a:ext uri="{9D8B030D-6E8A-4147-A177-3AD203B41FA5}">
                      <a16:colId xmlns:a16="http://schemas.microsoft.com/office/drawing/2014/main" val="20000"/>
                    </a:ext>
                  </a:extLst>
                </a:gridCol>
                <a:gridCol w="6785190">
                  <a:extLst>
                    <a:ext uri="{9D8B030D-6E8A-4147-A177-3AD203B41FA5}">
                      <a16:colId xmlns:a16="http://schemas.microsoft.com/office/drawing/2014/main" val="20001"/>
                    </a:ext>
                  </a:extLst>
                </a:gridCol>
              </a:tblGrid>
              <a:tr h="424807">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50248">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Bug when a number other than 1 or 2 is entered.</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90F979F-0B12-7298-2373-248ABE0AE681}"/>
              </a:ext>
            </a:extLst>
          </p:cNvPr>
          <p:cNvPicPr>
            <a:picLocks noChangeAspect="1"/>
          </p:cNvPicPr>
          <p:nvPr/>
        </p:nvPicPr>
        <p:blipFill>
          <a:blip r:embed="rId3"/>
          <a:stretch>
            <a:fillRect/>
          </a:stretch>
        </p:blipFill>
        <p:spPr>
          <a:xfrm>
            <a:off x="4573394" y="2682954"/>
            <a:ext cx="3300760" cy="2265708"/>
          </a:xfrm>
          <a:prstGeom prst="rect">
            <a:avLst/>
          </a:prstGeom>
        </p:spPr>
      </p:pic>
      <p:pic>
        <p:nvPicPr>
          <p:cNvPr id="3" name="Picture 3" descr="Text&#10;&#10;Description automatically generated">
            <a:extLst>
              <a:ext uri="{FF2B5EF4-FFF2-40B4-BE49-F238E27FC236}">
                <a16:creationId xmlns:a16="http://schemas.microsoft.com/office/drawing/2014/main" id="{19ACC1F2-D1AB-CA17-E206-6295B6CA9D74}"/>
              </a:ext>
            </a:extLst>
          </p:cNvPr>
          <p:cNvPicPr>
            <a:picLocks noChangeAspect="1"/>
          </p:cNvPicPr>
          <p:nvPr/>
        </p:nvPicPr>
        <p:blipFill>
          <a:blip r:embed="rId4"/>
          <a:stretch>
            <a:fillRect/>
          </a:stretch>
        </p:blipFill>
        <p:spPr>
          <a:xfrm>
            <a:off x="719254" y="2624574"/>
            <a:ext cx="2541085" cy="2382468"/>
          </a:xfrm>
          <a:prstGeom prst="rect">
            <a:avLst/>
          </a:prstGeom>
        </p:spPr>
      </p:pic>
      <p:sp>
        <p:nvSpPr>
          <p:cNvPr id="4" name="TextBox 3">
            <a:extLst>
              <a:ext uri="{FF2B5EF4-FFF2-40B4-BE49-F238E27FC236}">
                <a16:creationId xmlns:a16="http://schemas.microsoft.com/office/drawing/2014/main" id="{08B95181-9156-AF20-B4E8-BB9AB8A4000B}"/>
              </a:ext>
            </a:extLst>
          </p:cNvPr>
          <p:cNvSpPr txBox="1"/>
          <p:nvPr/>
        </p:nvSpPr>
        <p:spPr>
          <a:xfrm>
            <a:off x="7875548" y="3658993"/>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5" name="TextBox 4">
            <a:extLst>
              <a:ext uri="{FF2B5EF4-FFF2-40B4-BE49-F238E27FC236}">
                <a16:creationId xmlns:a16="http://schemas.microsoft.com/office/drawing/2014/main" id="{FB45AA05-0A38-231B-8D5A-5A47FDF06CA7}"/>
              </a:ext>
            </a:extLst>
          </p:cNvPr>
          <p:cNvSpPr txBox="1"/>
          <p:nvPr/>
        </p:nvSpPr>
        <p:spPr>
          <a:xfrm>
            <a:off x="7875547" y="4118980"/>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6" name="TextBox 5">
            <a:extLst>
              <a:ext uri="{FF2B5EF4-FFF2-40B4-BE49-F238E27FC236}">
                <a16:creationId xmlns:a16="http://schemas.microsoft.com/office/drawing/2014/main" id="{2BFEE5C3-8457-6B0F-130A-8B25EEC99964}"/>
              </a:ext>
            </a:extLst>
          </p:cNvPr>
          <p:cNvSpPr txBox="1"/>
          <p:nvPr/>
        </p:nvSpPr>
        <p:spPr>
          <a:xfrm>
            <a:off x="7875547" y="4578968"/>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328416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5 (Trello screenshot)</a:t>
            </a:r>
            <a:endParaRPr dirty="0"/>
          </a:p>
        </p:txBody>
      </p:sp>
    </p:spTree>
    <p:extLst>
      <p:ext uri="{BB962C8B-B14F-4D97-AF65-F5344CB8AC3E}">
        <p14:creationId xmlns:p14="http://schemas.microsoft.com/office/powerpoint/2010/main" val="390256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Functionality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a:solidFill>
                  <a:srgbClr val="741B47"/>
                </a:solidFill>
              </a:rPr>
              <a:t>Explain the relevant implications here. Please </a:t>
            </a:r>
            <a:r>
              <a:rPr lang="en" i="1" u="sng">
                <a:solidFill>
                  <a:schemeClr val="hlink"/>
                </a:solidFill>
                <a:hlinkClick r:id="rId3"/>
              </a:rPr>
              <a:t>watch this video</a:t>
            </a:r>
            <a:r>
              <a:rPr lang="en" i="1">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a:p>
          <a:p>
            <a:pPr marL="0" lvl="0" indent="0" algn="l" rtl="0">
              <a:lnSpc>
                <a:spcPct val="100000"/>
              </a:lnSpc>
              <a:spcBef>
                <a:spcPts val="0"/>
              </a:spcBef>
              <a:spcAft>
                <a:spcPts val="0"/>
              </a:spcAft>
              <a:buClr>
                <a:schemeClr val="dk1"/>
              </a:buClr>
              <a:buSzPts val="1100"/>
              <a:buFont typeface="Arial"/>
              <a:buNone/>
            </a:pPr>
            <a:r>
              <a:rPr lang="en-NZ" sz="160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a:t>expected</a:t>
            </a:r>
            <a:r>
              <a:rPr lang="en-NZ" sz="1600"/>
              <a:t> input (“word”), if given a slight variation of the intended input (this is referred to as a </a:t>
            </a:r>
            <a:r>
              <a:rPr lang="en-NZ" sz="1600" b="1"/>
              <a:t>boundary</a:t>
            </a:r>
            <a:r>
              <a:rPr lang="en-NZ" sz="1600"/>
              <a:t> case), the program should also work, and if given something </a:t>
            </a:r>
            <a:r>
              <a:rPr lang="en-NZ" sz="1600" b="1"/>
              <a:t>unexpected</a:t>
            </a:r>
            <a:r>
              <a:rPr lang="en-NZ" sz="160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a:p>
        </p:txBody>
      </p:sp>
    </p:spTree>
    <p:extLst>
      <p:ext uri="{BB962C8B-B14F-4D97-AF65-F5344CB8AC3E}">
        <p14:creationId xmlns:p14="http://schemas.microsoft.com/office/powerpoint/2010/main" val="2285988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7"/>
          <p:cNvGraphicFramePr/>
          <p:nvPr>
            <p:extLst>
              <p:ext uri="{D42A27DB-BD31-4B8C-83A1-F6EECF244321}">
                <p14:modId xmlns:p14="http://schemas.microsoft.com/office/powerpoint/2010/main" val="3518933602"/>
              </p:ext>
            </p:extLst>
          </p:nvPr>
        </p:nvGraphicFramePr>
        <p:xfrm>
          <a:off x="243085" y="3525847"/>
          <a:ext cx="8520598" cy="1615380"/>
        </p:xfrm>
        <a:graphic>
          <a:graphicData uri="http://schemas.openxmlformats.org/drawingml/2006/table">
            <a:tbl>
              <a:tblPr>
                <a:noFill/>
                <a:tableStyleId>{E1099E06-0E6B-448D-9D27-60429F06E6F4}</a:tableStyleId>
              </a:tblPr>
              <a:tblGrid>
                <a:gridCol w="1575109">
                  <a:extLst>
                    <a:ext uri="{9D8B030D-6E8A-4147-A177-3AD203B41FA5}">
                      <a16:colId xmlns:a16="http://schemas.microsoft.com/office/drawing/2014/main" val="20000"/>
                    </a:ext>
                  </a:extLst>
                </a:gridCol>
                <a:gridCol w="6945489">
                  <a:extLst>
                    <a:ext uri="{9D8B030D-6E8A-4147-A177-3AD203B41FA5}">
                      <a16:colId xmlns:a16="http://schemas.microsoft.com/office/drawing/2014/main" val="20001"/>
                    </a:ext>
                  </a:extLst>
                </a:gridCol>
              </a:tblGrid>
              <a:tr h="443231">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31946">
                <a:tc>
                  <a:txBody>
                    <a:bodyPr/>
                    <a:lstStyle/>
                    <a:p>
                      <a:pPr marL="0" lvl="0" indent="0" algn="l">
                        <a:spcBef>
                          <a:spcPts val="0"/>
                        </a:spcBef>
                        <a:spcAft>
                          <a:spcPts val="0"/>
                        </a:spcAft>
                        <a:buNone/>
                      </a:pPr>
                      <a:r>
                        <a:rPr lang="en-US" sz="1800" dirty="0"/>
                        <a:t>Run Program</a:t>
                      </a:r>
                      <a:endParaRPr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11AB543-2BFF-3FCF-C1EC-CDCBB3ECC63E}"/>
              </a:ext>
            </a:extLst>
          </p:cNvPr>
          <p:cNvPicPr>
            <a:picLocks noChangeAspect="1"/>
          </p:cNvPicPr>
          <p:nvPr/>
        </p:nvPicPr>
        <p:blipFill>
          <a:blip r:embed="rId3"/>
          <a:stretch>
            <a:fillRect/>
          </a:stretch>
        </p:blipFill>
        <p:spPr>
          <a:xfrm>
            <a:off x="4949748" y="1110927"/>
            <a:ext cx="2743200" cy="2155000"/>
          </a:xfrm>
          <a:prstGeom prst="rect">
            <a:avLst/>
          </a:prstGeom>
        </p:spPr>
      </p:pic>
      <p:pic>
        <p:nvPicPr>
          <p:cNvPr id="3" name="Picture 3" descr="Text&#10;&#10;Description automatically generated">
            <a:extLst>
              <a:ext uri="{FF2B5EF4-FFF2-40B4-BE49-F238E27FC236}">
                <a16:creationId xmlns:a16="http://schemas.microsoft.com/office/drawing/2014/main" id="{7CC92D5C-BBC4-A142-6097-B77B5CA0115F}"/>
              </a:ext>
            </a:extLst>
          </p:cNvPr>
          <p:cNvPicPr>
            <a:picLocks noChangeAspect="1"/>
          </p:cNvPicPr>
          <p:nvPr/>
        </p:nvPicPr>
        <p:blipFill>
          <a:blip r:embed="rId4"/>
          <a:stretch>
            <a:fillRect/>
          </a:stretch>
        </p:blipFill>
        <p:spPr>
          <a:xfrm>
            <a:off x="1005004" y="1031562"/>
            <a:ext cx="2185640" cy="233464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5 - Test Plan (and screenshot)</a:t>
            </a:r>
            <a:endParaRPr dirty="0"/>
          </a:p>
        </p:txBody>
      </p:sp>
      <p:sp>
        <p:nvSpPr>
          <p:cNvPr id="5" name="TextBox 4">
            <a:extLst>
              <a:ext uri="{FF2B5EF4-FFF2-40B4-BE49-F238E27FC236}">
                <a16:creationId xmlns:a16="http://schemas.microsoft.com/office/drawing/2014/main" id="{62DC65C4-D94E-777E-173B-EEE6ADC04844}"/>
              </a:ext>
            </a:extLst>
          </p:cNvPr>
          <p:cNvSpPr txBox="1"/>
          <p:nvPr/>
        </p:nvSpPr>
        <p:spPr>
          <a:xfrm>
            <a:off x="7680402" y="1895706"/>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7" name="TextBox 6">
            <a:extLst>
              <a:ext uri="{FF2B5EF4-FFF2-40B4-BE49-F238E27FC236}">
                <a16:creationId xmlns:a16="http://schemas.microsoft.com/office/drawing/2014/main" id="{142C84BD-5FEB-F71A-172C-AF0DB993AE4C}"/>
              </a:ext>
            </a:extLst>
          </p:cNvPr>
          <p:cNvSpPr txBox="1"/>
          <p:nvPr/>
        </p:nvSpPr>
        <p:spPr>
          <a:xfrm>
            <a:off x="7680401" y="2355693"/>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9" name="TextBox 8">
            <a:extLst>
              <a:ext uri="{FF2B5EF4-FFF2-40B4-BE49-F238E27FC236}">
                <a16:creationId xmlns:a16="http://schemas.microsoft.com/office/drawing/2014/main" id="{F843199D-5A47-416C-0FE9-E170D5DB0C29}"/>
              </a:ext>
            </a:extLst>
          </p:cNvPr>
          <p:cNvSpPr txBox="1"/>
          <p:nvPr/>
        </p:nvSpPr>
        <p:spPr>
          <a:xfrm>
            <a:off x="7680401" y="2815681"/>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266593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_ Ver. _ (Trello screenshot)</a:t>
            </a:r>
            <a:endParaRPr/>
          </a:p>
        </p:txBody>
      </p:sp>
    </p:spTree>
    <p:extLst>
      <p:ext uri="{BB962C8B-B14F-4D97-AF65-F5344CB8AC3E}">
        <p14:creationId xmlns:p14="http://schemas.microsoft.com/office/powerpoint/2010/main" val="132376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_ Ver. _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4737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_ Ver. _ (Trello screenshot)</a:t>
            </a:r>
            <a:endParaRPr/>
          </a:p>
        </p:txBody>
      </p:sp>
    </p:spTree>
    <p:extLst>
      <p:ext uri="{BB962C8B-B14F-4D97-AF65-F5344CB8AC3E}">
        <p14:creationId xmlns:p14="http://schemas.microsoft.com/office/powerpoint/2010/main" val="409394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_ Ver. _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88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Usability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a:t>
            </a:r>
            <a:endParaRPr i="1"/>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1 - Test Plan (and screenshot)</a:t>
            </a:r>
            <a:endParaRPr/>
          </a:p>
        </p:txBody>
      </p:sp>
      <p:graphicFrame>
        <p:nvGraphicFramePr>
          <p:cNvPr id="79" name="Google Shape;79;p17"/>
          <p:cNvGraphicFramePr/>
          <p:nvPr>
            <p:extLst>
              <p:ext uri="{D42A27DB-BD31-4B8C-83A1-F6EECF244321}">
                <p14:modId xmlns:p14="http://schemas.microsoft.com/office/powerpoint/2010/main" val="217784177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EA1F0CD1-3449-0507-DE35-16F879065109}"/>
              </a:ext>
            </a:extLst>
          </p:cNvPr>
          <p:cNvPicPr>
            <a:picLocks noChangeAspect="1"/>
          </p:cNvPicPr>
          <p:nvPr/>
        </p:nvPicPr>
        <p:blipFill>
          <a:blip r:embed="rId3"/>
          <a:stretch>
            <a:fillRect/>
          </a:stretch>
        </p:blipFill>
        <p:spPr>
          <a:xfrm>
            <a:off x="1248937" y="1332879"/>
            <a:ext cx="6646126" cy="3341960"/>
          </a:xfrm>
          <a:prstGeom prst="rect">
            <a:avLst/>
          </a:prstGeom>
        </p:spPr>
      </p:pic>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DCCC3C-0DB3-455E-8505-0D93175A8009}">
  <ds:schemaRefs>
    <ds:schemaRef ds:uri="2b310483-19ef-4f1a-8666-427aba7c04f4"/>
    <ds:schemaRef ds:uri="d316a0db-0591-438e-8093-79f3efde19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E32B551-2E7E-4680-9EB8-D0B1C8724946}">
  <ds:schemaRefs>
    <ds:schemaRef ds:uri="2b310483-19ef-4f1a-8666-427aba7c04f4"/>
    <ds:schemaRef ds:uri="d316a0db-0591-438e-8093-79f3efde19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757C8B-782F-4BDF-9F90-4601D3A0F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1 Ver. 2 (Trello screenshot)</vt:lpstr>
      <vt:lpstr>Component 1 Ver. 2 - Test Plan (and screenshot)</vt:lpstr>
      <vt:lpstr>Component 2 Ver. 1 (Trello screenshot)</vt:lpstr>
      <vt:lpstr>Component 2 Ver. 1 - Test Plan (and screenshot)</vt:lpstr>
      <vt:lpstr>Component 2 Ver. 2 (Trello screenshot)</vt:lpstr>
      <vt:lpstr>Component 2 Ver. 2 - Test Plan (and screenshot)</vt:lpstr>
      <vt:lpstr>Component 2 Ver. 3 (Trello screenshot)</vt:lpstr>
      <vt:lpstr>Component 2 Ver. 3 - Test Plan (and screenshot)</vt:lpstr>
      <vt:lpstr>Component 2 Ver. 4 (Trello screenshot)</vt:lpstr>
      <vt:lpstr>Component 2 Ver. 4 - Test Plan (and screenshot)</vt:lpstr>
      <vt:lpstr>Component 2 Ver. 5 (Trello screenshot)</vt:lpstr>
      <vt:lpstr>Component 2 Ver. 5 - Test Plan (and screenshot)</vt:lpstr>
      <vt:lpstr>Component _ Ver. _ (Trello screenshot)</vt:lpstr>
      <vt:lpstr>Component _ Ver. _ - Test Plan (and screenshot)</vt:lpstr>
      <vt:lpstr>Component _ Ver. _ (Trello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revision>95</cp:revision>
  <dcterms:modified xsi:type="dcterms:W3CDTF">2023-05-18T09:29:06Z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