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0"/>
  </p:notesMasterIdLst>
  <p:sldIdLst>
    <p:sldId id="3825" r:id="rId5"/>
    <p:sldId id="3826" r:id="rId6"/>
    <p:sldId id="3791" r:id="rId7"/>
    <p:sldId id="3792" r:id="rId8"/>
    <p:sldId id="382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5C-408F-B606-9DFA87F01B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5C-408F-B606-9DFA87F01B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9726783"/>
        <c:axId val="1952542911"/>
      </c:barChart>
      <c:catAx>
        <c:axId val="539726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2542911"/>
        <c:crosses val="autoZero"/>
        <c:auto val="1"/>
        <c:lblAlgn val="ctr"/>
        <c:lblOffset val="100"/>
        <c:noMultiLvlLbl val="0"/>
      </c:catAx>
      <c:valAx>
        <c:axId val="1952542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726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FREE TEST DATA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PPT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6A4CCF-8FCB-4945-8FD5-B4D2ED172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/>
              <a:t>FREE TEST DATA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US" i="0" dirty="0">
                <a:effectLst/>
                <a:latin typeface="Open Sans" panose="020B0606030504020204" pitchFamily="34" charset="0"/>
              </a:rPr>
              <a:t>Lorem ipsum dolor sit </a:t>
            </a:r>
            <a:r>
              <a:rPr lang="en-US" i="0" dirty="0" err="1">
                <a:effectLst/>
                <a:latin typeface="Open Sans" panose="020B0606030504020204" pitchFamily="34" charset="0"/>
              </a:rPr>
              <a:t>amet</a:t>
            </a:r>
            <a:r>
              <a:rPr lang="en-US" i="0" dirty="0">
                <a:effectLst/>
                <a:latin typeface="Open Sans" panose="020B0606030504020204" pitchFamily="34" charset="0"/>
              </a:rPr>
              <a:t>, </a:t>
            </a:r>
            <a:r>
              <a:rPr lang="en-US" i="0" dirty="0" err="1">
                <a:effectLst/>
                <a:latin typeface="Open Sans" panose="020B0606030504020204" pitchFamily="34" charset="0"/>
              </a:rPr>
              <a:t>consectetur</a:t>
            </a:r>
            <a:r>
              <a:rPr lang="en-US" i="0" dirty="0">
                <a:effectLst/>
                <a:latin typeface="Open Sans" panose="020B0606030504020204" pitchFamily="34" charset="0"/>
              </a:rPr>
              <a:t> </a:t>
            </a:r>
            <a:r>
              <a:rPr lang="en-US" i="0" dirty="0" err="1">
                <a:effectLst/>
                <a:latin typeface="Open Sans" panose="020B0606030504020204" pitchFamily="34" charset="0"/>
              </a:rPr>
              <a:t>adipiscing</a:t>
            </a:r>
            <a:r>
              <a:rPr lang="en-US" i="0" dirty="0">
                <a:effectLst/>
                <a:latin typeface="Open Sans" panose="020B0606030504020204" pitchFamily="34" charset="0"/>
              </a:rPr>
              <a:t> </a:t>
            </a:r>
            <a:r>
              <a:rPr lang="en-US" i="0" dirty="0" err="1">
                <a:effectLst/>
                <a:latin typeface="Open Sans" panose="020B0606030504020204" pitchFamily="34" charset="0"/>
              </a:rPr>
              <a:t>elit</a:t>
            </a:r>
            <a:r>
              <a:rPr lang="en-US" i="0" dirty="0">
                <a:effectLst/>
                <a:latin typeface="Open Sans" panose="020B0606030504020204" pitchFamily="34" charset="0"/>
              </a:rPr>
              <a:t>. Donec </a:t>
            </a:r>
            <a:r>
              <a:rPr lang="en-US" i="0" dirty="0" err="1">
                <a:effectLst/>
                <a:latin typeface="Open Sans" panose="020B0606030504020204" pitchFamily="34" charset="0"/>
              </a:rPr>
              <a:t>iaculis</a:t>
            </a:r>
            <a:r>
              <a:rPr lang="en-US" i="0" dirty="0">
                <a:effectLst/>
                <a:latin typeface="Open Sans" panose="020B0606030504020204" pitchFamily="34" charset="0"/>
              </a:rPr>
              <a:t> </a:t>
            </a:r>
            <a:r>
              <a:rPr lang="en-US" i="0" dirty="0" err="1">
                <a:effectLst/>
                <a:latin typeface="Open Sans" panose="020B0606030504020204" pitchFamily="34" charset="0"/>
              </a:rPr>
              <a:t>elit</a:t>
            </a:r>
            <a:r>
              <a:rPr lang="en-US" i="0" dirty="0">
                <a:effectLst/>
                <a:latin typeface="Open Sans" panose="020B0606030504020204" pitchFamily="34" charset="0"/>
              </a:rPr>
              <a:t> </a:t>
            </a:r>
            <a:r>
              <a:rPr lang="en-US" i="0" dirty="0" err="1">
                <a:effectLst/>
                <a:latin typeface="Open Sans" panose="020B0606030504020204" pitchFamily="34" charset="0"/>
              </a:rPr>
              <a:t>nec</a:t>
            </a:r>
            <a:r>
              <a:rPr lang="en-US" i="0" dirty="0">
                <a:effectLst/>
                <a:latin typeface="Open Sans" panose="020B0606030504020204" pitchFamily="34" charset="0"/>
              </a:rPr>
              <a:t> ante </a:t>
            </a:r>
            <a:r>
              <a:rPr lang="en-US" i="0" dirty="0" err="1">
                <a:effectLst/>
                <a:latin typeface="Open Sans" panose="020B0606030504020204" pitchFamily="34" charset="0"/>
              </a:rPr>
              <a:t>eleifend</a:t>
            </a:r>
            <a:r>
              <a:rPr lang="en-US" i="0" dirty="0">
                <a:effectLst/>
                <a:latin typeface="Open Sans" panose="020B0606030504020204" pitchFamily="34" charset="0"/>
              </a:rPr>
              <a:t>, </a:t>
            </a:r>
            <a:r>
              <a:rPr lang="en-US" i="0" dirty="0" err="1">
                <a:effectLst/>
                <a:latin typeface="Open Sans" panose="020B0606030504020204" pitchFamily="34" charset="0"/>
              </a:rPr>
              <a:t>eget</a:t>
            </a:r>
            <a:r>
              <a:rPr lang="en-US" i="0" dirty="0">
                <a:effectLst/>
                <a:latin typeface="Open Sans" panose="020B0606030504020204" pitchFamily="34" charset="0"/>
              </a:rPr>
              <a:t> cursus </a:t>
            </a:r>
            <a:r>
              <a:rPr lang="en-US" i="0" dirty="0" err="1">
                <a:effectLst/>
                <a:latin typeface="Open Sans" panose="020B0606030504020204" pitchFamily="34" charset="0"/>
              </a:rPr>
              <a:t>tortor</a:t>
            </a:r>
            <a:r>
              <a:rPr lang="en-US" i="0" dirty="0">
                <a:effectLst/>
                <a:latin typeface="Open Sans" panose="020B0606030504020204" pitchFamily="34" charset="0"/>
              </a:rPr>
              <a:t> auctor. Integer at </a:t>
            </a:r>
            <a:r>
              <a:rPr lang="en-US" i="0" dirty="0" err="1">
                <a:effectLst/>
                <a:latin typeface="Open Sans" panose="020B0606030504020204" pitchFamily="34" charset="0"/>
              </a:rPr>
              <a:t>ultrices</a:t>
            </a:r>
            <a:r>
              <a:rPr lang="en-US" i="0" dirty="0">
                <a:effectLst/>
                <a:latin typeface="Open Sans" panose="020B0606030504020204" pitchFamily="34" charset="0"/>
              </a:rPr>
              <a:t> lorem, </a:t>
            </a:r>
            <a:r>
              <a:rPr lang="en-US" i="0" dirty="0" err="1">
                <a:effectLst/>
                <a:latin typeface="Open Sans" panose="020B0606030504020204" pitchFamily="34" charset="0"/>
              </a:rPr>
              <a:t>eget</a:t>
            </a:r>
            <a:r>
              <a:rPr lang="en-US" i="0" dirty="0">
                <a:effectLst/>
                <a:latin typeface="Open Sans" panose="020B0606030504020204" pitchFamily="34" charset="0"/>
              </a:rPr>
              <a:t> </a:t>
            </a:r>
            <a:r>
              <a:rPr lang="en-US" i="0" dirty="0" err="1">
                <a:effectLst/>
                <a:latin typeface="Open Sans" panose="020B0606030504020204" pitchFamily="34" charset="0"/>
              </a:rPr>
              <a:t>bibendum</a:t>
            </a:r>
            <a:r>
              <a:rPr lang="en-US" i="0" dirty="0">
                <a:effectLst/>
                <a:latin typeface="Open Sans" panose="020B0606030504020204" pitchFamily="34" charset="0"/>
              </a:rPr>
              <a:t> </a:t>
            </a:r>
            <a:r>
              <a:rPr lang="en-US" i="0" dirty="0" err="1">
                <a:effectLst/>
                <a:latin typeface="Open Sans" panose="020B0606030504020204" pitchFamily="34" charset="0"/>
              </a:rPr>
              <a:t>turpis</a:t>
            </a:r>
            <a:r>
              <a:rPr lang="en-US" i="0" dirty="0">
                <a:effectLst/>
                <a:latin typeface="Open Sans" panose="020B0606030504020204" pitchFamily="34" charset="0"/>
              </a:rPr>
              <a:t>. </a:t>
            </a:r>
            <a:r>
              <a:rPr lang="en-US" i="0" dirty="0" err="1">
                <a:effectLst/>
                <a:latin typeface="Open Sans" panose="020B0606030504020204" pitchFamily="34" charset="0"/>
              </a:rPr>
              <a:t>Praesent</a:t>
            </a:r>
            <a:r>
              <a:rPr lang="en-US" i="0" dirty="0">
                <a:effectLst/>
                <a:latin typeface="Open Sans" panose="020B0606030504020204" pitchFamily="34" charset="0"/>
              </a:rPr>
              <a:t> </a:t>
            </a:r>
            <a:r>
              <a:rPr lang="en-US" i="0" dirty="0" err="1">
                <a:effectLst/>
                <a:latin typeface="Open Sans" panose="020B0606030504020204" pitchFamily="34" charset="0"/>
              </a:rPr>
              <a:t>lacus</a:t>
            </a:r>
            <a:r>
              <a:rPr lang="en-US" i="0" dirty="0">
                <a:effectLst/>
                <a:latin typeface="Open Sans" panose="020B0606030504020204" pitchFamily="34" charset="0"/>
              </a:rPr>
              <a:t> </a:t>
            </a:r>
            <a:r>
              <a:rPr lang="en-US" i="0" dirty="0" err="1">
                <a:effectLst/>
                <a:latin typeface="Open Sans" panose="020B0606030504020204" pitchFamily="34" charset="0"/>
              </a:rPr>
              <a:t>sapien</a:t>
            </a:r>
            <a:r>
              <a:rPr lang="en-US" i="0" dirty="0">
                <a:effectLst/>
                <a:latin typeface="Open Sans" panose="020B0606030504020204" pitchFamily="34" charset="0"/>
              </a:rPr>
              <a:t>, </a:t>
            </a:r>
            <a:r>
              <a:rPr lang="en-US" i="0" dirty="0" err="1">
                <a:effectLst/>
                <a:latin typeface="Open Sans" panose="020B0606030504020204" pitchFamily="34" charset="0"/>
              </a:rPr>
              <a:t>ullamcorper</a:t>
            </a:r>
            <a:r>
              <a:rPr lang="en-US" dirty="0">
                <a:latin typeface="Open Sans" panose="020B0606030504020204" pitchFamily="34" charset="0"/>
              </a:rPr>
              <a:t>.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Block Arc 26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356350"/>
            <a:ext cx="1706216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27338" y="6356350"/>
            <a:ext cx="3669352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FREE TEST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80104" y="6356350"/>
            <a:ext cx="1573696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Chart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FTD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0199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FREE TEST DATA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ontent Placeholder 6" descr="chart">
            <a:extLst>
              <a:ext uri="{FF2B5EF4-FFF2-40B4-BE49-F238E27FC236}">
                <a16:creationId xmlns:a16="http://schemas.microsoft.com/office/drawing/2014/main" id="{55E783DC-66E7-4CEE-82CF-D51DFA19A3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9722542"/>
              </p:ext>
            </p:extLst>
          </p:nvPr>
        </p:nvGraphicFramePr>
        <p:xfrm>
          <a:off x="4763911" y="609600"/>
          <a:ext cx="6735443" cy="5564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9213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Table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FTD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FREE TEST DATA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E03FD29-2ABD-4741-B4AC-4F72BFB14A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656230"/>
              </p:ext>
            </p:extLst>
          </p:nvPr>
        </p:nvGraphicFramePr>
        <p:xfrm>
          <a:off x="838200" y="2408152"/>
          <a:ext cx="10515603" cy="31368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580311">
                  <a:extLst>
                    <a:ext uri="{9D8B030D-6E8A-4147-A177-3AD203B41FA5}">
                      <a16:colId xmlns:a16="http://schemas.microsoft.com/office/drawing/2014/main" val="1477709579"/>
                    </a:ext>
                  </a:extLst>
                </a:gridCol>
                <a:gridCol w="2233823">
                  <a:extLst>
                    <a:ext uri="{9D8B030D-6E8A-4147-A177-3AD203B41FA5}">
                      <a16:colId xmlns:a16="http://schemas.microsoft.com/office/drawing/2014/main" val="3545702570"/>
                    </a:ext>
                  </a:extLst>
                </a:gridCol>
                <a:gridCol w="2233823">
                  <a:extLst>
                    <a:ext uri="{9D8B030D-6E8A-4147-A177-3AD203B41FA5}">
                      <a16:colId xmlns:a16="http://schemas.microsoft.com/office/drawing/2014/main" val="3871754480"/>
                    </a:ext>
                  </a:extLst>
                </a:gridCol>
                <a:gridCol w="2233823">
                  <a:extLst>
                    <a:ext uri="{9D8B030D-6E8A-4147-A177-3AD203B41FA5}">
                      <a16:colId xmlns:a16="http://schemas.microsoft.com/office/drawing/2014/main" val="3866959667"/>
                    </a:ext>
                  </a:extLst>
                </a:gridCol>
                <a:gridCol w="2233823">
                  <a:extLst>
                    <a:ext uri="{9D8B030D-6E8A-4147-A177-3AD203B41FA5}">
                      <a16:colId xmlns:a16="http://schemas.microsoft.com/office/drawing/2014/main" val="3252636882"/>
                    </a:ext>
                  </a:extLst>
                </a:gridCol>
              </a:tblGrid>
              <a:tr h="627372"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 marL="142584" marR="142584" marT="71292" marB="71292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Category 1</a:t>
                      </a:r>
                    </a:p>
                  </a:txBody>
                  <a:tcPr marL="142584" marR="142584" marT="71292" marB="7129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Category 2</a:t>
                      </a:r>
                    </a:p>
                  </a:txBody>
                  <a:tcPr marL="142584" marR="142584" marT="71292" marB="7129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Category 3</a:t>
                      </a:r>
                    </a:p>
                  </a:txBody>
                  <a:tcPr marL="142584" marR="142584" marT="71292" marB="7129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Category 4</a:t>
                      </a:r>
                    </a:p>
                  </a:txBody>
                  <a:tcPr marL="142584" marR="142584" marT="71292" marB="7129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48401"/>
                  </a:ext>
                </a:extLst>
              </a:tr>
              <a:tr h="627372">
                <a:tc>
                  <a:txBody>
                    <a:bodyPr/>
                    <a:lstStyle/>
                    <a:p>
                      <a:r>
                        <a:rPr lang="en-US" sz="2800"/>
                        <a:t>Item 1 </a:t>
                      </a:r>
                    </a:p>
                  </a:txBody>
                  <a:tcPr marL="142584" marR="142584" marT="71292" marB="71292" anchor="ctr"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4.5</a:t>
                      </a:r>
                    </a:p>
                  </a:txBody>
                  <a:tcPr marL="142584" marR="142584" marT="71292" marB="71292" anchor="ctr"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2.3</a:t>
                      </a:r>
                    </a:p>
                  </a:txBody>
                  <a:tcPr marL="142584" marR="142584" marT="71292" marB="71292" anchor="ctr"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1.7</a:t>
                      </a:r>
                    </a:p>
                  </a:txBody>
                  <a:tcPr marL="142584" marR="142584" marT="71292" marB="71292" anchor="ctr"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5</a:t>
                      </a:r>
                    </a:p>
                  </a:txBody>
                  <a:tcPr marL="142584" marR="142584" marT="71292" marB="71292" anchor="ctr"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0960907"/>
                  </a:ext>
                </a:extLst>
              </a:tr>
              <a:tr h="627372">
                <a:tc>
                  <a:txBody>
                    <a:bodyPr/>
                    <a:lstStyle/>
                    <a:p>
                      <a:r>
                        <a:rPr lang="en-US" sz="2800"/>
                        <a:t>Item 2</a:t>
                      </a:r>
                    </a:p>
                  </a:txBody>
                  <a:tcPr marL="142584" marR="142584" marT="71292" marB="71292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3.2</a:t>
                      </a:r>
                    </a:p>
                  </a:txBody>
                  <a:tcPr marL="142584" marR="142584" marT="71292" marB="71292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5.1</a:t>
                      </a:r>
                    </a:p>
                  </a:txBody>
                  <a:tcPr marL="142584" marR="142584" marT="71292" marB="71292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4.4</a:t>
                      </a:r>
                    </a:p>
                  </a:txBody>
                  <a:tcPr marL="142584" marR="142584" marT="71292" marB="71292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 marL="142584" marR="142584" marT="71292" marB="71292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47774"/>
                  </a:ext>
                </a:extLst>
              </a:tr>
              <a:tr h="627372">
                <a:tc>
                  <a:txBody>
                    <a:bodyPr/>
                    <a:lstStyle/>
                    <a:p>
                      <a:r>
                        <a:rPr lang="en-US" sz="2800"/>
                        <a:t>Item 3</a:t>
                      </a:r>
                    </a:p>
                  </a:txBody>
                  <a:tcPr marL="142584" marR="142584" marT="71292" marB="71292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2.1</a:t>
                      </a:r>
                    </a:p>
                  </a:txBody>
                  <a:tcPr marL="142584" marR="142584" marT="71292" marB="71292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1.7</a:t>
                      </a:r>
                    </a:p>
                  </a:txBody>
                  <a:tcPr marL="142584" marR="142584" marT="71292" marB="71292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2.5</a:t>
                      </a:r>
                    </a:p>
                  </a:txBody>
                  <a:tcPr marL="142584" marR="142584" marT="71292" marB="71292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2.8</a:t>
                      </a:r>
                    </a:p>
                  </a:txBody>
                  <a:tcPr marL="142584" marR="142584" marT="71292" marB="71292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452785"/>
                  </a:ext>
                </a:extLst>
              </a:tr>
              <a:tr h="627372">
                <a:tc>
                  <a:txBody>
                    <a:bodyPr/>
                    <a:lstStyle/>
                    <a:p>
                      <a:r>
                        <a:rPr lang="en-US" sz="2800"/>
                        <a:t>Item 4</a:t>
                      </a:r>
                    </a:p>
                  </a:txBody>
                  <a:tcPr marL="142584" marR="142584" marT="71292" marB="71292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4.5</a:t>
                      </a:r>
                    </a:p>
                  </a:txBody>
                  <a:tcPr marL="142584" marR="142584" marT="71292" marB="71292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2.2</a:t>
                      </a:r>
                    </a:p>
                  </a:txBody>
                  <a:tcPr marL="142584" marR="142584" marT="71292" marB="71292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1.7</a:t>
                      </a:r>
                    </a:p>
                  </a:txBody>
                  <a:tcPr marL="142584" marR="142584" marT="71292" marB="71292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7</a:t>
                      </a:r>
                    </a:p>
                  </a:txBody>
                  <a:tcPr marL="142584" marR="142584" marT="71292" marB="71292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479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950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Arc 93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8958979" y="36813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69" y="569429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664FBD-C429-4C64-BE24-DA806F9728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9224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srgbClr val="FFFFFF"/>
                </a:solidFill>
              </a:rPr>
              <a:t>FTD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46C52-DFAB-4F2B-AD36-D23C2D2A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srgbClr val="FFFFFF"/>
                </a:solidFill>
              </a:rPr>
              <a:t>FREE TEST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7726E-CB03-4756-856F-4069BB33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3711" y="6356350"/>
            <a:ext cx="22601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  <a:defRPr/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99259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552</TotalTime>
  <Words>99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Avenir Next LT Pro</vt:lpstr>
      <vt:lpstr>Calibri</vt:lpstr>
      <vt:lpstr>Open Sans</vt:lpstr>
      <vt:lpstr>Tw Cen MT</vt:lpstr>
      <vt:lpstr>ShapesVTI</vt:lpstr>
      <vt:lpstr>FREE TEST DATA</vt:lpstr>
      <vt:lpstr>FREE TEST DATA</vt:lpstr>
      <vt:lpstr>Chart</vt:lpstr>
      <vt:lpstr>Table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TEST DATA</dc:title>
  <dc:creator>Hafiz Muhammad  Ahmad -0044</dc:creator>
  <cp:lastModifiedBy>Hafiz Muhammad  Ahmad -0044</cp:lastModifiedBy>
  <cp:revision>23</cp:revision>
  <dcterms:created xsi:type="dcterms:W3CDTF">2021-05-11T14:32:44Z</dcterms:created>
  <dcterms:modified xsi:type="dcterms:W3CDTF">2021-05-13T22:46:20Z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