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7" r:id="rId4"/>
    <p:sldId id="259" r:id="rId5"/>
    <p:sldId id="257" r:id="rId6"/>
    <p:sldId id="261" r:id="rId7"/>
    <p:sldId id="263" r:id="rId8"/>
    <p:sldId id="264" r:id="rId9"/>
    <p:sldId id="270" r:id="rId10"/>
    <p:sldId id="262" r:id="rId11"/>
  </p:sldIdLst>
  <p:sldSz cx="9144000" cy="5143500" type="screen16x9"/>
  <p:notesSz cx="6858000" cy="9144000"/>
  <p:embeddedFontLst>
    <p:embeddedFont>
      <p:font typeface="Playfair Display Regular" charset="0"/>
      <p:regular r:id="rId13"/>
      <p:bold r:id="rId14"/>
      <p:italic r:id="rId15"/>
      <p:boldItalic r:id="rId16"/>
    </p:embeddedFont>
    <p:embeddedFont>
      <p:font typeface="Inria Serif" charset="0"/>
      <p:regular r:id="rId17"/>
      <p:bold r:id="rId18"/>
      <p:italic r:id="rId19"/>
      <p:boldItalic r:id="rId20"/>
    </p:embeddedFont>
    <p:embeddedFont>
      <p:font typeface="Inria Serif Light" charset="0"/>
      <p:regular r:id="rId21"/>
      <p:bold r:id="rId22"/>
      <p:italic r:id="rId23"/>
      <p:boldItalic r:id="rId24"/>
    </p:embeddedFont>
    <p:embeddedFont>
      <p:font typeface="Playfair Displ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what-is-artificial-intellig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586936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" dirty="0" smtClean="0">
                <a:solidFill>
                  <a:schemeClr val="accent2">
                    <a:lumMod val="50000"/>
                  </a:schemeClr>
                </a:solidFill>
              </a:rPr>
              <a:t>rop Recommender System Using Machine Learning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29190" y="350044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u="sng" dirty="0" smtClean="0"/>
              <a:t>--- SINEKA V</a:t>
            </a:r>
            <a:endParaRPr lang="en-IN" sz="18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2357422" y="1928808"/>
            <a:ext cx="4573956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sz="6600" u="sng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142844" y="1500180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solidFill>
                  <a:schemeClr val="accent2">
                    <a:lumMod val="50000"/>
                  </a:schemeClr>
                </a:solidFill>
              </a:rPr>
              <a:t>DOMAIN NAME:</a:t>
            </a:r>
            <a:r>
              <a:rPr lang="en" b="1" u="sng" dirty="0" smtClean="0"/>
              <a:t/>
            </a:r>
            <a:br>
              <a:rPr lang="en" b="1" u="sng" dirty="0" smtClean="0"/>
            </a:br>
            <a:endParaRPr b="1" u="sng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071538" y="2643188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 b="1" u="sng" dirty="0" smtClean="0">
                <a:solidFill>
                  <a:schemeClr val="accent4">
                    <a:lumMod val="50000"/>
                  </a:schemeClr>
                </a:solidFill>
              </a:rPr>
              <a:t>MACHINE LEARNING</a:t>
            </a:r>
            <a:endParaRPr sz="2800" b="1" u="sng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714348" y="50004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Algorithm Used: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0232" y="171449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Playfair Display" charset="0"/>
              </a:rPr>
              <a:t>Random Forest Algorithm</a:t>
            </a:r>
            <a:endParaRPr lang="en-IN" sz="2400" u="sng" dirty="0">
              <a:latin typeface="Playfair Display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786" y="264318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Programming Language: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3108" y="342900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Playfair Display" charset="0"/>
              </a:rPr>
              <a:t>Python</a:t>
            </a:r>
            <a:endParaRPr lang="en-IN" sz="2400" u="sng" dirty="0">
              <a:latin typeface="Playfair Display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00100" y="85723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Machine Learning: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94"/>
            <a:ext cx="571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Playfair Display" charset="0"/>
              </a:rPr>
              <a:t>Machine learning is a branch of </a:t>
            </a:r>
            <a:r>
              <a:rPr lang="en-IN" sz="1800" u="sng" dirty="0" smtClean="0">
                <a:latin typeface="Playfair Display" charset="0"/>
                <a:hlinkClick r:id="rId3"/>
              </a:rPr>
              <a:t>artificial intelligence </a:t>
            </a:r>
            <a:r>
              <a:rPr lang="en-IN" sz="1800" u="sng" dirty="0" smtClean="0">
                <a:latin typeface="Playfair Display" charset="0"/>
                <a:hlinkClick r:id="rId3"/>
              </a:rPr>
              <a:t>  (</a:t>
            </a:r>
            <a:r>
              <a:rPr lang="en-IN" sz="1800" u="sng" dirty="0" smtClean="0">
                <a:latin typeface="Playfair Display" charset="0"/>
                <a:hlinkClick r:id="rId3"/>
              </a:rPr>
              <a:t>AI)</a:t>
            </a:r>
            <a:r>
              <a:rPr lang="en-IN" sz="1800" dirty="0" smtClean="0">
                <a:latin typeface="Playfair Display" charset="0"/>
              </a:rPr>
              <a:t> and computer science which focuses on the use </a:t>
            </a:r>
            <a:r>
              <a:rPr lang="en-IN" sz="1800" dirty="0" smtClean="0">
                <a:latin typeface="Playfair Display" charset="0"/>
              </a:rPr>
              <a:t>  of </a:t>
            </a:r>
            <a:r>
              <a:rPr lang="en-IN" sz="1800" dirty="0" smtClean="0">
                <a:latin typeface="Playfair Display" charset="0"/>
              </a:rPr>
              <a:t>data and 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  <a:latin typeface="Playfair Display" charset="0"/>
              </a:rPr>
              <a:t>algorithms</a:t>
            </a:r>
            <a:r>
              <a:rPr lang="en-IN" sz="1800" dirty="0" smtClean="0">
                <a:latin typeface="Playfair Display" charset="0"/>
              </a:rPr>
              <a:t> to imitate the way that </a:t>
            </a:r>
            <a:r>
              <a:rPr lang="en-IN" sz="1800" dirty="0" smtClean="0">
                <a:latin typeface="Playfair Display" charset="0"/>
              </a:rPr>
              <a:t>   humans </a:t>
            </a:r>
            <a:r>
              <a:rPr lang="en-IN" sz="1800" dirty="0" smtClean="0">
                <a:latin typeface="Playfair Display" charset="0"/>
              </a:rPr>
              <a:t>learn, gradually improving its accuracy.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28596" y="428610"/>
            <a:ext cx="4544928" cy="2477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 smtClean="0">
                <a:solidFill>
                  <a:schemeClr val="accent2">
                    <a:lumMod val="50000"/>
                  </a:schemeClr>
                </a:solidFill>
              </a:rPr>
              <a:t>Problem Statement:</a:t>
            </a:r>
            <a:endParaRPr sz="2400" b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57290" y="1142990"/>
            <a:ext cx="635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 smtClean="0">
              <a:latin typeface="Playfair Display" charset="0"/>
            </a:endParaRPr>
          </a:p>
          <a:p>
            <a:r>
              <a:rPr lang="en-IN" sz="1800" dirty="0" smtClean="0">
                <a:latin typeface="Playfair Display" charset="0"/>
              </a:rPr>
              <a:t>Agriculture </a:t>
            </a:r>
            <a:r>
              <a:rPr lang="en-IN" sz="1800" dirty="0" smtClean="0">
                <a:latin typeface="Playfair Display" charset="0"/>
              </a:rPr>
              <a:t>is our country's backbone. However, in today's world, there are fewer resources. Farmers encounter numerous challenges when it comes to agricultural cultivation. Climate conditions are no longer steady. As a result, farmers are unable to determine which crop is appropriate for the season and soil. As a result, I'm working on a small project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428728" y="1670128"/>
            <a:ext cx="7331010" cy="34733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  <a:latin typeface="Playfair Display" charset="0"/>
              </a:rPr>
              <a:t>Crop disease prediction projects, in my opinion, are completed. However, no one has made a Crop Recommendation Based on Soil and Yield based on Soil Type and Location.</a:t>
            </a:r>
            <a:endParaRPr lang="en-IN" sz="1800" dirty="0">
              <a:solidFill>
                <a:schemeClr val="tx1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5717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Existing System: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0034" y="357172"/>
            <a:ext cx="5330746" cy="319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Proposed System:</a:t>
            </a:r>
            <a:endParaRPr lang="en-IN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285866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Playfair Display" charset="0"/>
              </a:rPr>
              <a:t>The machine in our project can analyse and predict how much yield will be produced for a specific location, soil type, and crop kind. It will also indicate which crop is best suited to the given location and soil type. Using this data, a farmer may readily determine which crop he needs to cultivate.</a:t>
            </a:r>
            <a:endParaRPr lang="en-IN" sz="1800" dirty="0">
              <a:latin typeface="Playfair Display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57224" y="571486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Innovation in the Project: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7356" y="1571618"/>
            <a:ext cx="6143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Playfair Display" charset="0"/>
              </a:rPr>
              <a:t>Our machine can analyse and forecast how much yield will be produced for a given location, soil type, and crop kind. It will also suggest the optimal crop for the given area and soil type. A farmer can quickly select which crop to produce using this information.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472" y="57148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Playfair Display" charset="0"/>
              </a:rPr>
              <a:t>Social relevance: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1571618"/>
            <a:ext cx="6072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Playfair Display" charset="0"/>
              </a:rPr>
              <a:t>By using the above Project, </a:t>
            </a:r>
            <a:r>
              <a:rPr lang="en-IN" sz="1800" dirty="0" smtClean="0">
                <a:latin typeface="Playfair Display" charset="0"/>
              </a:rPr>
              <a:t>a farmer may readily determine which crop he needs to </a:t>
            </a:r>
            <a:r>
              <a:rPr lang="en-IN" sz="1800" dirty="0" smtClean="0">
                <a:latin typeface="Playfair Display" charset="0"/>
              </a:rPr>
              <a:t>cultivate . And also , he can determine how much yield he will take during the Cultivation . By this, the Stress of the farmer can reduce and the production will be more. 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319</Words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Playfair Display Regular</vt:lpstr>
      <vt:lpstr>Inria Serif</vt:lpstr>
      <vt:lpstr>Inria Serif Light</vt:lpstr>
      <vt:lpstr>Playfair Display</vt:lpstr>
      <vt:lpstr>Wingdings</vt:lpstr>
      <vt:lpstr>Paulina template</vt:lpstr>
      <vt:lpstr>Crop Recommender System Using Machine Learning</vt:lpstr>
      <vt:lpstr>DOMAIN NAME: </vt:lpstr>
      <vt:lpstr>Slide 3</vt:lpstr>
      <vt:lpstr>Slide 4</vt:lpstr>
      <vt:lpstr>Problem Statement:</vt:lpstr>
      <vt:lpstr>Slide 6</vt:lpstr>
      <vt:lpstr>Proposed System: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Recommender System Using M</dc:title>
  <dc:creator>2019PECCS187</dc:creator>
  <cp:lastModifiedBy>2019PECCS187</cp:lastModifiedBy>
  <cp:revision>9</cp:revision>
  <dcterms:modified xsi:type="dcterms:W3CDTF">2022-04-12T16:39:30Z</dcterms:modified>
</cp:coreProperties>
</file>