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Garamond" pitchFamily="18" charset="0"/>
        <a:ea typeface="+mn-ea"/>
        <a:cs typeface="Arial" charset="0"/>
      </a:defRPr>
    </a:lvl1pPr>
    <a:lvl2pPr marL="457200" algn="l" rtl="0" fontAlgn="base">
      <a:spcBef>
        <a:spcPct val="0"/>
      </a:spcBef>
      <a:spcAft>
        <a:spcPct val="0"/>
      </a:spcAft>
      <a:defRPr kern="1200">
        <a:solidFill>
          <a:schemeClr val="tx1"/>
        </a:solidFill>
        <a:latin typeface="Garamond" pitchFamily="18" charset="0"/>
        <a:ea typeface="+mn-ea"/>
        <a:cs typeface="Arial" charset="0"/>
      </a:defRPr>
    </a:lvl2pPr>
    <a:lvl3pPr marL="914400" algn="l" rtl="0" fontAlgn="base">
      <a:spcBef>
        <a:spcPct val="0"/>
      </a:spcBef>
      <a:spcAft>
        <a:spcPct val="0"/>
      </a:spcAft>
      <a:defRPr kern="1200">
        <a:solidFill>
          <a:schemeClr val="tx1"/>
        </a:solidFill>
        <a:latin typeface="Garamond" pitchFamily="18" charset="0"/>
        <a:ea typeface="+mn-ea"/>
        <a:cs typeface="Arial" charset="0"/>
      </a:defRPr>
    </a:lvl3pPr>
    <a:lvl4pPr marL="1371600" algn="l" rtl="0" fontAlgn="base">
      <a:spcBef>
        <a:spcPct val="0"/>
      </a:spcBef>
      <a:spcAft>
        <a:spcPct val="0"/>
      </a:spcAft>
      <a:defRPr kern="1200">
        <a:solidFill>
          <a:schemeClr val="tx1"/>
        </a:solidFill>
        <a:latin typeface="Garamond" pitchFamily="18" charset="0"/>
        <a:ea typeface="+mn-ea"/>
        <a:cs typeface="Arial" charset="0"/>
      </a:defRPr>
    </a:lvl4pPr>
    <a:lvl5pPr marL="1828800" algn="l" rtl="0" fontAlgn="base">
      <a:spcBef>
        <a:spcPct val="0"/>
      </a:spcBef>
      <a:spcAft>
        <a:spcPct val="0"/>
      </a:spcAft>
      <a:defRPr kern="1200">
        <a:solidFill>
          <a:schemeClr val="tx1"/>
        </a:solidFill>
        <a:latin typeface="Garamond" pitchFamily="18" charset="0"/>
        <a:ea typeface="+mn-ea"/>
        <a:cs typeface="Arial" charset="0"/>
      </a:defRPr>
    </a:lvl5pPr>
    <a:lvl6pPr marL="2286000" algn="l" defTabSz="914400" rtl="0" eaLnBrk="1" latinLnBrk="0" hangingPunct="1">
      <a:defRPr kern="1200">
        <a:solidFill>
          <a:schemeClr val="tx1"/>
        </a:solidFill>
        <a:latin typeface="Garamond" pitchFamily="18" charset="0"/>
        <a:ea typeface="+mn-ea"/>
        <a:cs typeface="Arial" charset="0"/>
      </a:defRPr>
    </a:lvl6pPr>
    <a:lvl7pPr marL="2743200" algn="l" defTabSz="914400" rtl="0" eaLnBrk="1" latinLnBrk="0" hangingPunct="1">
      <a:defRPr kern="1200">
        <a:solidFill>
          <a:schemeClr val="tx1"/>
        </a:solidFill>
        <a:latin typeface="Garamond" pitchFamily="18" charset="0"/>
        <a:ea typeface="+mn-ea"/>
        <a:cs typeface="Arial" charset="0"/>
      </a:defRPr>
    </a:lvl7pPr>
    <a:lvl8pPr marL="3200400" algn="l" defTabSz="914400" rtl="0" eaLnBrk="1" latinLnBrk="0" hangingPunct="1">
      <a:defRPr kern="1200">
        <a:solidFill>
          <a:schemeClr val="tx1"/>
        </a:solidFill>
        <a:latin typeface="Garamond" pitchFamily="18" charset="0"/>
        <a:ea typeface="+mn-ea"/>
        <a:cs typeface="Arial" charset="0"/>
      </a:defRPr>
    </a:lvl8pPr>
    <a:lvl9pPr marL="3657600" algn="l" defTabSz="914400" rtl="0" eaLnBrk="1" latinLnBrk="0" hangingPunct="1">
      <a:defRPr kern="1200">
        <a:solidFill>
          <a:schemeClr val="tx1"/>
        </a:solidFill>
        <a:latin typeface="Garamond"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808080"/>
    <a:srgbClr val="8000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varScale="1">
        <p:scale>
          <a:sx n="97" d="100"/>
          <a:sy n="97" d="100"/>
        </p:scale>
        <p:origin x="-137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8194" name="Group 2"/>
          <p:cNvGrpSpPr>
            <a:grpSpLocks/>
          </p:cNvGrpSpPr>
          <p:nvPr/>
        </p:nvGrpSpPr>
        <p:grpSpPr bwMode="auto">
          <a:xfrm>
            <a:off x="0" y="0"/>
            <a:ext cx="9140825" cy="6850063"/>
            <a:chOff x="0" y="0"/>
            <a:chExt cx="5758" cy="4315"/>
          </a:xfrm>
        </p:grpSpPr>
        <p:grpSp>
          <p:nvGrpSpPr>
            <p:cNvPr id="8195" name="Group 3"/>
            <p:cNvGrpSpPr>
              <a:grpSpLocks/>
            </p:cNvGrpSpPr>
            <p:nvPr userDrawn="1"/>
          </p:nvGrpSpPr>
          <p:grpSpPr bwMode="auto">
            <a:xfrm>
              <a:off x="1728" y="2230"/>
              <a:ext cx="4027" cy="2085"/>
              <a:chOff x="1728" y="2230"/>
              <a:chExt cx="4027" cy="2085"/>
            </a:xfrm>
          </p:grpSpPr>
          <p:sp>
            <p:nvSpPr>
              <p:cNvPr id="8196"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endParaRPr lang="ru-RU"/>
              </a:p>
            </p:txBody>
          </p:sp>
          <p:sp>
            <p:nvSpPr>
              <p:cNvPr id="8197"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endParaRPr lang="ru-RU"/>
              </a:p>
            </p:txBody>
          </p:sp>
          <p:sp>
            <p:nvSpPr>
              <p:cNvPr id="8198"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endParaRPr lang="ru-RU"/>
              </a:p>
            </p:txBody>
          </p:sp>
          <p:sp>
            <p:nvSpPr>
              <p:cNvPr id="8199"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endParaRPr lang="ru-RU"/>
              </a:p>
            </p:txBody>
          </p:sp>
          <p:sp>
            <p:nvSpPr>
              <p:cNvPr id="8200"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endParaRPr lang="ru-RU"/>
              </a:p>
            </p:txBody>
          </p:sp>
        </p:grpSp>
        <p:sp>
          <p:nvSpPr>
            <p:cNvPr id="8201"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ru-RU"/>
            </a:p>
          </p:txBody>
        </p:sp>
        <p:sp>
          <p:nvSpPr>
            <p:cNvPr id="8202"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endParaRPr lang="ru-RU"/>
            </a:p>
          </p:txBody>
        </p:sp>
      </p:grpSp>
      <p:sp>
        <p:nvSpPr>
          <p:cNvPr id="8203" name="Rectangle 11"/>
          <p:cNvSpPr>
            <a:spLocks noGrp="1" noChangeArrowheads="1"/>
          </p:cNvSpPr>
          <p:nvPr>
            <p:ph type="ctrTitle" sz="quarter"/>
          </p:nvPr>
        </p:nvSpPr>
        <p:spPr>
          <a:xfrm>
            <a:off x="685800" y="1736725"/>
            <a:ext cx="7772400" cy="1920875"/>
          </a:xfrm>
        </p:spPr>
        <p:txBody>
          <a:bodyPr/>
          <a:lstStyle>
            <a:lvl1pPr>
              <a:defRPr sz="6000"/>
            </a:lvl1pPr>
          </a:lstStyle>
          <a:p>
            <a:r>
              <a:rPr lang="ru-RU"/>
              <a:t>Образец заголовка</a:t>
            </a:r>
          </a:p>
        </p:txBody>
      </p:sp>
      <p:sp>
        <p:nvSpPr>
          <p:cNvPr id="8204"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ru-RU"/>
              <a:t>Образец подзаголовка</a:t>
            </a:r>
          </a:p>
        </p:txBody>
      </p:sp>
      <p:sp>
        <p:nvSpPr>
          <p:cNvPr id="8205" name="Rectangle 13"/>
          <p:cNvSpPr>
            <a:spLocks noGrp="1" noChangeArrowheads="1"/>
          </p:cNvSpPr>
          <p:nvPr>
            <p:ph type="dt" sz="quarter" idx="2"/>
          </p:nvPr>
        </p:nvSpPr>
        <p:spPr>
          <a:xfrm>
            <a:off x="457200" y="6248400"/>
            <a:ext cx="2133600" cy="476250"/>
          </a:xfrm>
        </p:spPr>
        <p:txBody>
          <a:bodyPr/>
          <a:lstStyle>
            <a:lvl1pPr>
              <a:defRPr/>
            </a:lvl1pPr>
          </a:lstStyle>
          <a:p>
            <a:endParaRPr lang="ru-RU"/>
          </a:p>
        </p:txBody>
      </p:sp>
      <p:sp>
        <p:nvSpPr>
          <p:cNvPr id="8206" name="Rectangle 14"/>
          <p:cNvSpPr>
            <a:spLocks noGrp="1" noChangeArrowheads="1"/>
          </p:cNvSpPr>
          <p:nvPr>
            <p:ph type="ftr" sz="quarter" idx="3"/>
          </p:nvPr>
        </p:nvSpPr>
        <p:spPr>
          <a:xfrm>
            <a:off x="3124200" y="6251575"/>
            <a:ext cx="2895600" cy="476250"/>
          </a:xfrm>
        </p:spPr>
        <p:txBody>
          <a:bodyPr/>
          <a:lstStyle>
            <a:lvl1pPr>
              <a:defRPr/>
            </a:lvl1pPr>
          </a:lstStyle>
          <a:p>
            <a:endParaRPr lang="ru-RU"/>
          </a:p>
        </p:txBody>
      </p:sp>
      <p:sp>
        <p:nvSpPr>
          <p:cNvPr id="8207" name="Rectangle 15"/>
          <p:cNvSpPr>
            <a:spLocks noGrp="1" noChangeArrowheads="1"/>
          </p:cNvSpPr>
          <p:nvPr>
            <p:ph type="sldNum" sz="quarter" idx="4"/>
          </p:nvPr>
        </p:nvSpPr>
        <p:spPr>
          <a:xfrm>
            <a:off x="6553200" y="6254750"/>
            <a:ext cx="2133600" cy="476250"/>
          </a:xfrm>
        </p:spPr>
        <p:txBody>
          <a:bodyPr/>
          <a:lstStyle>
            <a:lvl1pPr>
              <a:defRPr/>
            </a:lvl1pPr>
          </a:lstStyle>
          <a:p>
            <a:fld id="{3BEC26DF-88CF-4829-B6A9-D8D4DC0EEF12}" type="slidenum">
              <a:rPr lang="ru-RU"/>
              <a:pPr/>
              <a:t>‹#›</a:t>
            </a:fld>
            <a:endParaRPr lang="ru-RU"/>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омер слайда 4"/>
          <p:cNvSpPr>
            <a:spLocks noGrp="1"/>
          </p:cNvSpPr>
          <p:nvPr>
            <p:ph type="sldNum" sz="quarter" idx="11"/>
          </p:nvPr>
        </p:nvSpPr>
        <p:spPr/>
        <p:txBody>
          <a:bodyPr/>
          <a:lstStyle>
            <a:lvl1pPr>
              <a:defRPr/>
            </a:lvl1pPr>
          </a:lstStyle>
          <a:p>
            <a:fld id="{E815E50A-4FC5-41BC-95D8-9695D9651509}" type="slidenum">
              <a:rPr lang="ru-RU"/>
              <a:pPr/>
              <a:t>‹#›</a:t>
            </a:fld>
            <a:endParaRPr lang="ru-RU"/>
          </a:p>
        </p:txBody>
      </p:sp>
      <p:sp>
        <p:nvSpPr>
          <p:cNvPr id="6" name="Нижний колонтитул 5"/>
          <p:cNvSpPr>
            <a:spLocks noGrp="1"/>
          </p:cNvSpPr>
          <p:nvPr>
            <p:ph type="ftr" sz="quarter" idx="12"/>
          </p:nvPr>
        </p:nvSpPr>
        <p:spPr/>
        <p:txBody>
          <a:bodyPr/>
          <a:lstStyle>
            <a:lvl1pPr>
              <a:defRPr/>
            </a:lvl1pPr>
          </a:lstStyle>
          <a:p>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омер слайда 4"/>
          <p:cNvSpPr>
            <a:spLocks noGrp="1"/>
          </p:cNvSpPr>
          <p:nvPr>
            <p:ph type="sldNum" sz="quarter" idx="11"/>
          </p:nvPr>
        </p:nvSpPr>
        <p:spPr/>
        <p:txBody>
          <a:bodyPr/>
          <a:lstStyle>
            <a:lvl1pPr>
              <a:defRPr/>
            </a:lvl1pPr>
          </a:lstStyle>
          <a:p>
            <a:fld id="{DD5635C4-75AB-439E-A632-47D5E0B7E86D}" type="slidenum">
              <a:rPr lang="ru-RU"/>
              <a:pPr/>
              <a:t>‹#›</a:t>
            </a:fld>
            <a:endParaRPr lang="ru-RU"/>
          </a:p>
        </p:txBody>
      </p:sp>
      <p:sp>
        <p:nvSpPr>
          <p:cNvPr id="6" name="Нижний колонтитул 5"/>
          <p:cNvSpPr>
            <a:spLocks noGrp="1"/>
          </p:cNvSpPr>
          <p:nvPr>
            <p:ph type="ftr" sz="quarter" idx="12"/>
          </p:nvPr>
        </p:nvSpPr>
        <p:spPr/>
        <p:txBody>
          <a:bodyPr/>
          <a:lstStyle>
            <a:lvl1pPr>
              <a:defRPr/>
            </a:lvl1pPr>
          </a:lstStyle>
          <a:p>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омер слайда 4"/>
          <p:cNvSpPr>
            <a:spLocks noGrp="1"/>
          </p:cNvSpPr>
          <p:nvPr>
            <p:ph type="sldNum" sz="quarter" idx="11"/>
          </p:nvPr>
        </p:nvSpPr>
        <p:spPr/>
        <p:txBody>
          <a:bodyPr/>
          <a:lstStyle>
            <a:lvl1pPr>
              <a:defRPr/>
            </a:lvl1pPr>
          </a:lstStyle>
          <a:p>
            <a:fld id="{B8162849-08D4-4F32-988F-27D784E10E94}" type="slidenum">
              <a:rPr lang="ru-RU"/>
              <a:pPr/>
              <a:t>‹#›</a:t>
            </a:fld>
            <a:endParaRPr lang="ru-RU"/>
          </a:p>
        </p:txBody>
      </p:sp>
      <p:sp>
        <p:nvSpPr>
          <p:cNvPr id="6" name="Нижний колонтитул 5"/>
          <p:cNvSpPr>
            <a:spLocks noGrp="1"/>
          </p:cNvSpPr>
          <p:nvPr>
            <p:ph type="ftr" sz="quarter" idx="12"/>
          </p:nvPr>
        </p:nvSpPr>
        <p:spPr/>
        <p:txBody>
          <a:bodyPr/>
          <a:lstStyle>
            <a:lvl1pPr>
              <a:defRPr/>
            </a:lvl1pPr>
          </a:lstStyle>
          <a:p>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омер слайда 4"/>
          <p:cNvSpPr>
            <a:spLocks noGrp="1"/>
          </p:cNvSpPr>
          <p:nvPr>
            <p:ph type="sldNum" sz="quarter" idx="11"/>
          </p:nvPr>
        </p:nvSpPr>
        <p:spPr/>
        <p:txBody>
          <a:bodyPr/>
          <a:lstStyle>
            <a:lvl1pPr>
              <a:defRPr/>
            </a:lvl1pPr>
          </a:lstStyle>
          <a:p>
            <a:fld id="{E82DD768-BC4E-4368-85C4-E1DF7B23FA46}" type="slidenum">
              <a:rPr lang="ru-RU"/>
              <a:pPr/>
              <a:t>‹#›</a:t>
            </a:fld>
            <a:endParaRPr lang="ru-RU"/>
          </a:p>
        </p:txBody>
      </p:sp>
      <p:sp>
        <p:nvSpPr>
          <p:cNvPr id="6" name="Нижний колонтитул 5"/>
          <p:cNvSpPr>
            <a:spLocks noGrp="1"/>
          </p:cNvSpPr>
          <p:nvPr>
            <p:ph type="ftr" sz="quarter" idx="12"/>
          </p:nvPr>
        </p:nvSpPr>
        <p:spPr/>
        <p:txBody>
          <a:bodyPr/>
          <a:lstStyle>
            <a:lvl1pPr>
              <a:defRPr/>
            </a:lvl1pPr>
          </a:lstStyle>
          <a:p>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p>
        </p:txBody>
      </p:sp>
      <p:sp>
        <p:nvSpPr>
          <p:cNvPr id="6" name="Номер слайда 5"/>
          <p:cNvSpPr>
            <a:spLocks noGrp="1"/>
          </p:cNvSpPr>
          <p:nvPr>
            <p:ph type="sldNum" sz="quarter" idx="11"/>
          </p:nvPr>
        </p:nvSpPr>
        <p:spPr/>
        <p:txBody>
          <a:bodyPr/>
          <a:lstStyle>
            <a:lvl1pPr>
              <a:defRPr/>
            </a:lvl1pPr>
          </a:lstStyle>
          <a:p>
            <a:fld id="{1A19998F-5D83-4DA0-B12F-C72B401CD363}" type="slidenum">
              <a:rPr lang="ru-RU"/>
              <a:pPr/>
              <a:t>‹#›</a:t>
            </a:fld>
            <a:endParaRPr lang="ru-RU"/>
          </a:p>
        </p:txBody>
      </p:sp>
      <p:sp>
        <p:nvSpPr>
          <p:cNvPr id="7" name="Нижний колонтитул 6"/>
          <p:cNvSpPr>
            <a:spLocks noGrp="1"/>
          </p:cNvSpPr>
          <p:nvPr>
            <p:ph type="ftr" sz="quarter" idx="12"/>
          </p:nvPr>
        </p:nvSpPr>
        <p:spPr/>
        <p:txBody>
          <a:bodyPr/>
          <a:lstStyle>
            <a:lvl1pPr>
              <a:defRPr/>
            </a:lvl1pPr>
          </a:lstStyle>
          <a:p>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p>
        </p:txBody>
      </p:sp>
      <p:sp>
        <p:nvSpPr>
          <p:cNvPr id="8" name="Номер слайда 7"/>
          <p:cNvSpPr>
            <a:spLocks noGrp="1"/>
          </p:cNvSpPr>
          <p:nvPr>
            <p:ph type="sldNum" sz="quarter" idx="11"/>
          </p:nvPr>
        </p:nvSpPr>
        <p:spPr/>
        <p:txBody>
          <a:bodyPr/>
          <a:lstStyle>
            <a:lvl1pPr>
              <a:defRPr/>
            </a:lvl1pPr>
          </a:lstStyle>
          <a:p>
            <a:fld id="{79DBCDBF-42A4-4E7E-BED4-BD59C734F8EB}" type="slidenum">
              <a:rPr lang="ru-RU"/>
              <a:pPr/>
              <a:t>‹#›</a:t>
            </a:fld>
            <a:endParaRPr lang="ru-RU"/>
          </a:p>
        </p:txBody>
      </p:sp>
      <p:sp>
        <p:nvSpPr>
          <p:cNvPr id="9" name="Нижний колонтитул 8"/>
          <p:cNvSpPr>
            <a:spLocks noGrp="1"/>
          </p:cNvSpPr>
          <p:nvPr>
            <p:ph type="ftr" sz="quarter" idx="12"/>
          </p:nvPr>
        </p:nvSpPr>
        <p:spPr/>
        <p:txBody>
          <a:bodyPr/>
          <a:lstStyle>
            <a:lvl1pPr>
              <a:defRPr/>
            </a:lvl1pPr>
          </a:lstStyle>
          <a:p>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p>
        </p:txBody>
      </p:sp>
      <p:sp>
        <p:nvSpPr>
          <p:cNvPr id="4" name="Номер слайда 3"/>
          <p:cNvSpPr>
            <a:spLocks noGrp="1"/>
          </p:cNvSpPr>
          <p:nvPr>
            <p:ph type="sldNum" sz="quarter" idx="11"/>
          </p:nvPr>
        </p:nvSpPr>
        <p:spPr/>
        <p:txBody>
          <a:bodyPr/>
          <a:lstStyle>
            <a:lvl1pPr>
              <a:defRPr/>
            </a:lvl1pPr>
          </a:lstStyle>
          <a:p>
            <a:fld id="{6BC182EB-50E8-49EF-8C7D-77D26CF809C7}" type="slidenum">
              <a:rPr lang="ru-RU"/>
              <a:pPr/>
              <a:t>‹#›</a:t>
            </a:fld>
            <a:endParaRPr lang="ru-RU"/>
          </a:p>
        </p:txBody>
      </p:sp>
      <p:sp>
        <p:nvSpPr>
          <p:cNvPr id="5" name="Нижний колонтитул 4"/>
          <p:cNvSpPr>
            <a:spLocks noGrp="1"/>
          </p:cNvSpPr>
          <p:nvPr>
            <p:ph type="ftr" sz="quarter" idx="12"/>
          </p:nvPr>
        </p:nvSpPr>
        <p:spPr/>
        <p:txBody>
          <a:bodyPr/>
          <a:lstStyle>
            <a:lvl1pPr>
              <a:defRPr/>
            </a:lvl1pPr>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омер слайда 2"/>
          <p:cNvSpPr>
            <a:spLocks noGrp="1"/>
          </p:cNvSpPr>
          <p:nvPr>
            <p:ph type="sldNum" sz="quarter" idx="11"/>
          </p:nvPr>
        </p:nvSpPr>
        <p:spPr/>
        <p:txBody>
          <a:bodyPr/>
          <a:lstStyle>
            <a:lvl1pPr>
              <a:defRPr/>
            </a:lvl1pPr>
          </a:lstStyle>
          <a:p>
            <a:fld id="{2B81BB10-9FD0-4DD7-A8BD-3F86EEA32111}" type="slidenum">
              <a:rPr lang="ru-RU"/>
              <a:pPr/>
              <a:t>‹#›</a:t>
            </a:fld>
            <a:endParaRPr lang="ru-RU"/>
          </a:p>
        </p:txBody>
      </p:sp>
      <p:sp>
        <p:nvSpPr>
          <p:cNvPr id="4" name="Нижний колонтитул 3"/>
          <p:cNvSpPr>
            <a:spLocks noGrp="1"/>
          </p:cNvSpPr>
          <p:nvPr>
            <p:ph type="ftr" sz="quarter" idx="12"/>
          </p:nvPr>
        </p:nvSpPr>
        <p:spPr/>
        <p:txBody>
          <a:bodyPr/>
          <a:lstStyle>
            <a:lvl1pPr>
              <a:defRPr/>
            </a:lvl1pPr>
          </a:lstStyle>
          <a:p>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омер слайда 5"/>
          <p:cNvSpPr>
            <a:spLocks noGrp="1"/>
          </p:cNvSpPr>
          <p:nvPr>
            <p:ph type="sldNum" sz="quarter" idx="11"/>
          </p:nvPr>
        </p:nvSpPr>
        <p:spPr/>
        <p:txBody>
          <a:bodyPr/>
          <a:lstStyle>
            <a:lvl1pPr>
              <a:defRPr/>
            </a:lvl1pPr>
          </a:lstStyle>
          <a:p>
            <a:fld id="{4E77A9B0-647A-44C9-AB2D-86699DE9AF29}" type="slidenum">
              <a:rPr lang="ru-RU"/>
              <a:pPr/>
              <a:t>‹#›</a:t>
            </a:fld>
            <a:endParaRPr lang="ru-RU"/>
          </a:p>
        </p:txBody>
      </p:sp>
      <p:sp>
        <p:nvSpPr>
          <p:cNvPr id="7" name="Нижний колонтитул 6"/>
          <p:cNvSpPr>
            <a:spLocks noGrp="1"/>
          </p:cNvSpPr>
          <p:nvPr>
            <p:ph type="ftr" sz="quarter" idx="12"/>
          </p:nvPr>
        </p:nvSpPr>
        <p:spPr/>
        <p:txBody>
          <a:bodyPr/>
          <a:lstStyle>
            <a:lvl1pPr>
              <a:defRPr/>
            </a:lvl1pPr>
          </a:lstStyle>
          <a:p>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омер слайда 5"/>
          <p:cNvSpPr>
            <a:spLocks noGrp="1"/>
          </p:cNvSpPr>
          <p:nvPr>
            <p:ph type="sldNum" sz="quarter" idx="11"/>
          </p:nvPr>
        </p:nvSpPr>
        <p:spPr/>
        <p:txBody>
          <a:bodyPr/>
          <a:lstStyle>
            <a:lvl1pPr>
              <a:defRPr/>
            </a:lvl1pPr>
          </a:lstStyle>
          <a:p>
            <a:fld id="{A48A850D-6D8D-4F8D-9D07-A42371C083F9}" type="slidenum">
              <a:rPr lang="ru-RU"/>
              <a:pPr/>
              <a:t>‹#›</a:t>
            </a:fld>
            <a:endParaRPr lang="ru-RU"/>
          </a:p>
        </p:txBody>
      </p:sp>
      <p:sp>
        <p:nvSpPr>
          <p:cNvPr id="7" name="Нижний колонтитул 6"/>
          <p:cNvSpPr>
            <a:spLocks noGrp="1"/>
          </p:cNvSpPr>
          <p:nvPr>
            <p:ph type="ftr" sz="quarter" idx="12"/>
          </p:nvPr>
        </p:nvSpPr>
        <p:spPr/>
        <p:txBody>
          <a:bodyPr/>
          <a:lstStyle>
            <a:lvl1pPr>
              <a:defRPr/>
            </a:lvl1p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ru-RU"/>
          </a:p>
        </p:txBody>
      </p:sp>
      <p:sp>
        <p:nvSpPr>
          <p:cNvPr id="7171"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F5C88473-EC9B-4B00-AF5E-73640129E419}" type="slidenum">
              <a:rPr lang="ru-RU"/>
              <a:pPr/>
              <a:t>‹#›</a:t>
            </a:fld>
            <a:endParaRPr lang="ru-RU"/>
          </a:p>
        </p:txBody>
      </p:sp>
      <p:grpSp>
        <p:nvGrpSpPr>
          <p:cNvPr id="7172" name="Group 4"/>
          <p:cNvGrpSpPr>
            <a:grpSpLocks/>
          </p:cNvGrpSpPr>
          <p:nvPr/>
        </p:nvGrpSpPr>
        <p:grpSpPr bwMode="auto">
          <a:xfrm>
            <a:off x="0" y="0"/>
            <a:ext cx="9140825" cy="6850063"/>
            <a:chOff x="0" y="0"/>
            <a:chExt cx="5758" cy="4315"/>
          </a:xfrm>
        </p:grpSpPr>
        <p:grpSp>
          <p:nvGrpSpPr>
            <p:cNvPr id="7173" name="Group 5"/>
            <p:cNvGrpSpPr>
              <a:grpSpLocks/>
            </p:cNvGrpSpPr>
            <p:nvPr userDrawn="1"/>
          </p:nvGrpSpPr>
          <p:grpSpPr bwMode="auto">
            <a:xfrm>
              <a:off x="1728" y="2230"/>
              <a:ext cx="4027" cy="2085"/>
              <a:chOff x="1728" y="2230"/>
              <a:chExt cx="4027" cy="2085"/>
            </a:xfrm>
          </p:grpSpPr>
          <p:sp>
            <p:nvSpPr>
              <p:cNvPr id="7174"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endParaRPr lang="ru-RU"/>
              </a:p>
            </p:txBody>
          </p:sp>
          <p:sp>
            <p:nvSpPr>
              <p:cNvPr id="7175"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endParaRPr lang="ru-RU"/>
              </a:p>
            </p:txBody>
          </p:sp>
          <p:sp>
            <p:nvSpPr>
              <p:cNvPr id="7176"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endParaRPr lang="ru-RU"/>
              </a:p>
            </p:txBody>
          </p:sp>
          <p:sp>
            <p:nvSpPr>
              <p:cNvPr id="7177"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endParaRPr lang="ru-RU"/>
              </a:p>
            </p:txBody>
          </p:sp>
          <p:sp>
            <p:nvSpPr>
              <p:cNvPr id="7178"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endParaRPr lang="ru-RU"/>
              </a:p>
            </p:txBody>
          </p:sp>
        </p:grpSp>
        <p:sp>
          <p:nvSpPr>
            <p:cNvPr id="7179"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ru-RU"/>
            </a:p>
          </p:txBody>
        </p:sp>
        <p:sp>
          <p:nvSpPr>
            <p:cNvPr id="7180"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endParaRPr lang="ru-RU"/>
            </a:p>
          </p:txBody>
        </p:sp>
      </p:grpSp>
      <p:sp>
        <p:nvSpPr>
          <p:cNvPr id="7181"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7182"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endParaRPr lang="ru-RU"/>
          </a:p>
        </p:txBody>
      </p:sp>
      <p:sp>
        <p:nvSpPr>
          <p:cNvPr id="7183"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id="1" dur="indefinite" restart="never" nodeType="tmRoot"/>
      </p:par>
    </p:tnLst>
  </p:timing>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9pPr>
    </p:titleStyle>
    <p:body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gif"/><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comp-doctor.ru/prostatit/prost.php" TargetMode="External"/><Relationship Id="rId7" Type="http://schemas.openxmlformats.org/officeDocument/2006/relationships/image" Target="../media/image4.png"/><Relationship Id="rId2" Type="http://schemas.openxmlformats.org/officeDocument/2006/relationships/hyperlink" Target="http://comp-doctor.ru/ost/ost.php" TargetMode="Externa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hyperlink" Target="http://comp-doctor.ru/ves/ves.php" TargetMode="External"/><Relationship Id="rId4" Type="http://schemas.openxmlformats.org/officeDocument/2006/relationships/hyperlink" Target="http://comp-doctor.ru/hemorr/hem1.ph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comp-doctor.ru/eye/eye.php" TargetMode="Externa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comp-doctor.ru/hands/hands.php"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tiensmed.ru/illness/radikulit.html" TargetMode="Externa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hyperlink" Target="http://www.tiensmed.ru/articles/correctfeed8.html" TargetMode="External"/><Relationship Id="rId2" Type="http://schemas.openxmlformats.org/officeDocument/2006/relationships/hyperlink" Target="http://www.tiensmed.ru/articles/correctfeed.html" TargetMode="External"/><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WordArt 5"/>
          <p:cNvSpPr>
            <a:spLocks noChangeArrowheads="1" noChangeShapeType="1" noTextEdit="1"/>
          </p:cNvSpPr>
          <p:nvPr/>
        </p:nvSpPr>
        <p:spPr bwMode="auto">
          <a:xfrm>
            <a:off x="755650" y="260350"/>
            <a:ext cx="7559675" cy="2665413"/>
          </a:xfrm>
          <a:prstGeom prst="rect">
            <a:avLst/>
          </a:prstGeom>
        </p:spPr>
        <p:txBody>
          <a:bodyPr wrap="none" fromWordArt="1">
            <a:prstTxWarp prst="textWave2">
              <a:avLst>
                <a:gd name="adj1" fmla="val 13005"/>
                <a:gd name="adj2" fmla="val 0"/>
              </a:avLst>
            </a:prstTxWarp>
          </a:bodyPr>
          <a:lstStyle/>
          <a:p>
            <a:pPr algn="ctr"/>
            <a:r>
              <a:rPr lang="ru-RU"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a:cs typeface="Arial"/>
              </a:rPr>
              <a:t>Влияние компьютера на</a:t>
            </a:r>
          </a:p>
          <a:p>
            <a:pPr algn="ctr"/>
            <a:r>
              <a:rPr lang="ru-RU"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a:cs typeface="Arial"/>
              </a:rPr>
              <a:t>здоровье человека</a:t>
            </a:r>
          </a:p>
        </p:txBody>
      </p:sp>
      <p:pic>
        <p:nvPicPr>
          <p:cNvPr id="3079" name="Picture 7" descr="clipart_adelavida_com[1]"/>
          <p:cNvPicPr>
            <a:picLocks noChangeAspect="1" noChangeArrowheads="1"/>
          </p:cNvPicPr>
          <p:nvPr/>
        </p:nvPicPr>
        <p:blipFill>
          <a:blip r:embed="rId2" cstate="print"/>
          <a:srcRect/>
          <a:stretch>
            <a:fillRect/>
          </a:stretch>
        </p:blipFill>
        <p:spPr bwMode="auto">
          <a:xfrm>
            <a:off x="2843213" y="3068638"/>
            <a:ext cx="4752975" cy="3632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077"/>
                                        </p:tgtEl>
                                        <p:attrNameLst>
                                          <p:attrName>style.visibility</p:attrName>
                                        </p:attrNameLst>
                                      </p:cBhvr>
                                      <p:to>
                                        <p:strVal val="visible"/>
                                      </p:to>
                                    </p:set>
                                    <p:anim calcmode="lin" valueType="num">
                                      <p:cBhvr>
                                        <p:cTn id="7" dur="500" decel="50000" fill="hold">
                                          <p:stCondLst>
                                            <p:cond delay="0"/>
                                          </p:stCondLst>
                                        </p:cTn>
                                        <p:tgtEl>
                                          <p:spTgt spid="307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07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077"/>
                                        </p:tgtEl>
                                        <p:attrNameLst>
                                          <p:attrName>ppt_w</p:attrName>
                                        </p:attrNameLst>
                                      </p:cBhvr>
                                      <p:tavLst>
                                        <p:tav tm="0">
                                          <p:val>
                                            <p:strVal val="#ppt_w*.05"/>
                                          </p:val>
                                        </p:tav>
                                        <p:tav tm="100000">
                                          <p:val>
                                            <p:strVal val="#ppt_w"/>
                                          </p:val>
                                        </p:tav>
                                      </p:tavLst>
                                    </p:anim>
                                    <p:anim calcmode="lin" valueType="num">
                                      <p:cBhvr>
                                        <p:cTn id="10" dur="1000" fill="hold"/>
                                        <p:tgtEl>
                                          <p:spTgt spid="307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07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07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07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077"/>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4" fill="hold" nodeType="clickEffect">
                                  <p:stCondLst>
                                    <p:cond delay="0"/>
                                  </p:stCondLst>
                                  <p:childTnLst>
                                    <p:set>
                                      <p:cBhvr>
                                        <p:cTn id="18" dur="1" fill="hold">
                                          <p:stCondLst>
                                            <p:cond delay="0"/>
                                          </p:stCondLst>
                                        </p:cTn>
                                        <p:tgtEl>
                                          <p:spTgt spid="3079"/>
                                        </p:tgtEl>
                                        <p:attrNameLst>
                                          <p:attrName>style.visibility</p:attrName>
                                        </p:attrNameLst>
                                      </p:cBhvr>
                                      <p:to>
                                        <p:strVal val="visible"/>
                                      </p:to>
                                    </p:set>
                                    <p:animEffect transition="in" filter="wheel(4)">
                                      <p:cBhvr>
                                        <p:cTn id="19" dur="2000"/>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WordArt 4"/>
          <p:cNvSpPr>
            <a:spLocks noChangeArrowheads="1" noChangeShapeType="1" noTextEdit="1"/>
          </p:cNvSpPr>
          <p:nvPr/>
        </p:nvSpPr>
        <p:spPr bwMode="auto">
          <a:xfrm>
            <a:off x="1619250" y="333375"/>
            <a:ext cx="5219700" cy="863600"/>
          </a:xfrm>
          <a:prstGeom prst="rect">
            <a:avLst/>
          </a:prstGeom>
        </p:spPr>
        <p:txBody>
          <a:bodyPr wrap="none" fromWordArt="1">
            <a:prstTxWarp prst="textPlain">
              <a:avLst>
                <a:gd name="adj" fmla="val 50000"/>
              </a:avLst>
            </a:prstTxWarp>
          </a:bodyPr>
          <a:lstStyle/>
          <a:p>
            <a:pPr algn="ctr"/>
            <a:r>
              <a:rPr lang="ru-RU" sz="3600" kern="1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Компьютерная зависимоть</a:t>
            </a:r>
          </a:p>
        </p:txBody>
      </p:sp>
      <p:sp>
        <p:nvSpPr>
          <p:cNvPr id="18437" name="Text Box 5"/>
          <p:cNvSpPr txBox="1">
            <a:spLocks noChangeArrowheads="1"/>
          </p:cNvSpPr>
          <p:nvPr/>
        </p:nvSpPr>
        <p:spPr bwMode="auto">
          <a:xfrm>
            <a:off x="250825" y="1125538"/>
            <a:ext cx="6335713" cy="1878012"/>
          </a:xfrm>
          <a:prstGeom prst="rect">
            <a:avLst/>
          </a:prstGeom>
          <a:noFill/>
          <a:ln w="9525">
            <a:noFill/>
            <a:miter lim="800000"/>
            <a:headEnd/>
            <a:tailEnd/>
          </a:ln>
          <a:effectLst/>
        </p:spPr>
        <p:txBody>
          <a:bodyPr>
            <a:spAutoFit/>
          </a:bodyPr>
          <a:lstStyle/>
          <a:p>
            <a:pPr marL="342900" indent="-342900" algn="just">
              <a:spcBef>
                <a:spcPct val="50000"/>
              </a:spcBef>
            </a:pPr>
            <a:r>
              <a:rPr lang="ru-RU"/>
              <a:t>     Все чаще появляются сообщения о возникновении </a:t>
            </a:r>
            <a:r>
              <a:rPr lang="ru-RU" b="1"/>
              <a:t>компьютерной зависимости</a:t>
            </a:r>
            <a:r>
              <a:rPr lang="ru-RU"/>
              <a:t>. Действительно, длительная работа за компьютером, работа в Интернете и компьютерные игры могут вызвать подобные психические расстройства. </a:t>
            </a:r>
          </a:p>
          <a:p>
            <a:pPr marL="342900" indent="-342900">
              <a:spcBef>
                <a:spcPct val="50000"/>
              </a:spcBef>
            </a:pPr>
            <a:endParaRPr lang="ru-RU"/>
          </a:p>
        </p:txBody>
      </p:sp>
      <p:pic>
        <p:nvPicPr>
          <p:cNvPr id="18438" name="Picture 6" descr="comp[1]"/>
          <p:cNvPicPr>
            <a:picLocks noChangeAspect="1" noChangeArrowheads="1"/>
          </p:cNvPicPr>
          <p:nvPr/>
        </p:nvPicPr>
        <p:blipFill>
          <a:blip r:embed="rId2" cstate="print"/>
          <a:srcRect/>
          <a:stretch>
            <a:fillRect/>
          </a:stretch>
        </p:blipFill>
        <p:spPr bwMode="auto">
          <a:xfrm>
            <a:off x="6156325" y="2997200"/>
            <a:ext cx="2797175" cy="2808288"/>
          </a:xfrm>
          <a:prstGeom prst="rect">
            <a:avLst/>
          </a:prstGeom>
          <a:noFill/>
        </p:spPr>
      </p:pic>
      <p:pic>
        <p:nvPicPr>
          <p:cNvPr id="18439" name="Picture 7" descr="normal_computer[1]"/>
          <p:cNvPicPr>
            <a:picLocks noChangeAspect="1" noChangeArrowheads="1"/>
          </p:cNvPicPr>
          <p:nvPr/>
        </p:nvPicPr>
        <p:blipFill>
          <a:blip r:embed="rId3" cstate="print"/>
          <a:srcRect/>
          <a:stretch>
            <a:fillRect/>
          </a:stretch>
        </p:blipFill>
        <p:spPr bwMode="auto">
          <a:xfrm>
            <a:off x="2987675" y="4349750"/>
            <a:ext cx="3097213" cy="2508250"/>
          </a:xfrm>
          <a:prstGeom prst="rect">
            <a:avLst/>
          </a:prstGeom>
          <a:noFill/>
        </p:spPr>
      </p:pic>
      <p:pic>
        <p:nvPicPr>
          <p:cNvPr id="18440" name="Picture 8" descr="gameover[1]"/>
          <p:cNvPicPr>
            <a:picLocks noChangeAspect="1" noChangeArrowheads="1"/>
          </p:cNvPicPr>
          <p:nvPr/>
        </p:nvPicPr>
        <p:blipFill>
          <a:blip r:embed="rId4" cstate="print"/>
          <a:srcRect/>
          <a:stretch>
            <a:fillRect/>
          </a:stretch>
        </p:blipFill>
        <p:spPr bwMode="auto">
          <a:xfrm>
            <a:off x="6659563" y="1125538"/>
            <a:ext cx="2286000" cy="1714500"/>
          </a:xfrm>
          <a:prstGeom prst="rect">
            <a:avLst/>
          </a:prstGeom>
          <a:noFill/>
        </p:spPr>
      </p:pic>
      <p:pic>
        <p:nvPicPr>
          <p:cNvPr id="18441" name="Picture 9" descr="DELAY_Gbg[1]"/>
          <p:cNvPicPr>
            <a:picLocks noChangeAspect="1" noChangeArrowheads="1"/>
          </p:cNvPicPr>
          <p:nvPr/>
        </p:nvPicPr>
        <p:blipFill>
          <a:blip r:embed="rId5" cstate="print"/>
          <a:srcRect/>
          <a:stretch>
            <a:fillRect/>
          </a:stretch>
        </p:blipFill>
        <p:spPr bwMode="auto">
          <a:xfrm>
            <a:off x="179388" y="2708275"/>
            <a:ext cx="2771775" cy="25717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p:cTn id="7" dur="500" fill="hold"/>
                                        <p:tgtEl>
                                          <p:spTgt spid="18436"/>
                                        </p:tgtEl>
                                        <p:attrNameLst>
                                          <p:attrName>ppt_w</p:attrName>
                                        </p:attrNameLst>
                                      </p:cBhvr>
                                      <p:tavLst>
                                        <p:tav tm="0">
                                          <p:val>
                                            <p:strVal val="#ppt_w*0.05"/>
                                          </p:val>
                                        </p:tav>
                                        <p:tav tm="100000">
                                          <p:val>
                                            <p:strVal val="#ppt_w"/>
                                          </p:val>
                                        </p:tav>
                                      </p:tavLst>
                                    </p:anim>
                                    <p:anim calcmode="lin" valueType="num">
                                      <p:cBhvr>
                                        <p:cTn id="8" dur="500" fill="hold"/>
                                        <p:tgtEl>
                                          <p:spTgt spid="18436"/>
                                        </p:tgtEl>
                                        <p:attrNameLst>
                                          <p:attrName>ppt_h</p:attrName>
                                        </p:attrNameLst>
                                      </p:cBhvr>
                                      <p:tavLst>
                                        <p:tav tm="0">
                                          <p:val>
                                            <p:strVal val="#ppt_h"/>
                                          </p:val>
                                        </p:tav>
                                        <p:tav tm="100000">
                                          <p:val>
                                            <p:strVal val="#ppt_h"/>
                                          </p:val>
                                        </p:tav>
                                      </p:tavLst>
                                    </p:anim>
                                    <p:anim calcmode="lin" valueType="num">
                                      <p:cBhvr>
                                        <p:cTn id="9" dur="500" fill="hold"/>
                                        <p:tgtEl>
                                          <p:spTgt spid="18436"/>
                                        </p:tgtEl>
                                        <p:attrNameLst>
                                          <p:attrName>ppt_x</p:attrName>
                                        </p:attrNameLst>
                                      </p:cBhvr>
                                      <p:tavLst>
                                        <p:tav tm="0">
                                          <p:val>
                                            <p:strVal val="#ppt_x-.2"/>
                                          </p:val>
                                        </p:tav>
                                        <p:tav tm="100000">
                                          <p:val>
                                            <p:strVal val="#ppt_x"/>
                                          </p:val>
                                        </p:tav>
                                      </p:tavLst>
                                    </p:anim>
                                    <p:anim calcmode="lin" valueType="num">
                                      <p:cBhvr>
                                        <p:cTn id="10" dur="500" fill="hold"/>
                                        <p:tgtEl>
                                          <p:spTgt spid="18436"/>
                                        </p:tgtEl>
                                        <p:attrNameLst>
                                          <p:attrName>ppt_y</p:attrName>
                                        </p:attrNameLst>
                                      </p:cBhvr>
                                      <p:tavLst>
                                        <p:tav tm="0">
                                          <p:val>
                                            <p:strVal val="#ppt_y"/>
                                          </p:val>
                                        </p:tav>
                                        <p:tav tm="100000">
                                          <p:val>
                                            <p:strVal val="#ppt_y"/>
                                          </p:val>
                                        </p:tav>
                                      </p:tavLst>
                                    </p:anim>
                                    <p:animEffect transition="in" filter="fade">
                                      <p:cBhvr>
                                        <p:cTn id="11" dur="500"/>
                                        <p:tgtEl>
                                          <p:spTgt spid="18436"/>
                                        </p:tgtEl>
                                      </p:cBhvr>
                                    </p:animEffect>
                                  </p:childTnLst>
                                </p:cTn>
                              </p:par>
                            </p:childTnLst>
                          </p:cTn>
                        </p:par>
                      </p:childTnLst>
                    </p:cTn>
                  </p:par>
                  <p:par>
                    <p:cTn id="12" fill="hold">
                      <p:stCondLst>
                        <p:cond delay="indefinite"/>
                      </p:stCondLst>
                      <p:childTnLst>
                        <p:par>
                          <p:cTn id="13" fill="hold">
                            <p:stCondLst>
                              <p:cond delay="0"/>
                            </p:stCondLst>
                            <p:childTnLst>
                              <p:par>
                                <p:cTn id="14" presetID="52" presetClass="entr" presetSubtype="0" fill="hold" nodeType="clickEffect">
                                  <p:stCondLst>
                                    <p:cond delay="0"/>
                                  </p:stCondLst>
                                  <p:childTnLst>
                                    <p:set>
                                      <p:cBhvr>
                                        <p:cTn id="15" dur="1" fill="hold">
                                          <p:stCondLst>
                                            <p:cond delay="0"/>
                                          </p:stCondLst>
                                        </p:cTn>
                                        <p:tgtEl>
                                          <p:spTgt spid="18437">
                                            <p:txEl>
                                              <p:pRg st="0" end="0"/>
                                            </p:txEl>
                                          </p:spTgt>
                                        </p:tgtEl>
                                        <p:attrNameLst>
                                          <p:attrName>style.visibility</p:attrName>
                                        </p:attrNameLst>
                                      </p:cBhvr>
                                      <p:to>
                                        <p:strVal val="visible"/>
                                      </p:to>
                                    </p:set>
                                    <p:animScale>
                                      <p:cBhvr>
                                        <p:cTn id="16" dur="1000" decel="50000" fill="hold">
                                          <p:stCondLst>
                                            <p:cond delay="0"/>
                                          </p:stCondLst>
                                        </p:cTn>
                                        <p:tgtEl>
                                          <p:spTgt spid="18437">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18437">
                                            <p:txEl>
                                              <p:pRg st="0" end="0"/>
                                            </p:txEl>
                                          </p:spTgt>
                                        </p:tgtEl>
                                        <p:attrNameLst>
                                          <p:attrName>ppt_x</p:attrName>
                                          <p:attrName>ppt_y</p:attrName>
                                        </p:attrNameLst>
                                      </p:cBhvr>
                                    </p:animMotion>
                                    <p:animEffect transition="in" filter="fade">
                                      <p:cBhvr>
                                        <p:cTn id="18" dur="1000"/>
                                        <p:tgtEl>
                                          <p:spTgt spid="1843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8440"/>
                                        </p:tgtEl>
                                        <p:attrNameLst>
                                          <p:attrName>style.visibility</p:attrName>
                                        </p:attrNameLst>
                                      </p:cBhvr>
                                      <p:to>
                                        <p:strVal val="visible"/>
                                      </p:to>
                                    </p:set>
                                    <p:animEffect transition="in" filter="checkerboard(across)">
                                      <p:cBhvr>
                                        <p:cTn id="23" dur="500"/>
                                        <p:tgtEl>
                                          <p:spTgt spid="18440"/>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18441"/>
                                        </p:tgtEl>
                                        <p:attrNameLst>
                                          <p:attrName>style.visibility</p:attrName>
                                        </p:attrNameLst>
                                      </p:cBhvr>
                                      <p:to>
                                        <p:strVal val="visible"/>
                                      </p:to>
                                    </p:set>
                                    <p:animEffect transition="in" filter="checkerboard(across)">
                                      <p:cBhvr>
                                        <p:cTn id="28" dur="500"/>
                                        <p:tgtEl>
                                          <p:spTgt spid="18441"/>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18439"/>
                                        </p:tgtEl>
                                        <p:attrNameLst>
                                          <p:attrName>style.visibility</p:attrName>
                                        </p:attrNameLst>
                                      </p:cBhvr>
                                      <p:to>
                                        <p:strVal val="visible"/>
                                      </p:to>
                                    </p:set>
                                    <p:animEffect transition="in" filter="checkerboard(across)">
                                      <p:cBhvr>
                                        <p:cTn id="33" dur="500"/>
                                        <p:tgtEl>
                                          <p:spTgt spid="18439"/>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18438"/>
                                        </p:tgtEl>
                                        <p:attrNameLst>
                                          <p:attrName>style.visibility</p:attrName>
                                        </p:attrNameLst>
                                      </p:cBhvr>
                                      <p:to>
                                        <p:strVal val="visible"/>
                                      </p:to>
                                    </p:set>
                                    <p:animEffect transition="in" filter="checkerboard(across)">
                                      <p:cBhvr>
                                        <p:cTn id="38" dur="5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179388" y="188913"/>
            <a:ext cx="3097212" cy="3662362"/>
          </a:xfrm>
          <a:prstGeom prst="rect">
            <a:avLst/>
          </a:prstGeom>
          <a:noFill/>
          <a:ln w="9525">
            <a:noFill/>
            <a:miter lim="800000"/>
            <a:headEnd/>
            <a:tailEnd/>
          </a:ln>
          <a:effectLst/>
        </p:spPr>
        <p:txBody>
          <a:bodyPr>
            <a:spAutoFit/>
          </a:bodyPr>
          <a:lstStyle/>
          <a:p>
            <a:pPr>
              <a:spcBef>
                <a:spcPct val="50000"/>
              </a:spcBef>
            </a:pPr>
            <a:r>
              <a:rPr lang="ru-RU"/>
              <a:t>По сути дела только длительная работа за компьютером может оказать существенное влияние на здоровье человека. В наше время использование компьютеров во всех сферах жизни становится все шире и потому все больше людей вынуждены проводить целые дни у мониторов компьютеров. </a:t>
            </a:r>
          </a:p>
        </p:txBody>
      </p:sp>
      <p:pic>
        <p:nvPicPr>
          <p:cNvPr id="19461" name="Picture 5" descr="gl[1]"/>
          <p:cNvPicPr>
            <a:picLocks noChangeAspect="1" noChangeArrowheads="1" noCrop="1"/>
          </p:cNvPicPr>
          <p:nvPr/>
        </p:nvPicPr>
        <p:blipFill>
          <a:blip r:embed="rId2" cstate="print"/>
          <a:srcRect/>
          <a:stretch>
            <a:fillRect/>
          </a:stretch>
        </p:blipFill>
        <p:spPr bwMode="auto">
          <a:xfrm>
            <a:off x="3276600" y="404813"/>
            <a:ext cx="1485900" cy="1238250"/>
          </a:xfrm>
          <a:prstGeom prst="rect">
            <a:avLst/>
          </a:prstGeom>
          <a:noFill/>
        </p:spPr>
      </p:pic>
      <p:pic>
        <p:nvPicPr>
          <p:cNvPr id="19463" name="Picture 7" descr="komp[1]"/>
          <p:cNvPicPr>
            <a:picLocks noChangeAspect="1" noChangeArrowheads="1"/>
          </p:cNvPicPr>
          <p:nvPr/>
        </p:nvPicPr>
        <p:blipFill>
          <a:blip r:embed="rId3" cstate="print"/>
          <a:srcRect/>
          <a:stretch>
            <a:fillRect/>
          </a:stretch>
        </p:blipFill>
        <p:spPr bwMode="auto">
          <a:xfrm>
            <a:off x="3563938" y="2349500"/>
            <a:ext cx="1428750" cy="1428750"/>
          </a:xfrm>
          <a:prstGeom prst="rect">
            <a:avLst/>
          </a:prstGeom>
          <a:noFill/>
        </p:spPr>
      </p:pic>
      <p:pic>
        <p:nvPicPr>
          <p:cNvPr id="19464" name="Picture 8" descr="1555_1[1]"/>
          <p:cNvPicPr>
            <a:picLocks noChangeAspect="1" noChangeArrowheads="1"/>
          </p:cNvPicPr>
          <p:nvPr/>
        </p:nvPicPr>
        <p:blipFill>
          <a:blip r:embed="rId4" cstate="print"/>
          <a:srcRect/>
          <a:stretch>
            <a:fillRect/>
          </a:stretch>
        </p:blipFill>
        <p:spPr bwMode="auto">
          <a:xfrm>
            <a:off x="5435600" y="4365625"/>
            <a:ext cx="2743200" cy="1790700"/>
          </a:xfrm>
          <a:prstGeom prst="rect">
            <a:avLst/>
          </a:prstGeom>
          <a:noFill/>
        </p:spPr>
      </p:pic>
      <p:pic>
        <p:nvPicPr>
          <p:cNvPr id="19465" name="Picture 9" descr="comp[1]"/>
          <p:cNvPicPr>
            <a:picLocks noChangeAspect="1" noChangeArrowheads="1"/>
          </p:cNvPicPr>
          <p:nvPr/>
        </p:nvPicPr>
        <p:blipFill>
          <a:blip r:embed="rId5" cstate="print"/>
          <a:srcRect/>
          <a:stretch>
            <a:fillRect/>
          </a:stretch>
        </p:blipFill>
        <p:spPr bwMode="auto">
          <a:xfrm>
            <a:off x="684213" y="4076700"/>
            <a:ext cx="3673475" cy="2495550"/>
          </a:xfrm>
          <a:prstGeom prst="rect">
            <a:avLst/>
          </a:prstGeom>
          <a:noFill/>
        </p:spPr>
      </p:pic>
      <p:pic>
        <p:nvPicPr>
          <p:cNvPr id="19466" name="Picture 10" descr="22450_1[1]"/>
          <p:cNvPicPr>
            <a:picLocks noChangeAspect="1" noChangeArrowheads="1"/>
          </p:cNvPicPr>
          <p:nvPr/>
        </p:nvPicPr>
        <p:blipFill>
          <a:blip r:embed="rId6" cstate="print"/>
          <a:srcRect/>
          <a:stretch>
            <a:fillRect/>
          </a:stretch>
        </p:blipFill>
        <p:spPr bwMode="auto">
          <a:xfrm>
            <a:off x="5940425" y="260350"/>
            <a:ext cx="2541588" cy="33845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p:cTn id="7" dur="500" decel="50000" fill="hold">
                                          <p:stCondLst>
                                            <p:cond delay="0"/>
                                          </p:stCondLst>
                                        </p:cTn>
                                        <p:tgtEl>
                                          <p:spTgt spid="1946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946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9460"/>
                                        </p:tgtEl>
                                        <p:attrNameLst>
                                          <p:attrName>ppt_w</p:attrName>
                                        </p:attrNameLst>
                                      </p:cBhvr>
                                      <p:tavLst>
                                        <p:tav tm="0">
                                          <p:val>
                                            <p:strVal val="#ppt_w*.05"/>
                                          </p:val>
                                        </p:tav>
                                        <p:tav tm="100000">
                                          <p:val>
                                            <p:strVal val="#ppt_w"/>
                                          </p:val>
                                        </p:tav>
                                      </p:tavLst>
                                    </p:anim>
                                    <p:anim calcmode="lin" valueType="num">
                                      <p:cBhvr>
                                        <p:cTn id="10" dur="1000" fill="hold"/>
                                        <p:tgtEl>
                                          <p:spTgt spid="1946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946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946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946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9460"/>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nodeType="clickEffect">
                                  <p:stCondLst>
                                    <p:cond delay="0"/>
                                  </p:stCondLst>
                                  <p:childTnLst>
                                    <p:set>
                                      <p:cBhvr>
                                        <p:cTn id="18" dur="1" fill="hold">
                                          <p:stCondLst>
                                            <p:cond delay="0"/>
                                          </p:stCondLst>
                                        </p:cTn>
                                        <p:tgtEl>
                                          <p:spTgt spid="19461"/>
                                        </p:tgtEl>
                                        <p:attrNameLst>
                                          <p:attrName>style.visibility</p:attrName>
                                        </p:attrNameLst>
                                      </p:cBhvr>
                                      <p:to>
                                        <p:strVal val="visible"/>
                                      </p:to>
                                    </p:set>
                                    <p:anim calcmode="lin" valueType="num">
                                      <p:cBhvr>
                                        <p:cTn id="19" dur="1000" fill="hold"/>
                                        <p:tgtEl>
                                          <p:spTgt spid="19461"/>
                                        </p:tgtEl>
                                        <p:attrNameLst>
                                          <p:attrName>ppt_w</p:attrName>
                                        </p:attrNameLst>
                                      </p:cBhvr>
                                      <p:tavLst>
                                        <p:tav tm="0">
                                          <p:val>
                                            <p:strVal val="#ppt_w+.3"/>
                                          </p:val>
                                        </p:tav>
                                        <p:tav tm="100000">
                                          <p:val>
                                            <p:strVal val="#ppt_w"/>
                                          </p:val>
                                        </p:tav>
                                      </p:tavLst>
                                    </p:anim>
                                    <p:anim calcmode="lin" valueType="num">
                                      <p:cBhvr>
                                        <p:cTn id="20" dur="1000" fill="hold"/>
                                        <p:tgtEl>
                                          <p:spTgt spid="19461"/>
                                        </p:tgtEl>
                                        <p:attrNameLst>
                                          <p:attrName>ppt_h</p:attrName>
                                        </p:attrNameLst>
                                      </p:cBhvr>
                                      <p:tavLst>
                                        <p:tav tm="0">
                                          <p:val>
                                            <p:strVal val="#ppt_h"/>
                                          </p:val>
                                        </p:tav>
                                        <p:tav tm="100000">
                                          <p:val>
                                            <p:strVal val="#ppt_h"/>
                                          </p:val>
                                        </p:tav>
                                      </p:tavLst>
                                    </p:anim>
                                    <p:animEffect transition="in" filter="fade">
                                      <p:cBhvr>
                                        <p:cTn id="21" dur="1000"/>
                                        <p:tgtEl>
                                          <p:spTgt spid="19461"/>
                                        </p:tgtEl>
                                      </p:cBhvr>
                                    </p:animEffect>
                                  </p:childTnLst>
                                </p:cTn>
                              </p:par>
                            </p:childTnLst>
                          </p:cTn>
                        </p:par>
                      </p:childTnLst>
                    </p:cTn>
                  </p:par>
                  <p:par>
                    <p:cTn id="22" fill="hold">
                      <p:stCondLst>
                        <p:cond delay="indefinite"/>
                      </p:stCondLst>
                      <p:childTnLst>
                        <p:par>
                          <p:cTn id="23" fill="hold">
                            <p:stCondLst>
                              <p:cond delay="0"/>
                            </p:stCondLst>
                            <p:childTnLst>
                              <p:par>
                                <p:cTn id="24" presetID="50" presetClass="entr" presetSubtype="0" decel="100000" fill="hold" nodeType="clickEffect">
                                  <p:stCondLst>
                                    <p:cond delay="0"/>
                                  </p:stCondLst>
                                  <p:childTnLst>
                                    <p:set>
                                      <p:cBhvr>
                                        <p:cTn id="25" dur="1" fill="hold">
                                          <p:stCondLst>
                                            <p:cond delay="0"/>
                                          </p:stCondLst>
                                        </p:cTn>
                                        <p:tgtEl>
                                          <p:spTgt spid="19466"/>
                                        </p:tgtEl>
                                        <p:attrNameLst>
                                          <p:attrName>style.visibility</p:attrName>
                                        </p:attrNameLst>
                                      </p:cBhvr>
                                      <p:to>
                                        <p:strVal val="visible"/>
                                      </p:to>
                                    </p:set>
                                    <p:anim calcmode="lin" valueType="num">
                                      <p:cBhvr>
                                        <p:cTn id="26" dur="1000" fill="hold"/>
                                        <p:tgtEl>
                                          <p:spTgt spid="19466"/>
                                        </p:tgtEl>
                                        <p:attrNameLst>
                                          <p:attrName>ppt_w</p:attrName>
                                        </p:attrNameLst>
                                      </p:cBhvr>
                                      <p:tavLst>
                                        <p:tav tm="0">
                                          <p:val>
                                            <p:strVal val="#ppt_w+.3"/>
                                          </p:val>
                                        </p:tav>
                                        <p:tav tm="100000">
                                          <p:val>
                                            <p:strVal val="#ppt_w"/>
                                          </p:val>
                                        </p:tav>
                                      </p:tavLst>
                                    </p:anim>
                                    <p:anim calcmode="lin" valueType="num">
                                      <p:cBhvr>
                                        <p:cTn id="27" dur="1000" fill="hold"/>
                                        <p:tgtEl>
                                          <p:spTgt spid="19466"/>
                                        </p:tgtEl>
                                        <p:attrNameLst>
                                          <p:attrName>ppt_h</p:attrName>
                                        </p:attrNameLst>
                                      </p:cBhvr>
                                      <p:tavLst>
                                        <p:tav tm="0">
                                          <p:val>
                                            <p:strVal val="#ppt_h"/>
                                          </p:val>
                                        </p:tav>
                                        <p:tav tm="100000">
                                          <p:val>
                                            <p:strVal val="#ppt_h"/>
                                          </p:val>
                                        </p:tav>
                                      </p:tavLst>
                                    </p:anim>
                                    <p:animEffect transition="in" filter="fade">
                                      <p:cBhvr>
                                        <p:cTn id="28" dur="1000"/>
                                        <p:tgtEl>
                                          <p:spTgt spid="19466"/>
                                        </p:tgtEl>
                                      </p:cBhvr>
                                    </p:animEffect>
                                  </p:childTnLst>
                                </p:cTn>
                              </p:par>
                            </p:childTnLst>
                          </p:cTn>
                        </p:par>
                      </p:childTnLst>
                    </p:cTn>
                  </p:par>
                  <p:par>
                    <p:cTn id="29" fill="hold">
                      <p:stCondLst>
                        <p:cond delay="indefinite"/>
                      </p:stCondLst>
                      <p:childTnLst>
                        <p:par>
                          <p:cTn id="30" fill="hold">
                            <p:stCondLst>
                              <p:cond delay="0"/>
                            </p:stCondLst>
                            <p:childTnLst>
                              <p:par>
                                <p:cTn id="31" presetID="50" presetClass="entr" presetSubtype="0" decel="100000" fill="hold" nodeType="clickEffect">
                                  <p:stCondLst>
                                    <p:cond delay="0"/>
                                  </p:stCondLst>
                                  <p:childTnLst>
                                    <p:set>
                                      <p:cBhvr>
                                        <p:cTn id="32" dur="1" fill="hold">
                                          <p:stCondLst>
                                            <p:cond delay="0"/>
                                          </p:stCondLst>
                                        </p:cTn>
                                        <p:tgtEl>
                                          <p:spTgt spid="19463"/>
                                        </p:tgtEl>
                                        <p:attrNameLst>
                                          <p:attrName>style.visibility</p:attrName>
                                        </p:attrNameLst>
                                      </p:cBhvr>
                                      <p:to>
                                        <p:strVal val="visible"/>
                                      </p:to>
                                    </p:set>
                                    <p:anim calcmode="lin" valueType="num">
                                      <p:cBhvr>
                                        <p:cTn id="33" dur="1000" fill="hold"/>
                                        <p:tgtEl>
                                          <p:spTgt spid="19463"/>
                                        </p:tgtEl>
                                        <p:attrNameLst>
                                          <p:attrName>ppt_w</p:attrName>
                                        </p:attrNameLst>
                                      </p:cBhvr>
                                      <p:tavLst>
                                        <p:tav tm="0">
                                          <p:val>
                                            <p:strVal val="#ppt_w+.3"/>
                                          </p:val>
                                        </p:tav>
                                        <p:tav tm="100000">
                                          <p:val>
                                            <p:strVal val="#ppt_w"/>
                                          </p:val>
                                        </p:tav>
                                      </p:tavLst>
                                    </p:anim>
                                    <p:anim calcmode="lin" valueType="num">
                                      <p:cBhvr>
                                        <p:cTn id="34" dur="1000" fill="hold"/>
                                        <p:tgtEl>
                                          <p:spTgt spid="19463"/>
                                        </p:tgtEl>
                                        <p:attrNameLst>
                                          <p:attrName>ppt_h</p:attrName>
                                        </p:attrNameLst>
                                      </p:cBhvr>
                                      <p:tavLst>
                                        <p:tav tm="0">
                                          <p:val>
                                            <p:strVal val="#ppt_h"/>
                                          </p:val>
                                        </p:tav>
                                        <p:tav tm="100000">
                                          <p:val>
                                            <p:strVal val="#ppt_h"/>
                                          </p:val>
                                        </p:tav>
                                      </p:tavLst>
                                    </p:anim>
                                    <p:animEffect transition="in" filter="fade">
                                      <p:cBhvr>
                                        <p:cTn id="35" dur="1000"/>
                                        <p:tgtEl>
                                          <p:spTgt spid="19463"/>
                                        </p:tgtEl>
                                      </p:cBhvr>
                                    </p:animEffect>
                                  </p:childTnLst>
                                </p:cTn>
                              </p:par>
                            </p:childTnLst>
                          </p:cTn>
                        </p:par>
                      </p:childTnLst>
                    </p:cTn>
                  </p:par>
                  <p:par>
                    <p:cTn id="36" fill="hold">
                      <p:stCondLst>
                        <p:cond delay="indefinite"/>
                      </p:stCondLst>
                      <p:childTnLst>
                        <p:par>
                          <p:cTn id="37" fill="hold">
                            <p:stCondLst>
                              <p:cond delay="0"/>
                            </p:stCondLst>
                            <p:childTnLst>
                              <p:par>
                                <p:cTn id="38" presetID="50" presetClass="entr" presetSubtype="0" decel="100000" fill="hold" nodeType="clickEffect">
                                  <p:stCondLst>
                                    <p:cond delay="0"/>
                                  </p:stCondLst>
                                  <p:childTnLst>
                                    <p:set>
                                      <p:cBhvr>
                                        <p:cTn id="39" dur="1" fill="hold">
                                          <p:stCondLst>
                                            <p:cond delay="0"/>
                                          </p:stCondLst>
                                        </p:cTn>
                                        <p:tgtEl>
                                          <p:spTgt spid="19465"/>
                                        </p:tgtEl>
                                        <p:attrNameLst>
                                          <p:attrName>style.visibility</p:attrName>
                                        </p:attrNameLst>
                                      </p:cBhvr>
                                      <p:to>
                                        <p:strVal val="visible"/>
                                      </p:to>
                                    </p:set>
                                    <p:anim calcmode="lin" valueType="num">
                                      <p:cBhvr>
                                        <p:cTn id="40" dur="1000" fill="hold"/>
                                        <p:tgtEl>
                                          <p:spTgt spid="19465"/>
                                        </p:tgtEl>
                                        <p:attrNameLst>
                                          <p:attrName>ppt_w</p:attrName>
                                        </p:attrNameLst>
                                      </p:cBhvr>
                                      <p:tavLst>
                                        <p:tav tm="0">
                                          <p:val>
                                            <p:strVal val="#ppt_w+.3"/>
                                          </p:val>
                                        </p:tav>
                                        <p:tav tm="100000">
                                          <p:val>
                                            <p:strVal val="#ppt_w"/>
                                          </p:val>
                                        </p:tav>
                                      </p:tavLst>
                                    </p:anim>
                                    <p:anim calcmode="lin" valueType="num">
                                      <p:cBhvr>
                                        <p:cTn id="41" dur="1000" fill="hold"/>
                                        <p:tgtEl>
                                          <p:spTgt spid="19465"/>
                                        </p:tgtEl>
                                        <p:attrNameLst>
                                          <p:attrName>ppt_h</p:attrName>
                                        </p:attrNameLst>
                                      </p:cBhvr>
                                      <p:tavLst>
                                        <p:tav tm="0">
                                          <p:val>
                                            <p:strVal val="#ppt_h"/>
                                          </p:val>
                                        </p:tav>
                                        <p:tav tm="100000">
                                          <p:val>
                                            <p:strVal val="#ppt_h"/>
                                          </p:val>
                                        </p:tav>
                                      </p:tavLst>
                                    </p:anim>
                                    <p:animEffect transition="in" filter="fade">
                                      <p:cBhvr>
                                        <p:cTn id="42" dur="1000"/>
                                        <p:tgtEl>
                                          <p:spTgt spid="19465"/>
                                        </p:tgtEl>
                                      </p:cBhvr>
                                    </p:animEffect>
                                  </p:childTnLst>
                                </p:cTn>
                              </p:par>
                            </p:childTnLst>
                          </p:cTn>
                        </p:par>
                      </p:childTnLst>
                    </p:cTn>
                  </p:par>
                  <p:par>
                    <p:cTn id="43" fill="hold">
                      <p:stCondLst>
                        <p:cond delay="indefinite"/>
                      </p:stCondLst>
                      <p:childTnLst>
                        <p:par>
                          <p:cTn id="44" fill="hold">
                            <p:stCondLst>
                              <p:cond delay="0"/>
                            </p:stCondLst>
                            <p:childTnLst>
                              <p:par>
                                <p:cTn id="45" presetID="50" presetClass="entr" presetSubtype="0" decel="100000" fill="hold" nodeType="clickEffect">
                                  <p:stCondLst>
                                    <p:cond delay="0"/>
                                  </p:stCondLst>
                                  <p:childTnLst>
                                    <p:set>
                                      <p:cBhvr>
                                        <p:cTn id="46" dur="1" fill="hold">
                                          <p:stCondLst>
                                            <p:cond delay="0"/>
                                          </p:stCondLst>
                                        </p:cTn>
                                        <p:tgtEl>
                                          <p:spTgt spid="19464"/>
                                        </p:tgtEl>
                                        <p:attrNameLst>
                                          <p:attrName>style.visibility</p:attrName>
                                        </p:attrNameLst>
                                      </p:cBhvr>
                                      <p:to>
                                        <p:strVal val="visible"/>
                                      </p:to>
                                    </p:set>
                                    <p:anim calcmode="lin" valueType="num">
                                      <p:cBhvr>
                                        <p:cTn id="47" dur="1000" fill="hold"/>
                                        <p:tgtEl>
                                          <p:spTgt spid="19464"/>
                                        </p:tgtEl>
                                        <p:attrNameLst>
                                          <p:attrName>ppt_w</p:attrName>
                                        </p:attrNameLst>
                                      </p:cBhvr>
                                      <p:tavLst>
                                        <p:tav tm="0">
                                          <p:val>
                                            <p:strVal val="#ppt_w+.3"/>
                                          </p:val>
                                        </p:tav>
                                        <p:tav tm="100000">
                                          <p:val>
                                            <p:strVal val="#ppt_w"/>
                                          </p:val>
                                        </p:tav>
                                      </p:tavLst>
                                    </p:anim>
                                    <p:anim calcmode="lin" valueType="num">
                                      <p:cBhvr>
                                        <p:cTn id="48" dur="1000" fill="hold"/>
                                        <p:tgtEl>
                                          <p:spTgt spid="19464"/>
                                        </p:tgtEl>
                                        <p:attrNameLst>
                                          <p:attrName>ppt_h</p:attrName>
                                        </p:attrNameLst>
                                      </p:cBhvr>
                                      <p:tavLst>
                                        <p:tav tm="0">
                                          <p:val>
                                            <p:strVal val="#ppt_h"/>
                                          </p:val>
                                        </p:tav>
                                        <p:tav tm="100000">
                                          <p:val>
                                            <p:strVal val="#ppt_h"/>
                                          </p:val>
                                        </p:tav>
                                      </p:tavLst>
                                    </p:anim>
                                    <p:animEffect transition="in" filter="fade">
                                      <p:cBhvr>
                                        <p:cTn id="49" dur="10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WordArt 4"/>
          <p:cNvSpPr>
            <a:spLocks noChangeArrowheads="1" noChangeShapeType="1" noTextEdit="1"/>
          </p:cNvSpPr>
          <p:nvPr/>
        </p:nvSpPr>
        <p:spPr bwMode="auto">
          <a:xfrm>
            <a:off x="1403350" y="260350"/>
            <a:ext cx="6265863" cy="2016125"/>
          </a:xfrm>
          <a:prstGeom prst="rect">
            <a:avLst/>
          </a:prstGeom>
        </p:spPr>
        <p:txBody>
          <a:bodyPr wrap="none" fromWordArt="1">
            <a:prstTxWarp prst="textStop">
              <a:avLst>
                <a:gd name="adj" fmla="val 22222"/>
              </a:avLst>
            </a:prstTxWarp>
          </a:bodyPr>
          <a:lstStyle/>
          <a:p>
            <a:pPr algn="ctr"/>
            <a:r>
              <a:rPr lang="ru-RU"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a:cs typeface="Arial"/>
              </a:rPr>
              <a:t>Берегите свое здоровье</a:t>
            </a:r>
          </a:p>
        </p:txBody>
      </p:sp>
      <p:pic>
        <p:nvPicPr>
          <p:cNvPr id="20485" name="Picture 5" descr="news_408[1]"/>
          <p:cNvPicPr>
            <a:picLocks noChangeAspect="1" noChangeArrowheads="1"/>
          </p:cNvPicPr>
          <p:nvPr/>
        </p:nvPicPr>
        <p:blipFill>
          <a:blip r:embed="rId2" cstate="print"/>
          <a:srcRect/>
          <a:stretch>
            <a:fillRect/>
          </a:stretch>
        </p:blipFill>
        <p:spPr bwMode="auto">
          <a:xfrm>
            <a:off x="1835150" y="2276475"/>
            <a:ext cx="5545138" cy="439261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100"/>
                                        <p:tgtEl>
                                          <p:spTgt spid="20484"/>
                                        </p:tgtEl>
                                      </p:cBhvr>
                                    </p:animEffect>
                                    <p:anim calcmode="lin" valueType="num">
                                      <p:cBhvr>
                                        <p:cTn id="8" dur="400" fill="hold"/>
                                        <p:tgtEl>
                                          <p:spTgt spid="20484"/>
                                        </p:tgtEl>
                                        <p:attrNameLst>
                                          <p:attrName>ppt_x</p:attrName>
                                        </p:attrNameLst>
                                      </p:cBhvr>
                                      <p:tavLst>
                                        <p:tav tm="0">
                                          <p:val>
                                            <p:strVal val="#ppt_x"/>
                                          </p:val>
                                        </p:tav>
                                        <p:tav tm="100000">
                                          <p:val>
                                            <p:strVal val="#ppt_x"/>
                                          </p:val>
                                        </p:tav>
                                      </p:tavLst>
                                    </p:anim>
                                    <p:anim calcmode="lin" valueType="num">
                                      <p:cBhvr>
                                        <p:cTn id="9" dur="400" fill="hold"/>
                                        <p:tgtEl>
                                          <p:spTgt spid="20484"/>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048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048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5" presetClass="entr" presetSubtype="0" fill="hold" nodeType="clickEffect">
                                  <p:stCondLst>
                                    <p:cond delay="0"/>
                                  </p:stCondLst>
                                  <p:childTnLst>
                                    <p:set>
                                      <p:cBhvr>
                                        <p:cTn id="15" dur="1" fill="hold">
                                          <p:stCondLst>
                                            <p:cond delay="0"/>
                                          </p:stCondLst>
                                        </p:cTn>
                                        <p:tgtEl>
                                          <p:spTgt spid="20485"/>
                                        </p:tgtEl>
                                        <p:attrNameLst>
                                          <p:attrName>style.visibility</p:attrName>
                                        </p:attrNameLst>
                                      </p:cBhvr>
                                      <p:to>
                                        <p:strVal val="visible"/>
                                      </p:to>
                                    </p:set>
                                    <p:anim calcmode="lin" valueType="num">
                                      <p:cBhvr>
                                        <p:cTn id="16" dur="1000" fill="hold"/>
                                        <p:tgtEl>
                                          <p:spTgt spid="20485"/>
                                        </p:tgtEl>
                                        <p:attrNameLst>
                                          <p:attrName>ppt_w</p:attrName>
                                        </p:attrNameLst>
                                      </p:cBhvr>
                                      <p:tavLst>
                                        <p:tav tm="0">
                                          <p:val>
                                            <p:fltVal val="0"/>
                                          </p:val>
                                        </p:tav>
                                        <p:tav tm="100000">
                                          <p:val>
                                            <p:strVal val="#ppt_w"/>
                                          </p:val>
                                        </p:tav>
                                      </p:tavLst>
                                    </p:anim>
                                    <p:anim calcmode="lin" valueType="num">
                                      <p:cBhvr>
                                        <p:cTn id="17" dur="1000" fill="hold"/>
                                        <p:tgtEl>
                                          <p:spTgt spid="20485"/>
                                        </p:tgtEl>
                                        <p:attrNameLst>
                                          <p:attrName>ppt_h</p:attrName>
                                        </p:attrNameLst>
                                      </p:cBhvr>
                                      <p:tavLst>
                                        <p:tav tm="0">
                                          <p:val>
                                            <p:fltVal val="0"/>
                                          </p:val>
                                        </p:tav>
                                        <p:tav tm="100000">
                                          <p:val>
                                            <p:strVal val="#ppt_h"/>
                                          </p:val>
                                        </p:tav>
                                      </p:tavLst>
                                    </p:anim>
                                    <p:anim calcmode="lin" valueType="num">
                                      <p:cBhvr>
                                        <p:cTn id="18" dur="1000" fill="hold"/>
                                        <p:tgtEl>
                                          <p:spTgt spid="20485"/>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2048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descr="picture[1]"/>
          <p:cNvPicPr>
            <a:picLocks noChangeAspect="1" noChangeArrowheads="1"/>
          </p:cNvPicPr>
          <p:nvPr/>
        </p:nvPicPr>
        <p:blipFill>
          <a:blip r:embed="rId2" cstate="print"/>
          <a:srcRect/>
          <a:stretch>
            <a:fillRect/>
          </a:stretch>
        </p:blipFill>
        <p:spPr bwMode="auto">
          <a:xfrm>
            <a:off x="1116013" y="188913"/>
            <a:ext cx="7129462" cy="4946650"/>
          </a:xfrm>
          <a:prstGeom prst="rect">
            <a:avLst/>
          </a:prstGeom>
          <a:noFill/>
        </p:spPr>
      </p:pic>
      <p:sp>
        <p:nvSpPr>
          <p:cNvPr id="21509" name="WordArt 5"/>
          <p:cNvSpPr>
            <a:spLocks noChangeArrowheads="1" noChangeShapeType="1" noTextEdit="1"/>
          </p:cNvSpPr>
          <p:nvPr/>
        </p:nvSpPr>
        <p:spPr bwMode="auto">
          <a:xfrm>
            <a:off x="1763713" y="5516563"/>
            <a:ext cx="5545137" cy="863600"/>
          </a:xfrm>
          <a:prstGeom prst="rect">
            <a:avLst/>
          </a:prstGeom>
        </p:spPr>
        <p:txBody>
          <a:bodyPr wrap="none" fromWordArt="1">
            <a:prstTxWarp prst="textPlain">
              <a:avLst>
                <a:gd name="adj" fmla="val 50000"/>
              </a:avLst>
            </a:prstTxWarp>
          </a:bodyPr>
          <a:lstStyle/>
          <a:p>
            <a:pPr algn="ctr"/>
            <a:r>
              <a:rPr lang="ru-RU"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a:cs typeface="Arial"/>
              </a:rPr>
              <a:t>Спасибо за внимание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fade">
                                      <p:cBhvr>
                                        <p:cTn id="7" dur="770" decel="100000"/>
                                        <p:tgtEl>
                                          <p:spTgt spid="21508"/>
                                        </p:tgtEl>
                                      </p:cBhvr>
                                    </p:animEffect>
                                    <p:animScale>
                                      <p:cBhvr>
                                        <p:cTn id="8" dur="770" decel="100000"/>
                                        <p:tgtEl>
                                          <p:spTgt spid="21508"/>
                                        </p:tgtEl>
                                      </p:cBhvr>
                                      <p:from x="10000" y="10000"/>
                                      <p:to x="200000" y="450000"/>
                                    </p:animScale>
                                    <p:animScale>
                                      <p:cBhvr>
                                        <p:cTn id="9" dur="1230" accel="100000" fill="hold">
                                          <p:stCondLst>
                                            <p:cond delay="770"/>
                                          </p:stCondLst>
                                        </p:cTn>
                                        <p:tgtEl>
                                          <p:spTgt spid="21508"/>
                                        </p:tgtEl>
                                      </p:cBhvr>
                                      <p:from x="200000" y="450000"/>
                                      <p:to x="100000" y="100000"/>
                                    </p:animScale>
                                    <p:set>
                                      <p:cBhvr>
                                        <p:cTn id="10" dur="770" fill="hold"/>
                                        <p:tgtEl>
                                          <p:spTgt spid="21508"/>
                                        </p:tgtEl>
                                        <p:attrNameLst>
                                          <p:attrName>ppt_x</p:attrName>
                                        </p:attrNameLst>
                                      </p:cBhvr>
                                      <p:to>
                                        <p:strVal val="(0.5)"/>
                                      </p:to>
                                    </p:set>
                                    <p:anim from="(0.5)" to="(#ppt_x)" calcmode="lin" valueType="num">
                                      <p:cBhvr>
                                        <p:cTn id="11" dur="1230" accel="100000" fill="hold">
                                          <p:stCondLst>
                                            <p:cond delay="770"/>
                                          </p:stCondLst>
                                        </p:cTn>
                                        <p:tgtEl>
                                          <p:spTgt spid="21508"/>
                                        </p:tgtEl>
                                        <p:attrNameLst>
                                          <p:attrName>ppt_x</p:attrName>
                                        </p:attrNameLst>
                                      </p:cBhvr>
                                    </p:anim>
                                    <p:set>
                                      <p:cBhvr>
                                        <p:cTn id="12" dur="770" fill="hold"/>
                                        <p:tgtEl>
                                          <p:spTgt spid="21508"/>
                                        </p:tgtEl>
                                        <p:attrNameLst>
                                          <p:attrName>ppt_y</p:attrName>
                                        </p:attrNameLst>
                                      </p:cBhvr>
                                      <p:to>
                                        <p:strVal val="(#ppt_y+0.4)"/>
                                      </p:to>
                                    </p:set>
                                    <p:anim from="(#ppt_y+0.4)" to="(#ppt_y)" calcmode="lin" valueType="num">
                                      <p:cBhvr>
                                        <p:cTn id="13" dur="1230" accel="100000" fill="hold">
                                          <p:stCondLst>
                                            <p:cond delay="770"/>
                                          </p:stCondLst>
                                        </p:cTn>
                                        <p:tgtEl>
                                          <p:spTgt spid="21508"/>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8" presetClass="entr" presetSubtype="0" accel="100000" fill="hold" grpId="0" nodeType="clickEffect">
                                  <p:stCondLst>
                                    <p:cond delay="0"/>
                                  </p:stCondLst>
                                  <p:childTnLst>
                                    <p:set>
                                      <p:cBhvr>
                                        <p:cTn id="17" dur="1" fill="hold">
                                          <p:stCondLst>
                                            <p:cond delay="0"/>
                                          </p:stCondLst>
                                        </p:cTn>
                                        <p:tgtEl>
                                          <p:spTgt spid="21509"/>
                                        </p:tgtEl>
                                        <p:attrNameLst>
                                          <p:attrName>style.visibility</p:attrName>
                                        </p:attrNameLst>
                                      </p:cBhvr>
                                      <p:to>
                                        <p:strVal val="visible"/>
                                      </p:to>
                                    </p:set>
                                    <p:anim calcmode="lin" valueType="num">
                                      <p:cBhvr>
                                        <p:cTn id="18" dur="500" fill="hold"/>
                                        <p:tgtEl>
                                          <p:spTgt spid="21509"/>
                                        </p:tgtEl>
                                        <p:attrNameLst>
                                          <p:attrName>ppt_w</p:attrName>
                                        </p:attrNameLst>
                                      </p:cBhvr>
                                      <p:tavLst>
                                        <p:tav tm="0">
                                          <p:val>
                                            <p:strVal val="#ppt_w*2.5"/>
                                          </p:val>
                                        </p:tav>
                                        <p:tav tm="100000">
                                          <p:val>
                                            <p:strVal val="#ppt_w"/>
                                          </p:val>
                                        </p:tav>
                                      </p:tavLst>
                                    </p:anim>
                                    <p:anim calcmode="lin" valueType="num">
                                      <p:cBhvr>
                                        <p:cTn id="19" dur="500" fill="hold"/>
                                        <p:tgtEl>
                                          <p:spTgt spid="21509"/>
                                        </p:tgtEl>
                                        <p:attrNameLst>
                                          <p:attrName>ppt_h</p:attrName>
                                        </p:attrNameLst>
                                      </p:cBhvr>
                                      <p:tavLst>
                                        <p:tav tm="0">
                                          <p:val>
                                            <p:strVal val="#ppt_h*0.01"/>
                                          </p:val>
                                        </p:tav>
                                        <p:tav tm="100000">
                                          <p:val>
                                            <p:strVal val="#ppt_h"/>
                                          </p:val>
                                        </p:tav>
                                      </p:tavLst>
                                    </p:anim>
                                    <p:anim calcmode="lin" valueType="num">
                                      <p:cBhvr>
                                        <p:cTn id="20" dur="500" fill="hold"/>
                                        <p:tgtEl>
                                          <p:spTgt spid="21509"/>
                                        </p:tgtEl>
                                        <p:attrNameLst>
                                          <p:attrName>ppt_x</p:attrName>
                                        </p:attrNameLst>
                                      </p:cBhvr>
                                      <p:tavLst>
                                        <p:tav tm="0">
                                          <p:val>
                                            <p:strVal val="#ppt_x"/>
                                          </p:val>
                                        </p:tav>
                                        <p:tav tm="100000">
                                          <p:val>
                                            <p:strVal val="#ppt_x"/>
                                          </p:val>
                                        </p:tav>
                                      </p:tavLst>
                                    </p:anim>
                                    <p:anim calcmode="lin" valueType="num">
                                      <p:cBhvr>
                                        <p:cTn id="21" dur="500" fill="hold"/>
                                        <p:tgtEl>
                                          <p:spTgt spid="21509"/>
                                        </p:tgtEl>
                                        <p:attrNameLst>
                                          <p:attrName>ppt_y</p:attrName>
                                        </p:attrNameLst>
                                      </p:cBhvr>
                                      <p:tavLst>
                                        <p:tav tm="0">
                                          <p:val>
                                            <p:strVal val="#ppt_h+1"/>
                                          </p:val>
                                        </p:tav>
                                        <p:tav tm="100000">
                                          <p:val>
                                            <p:strVal val="#ppt_y"/>
                                          </p:val>
                                        </p:tav>
                                      </p:tavLst>
                                    </p:anim>
                                    <p:animEffect transition="in" filter="fade">
                                      <p:cBhvr>
                                        <p:cTn id="22"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Text Box 5"/>
          <p:cNvSpPr txBox="1">
            <a:spLocks noChangeArrowheads="1"/>
          </p:cNvSpPr>
          <p:nvPr/>
        </p:nvSpPr>
        <p:spPr bwMode="auto">
          <a:xfrm>
            <a:off x="250825" y="1125538"/>
            <a:ext cx="5688013" cy="3140075"/>
          </a:xfrm>
          <a:prstGeom prst="rect">
            <a:avLst/>
          </a:prstGeom>
          <a:noFill/>
          <a:ln w="9525">
            <a:noFill/>
            <a:miter lim="800000"/>
            <a:headEnd/>
            <a:tailEnd/>
          </a:ln>
          <a:effectLst/>
        </p:spPr>
        <p:txBody>
          <a:bodyPr>
            <a:spAutoFit/>
          </a:bodyPr>
          <a:lstStyle/>
          <a:p>
            <a:pPr marL="342900" indent="-342900"/>
            <a:r>
              <a:rPr lang="ru-RU" b="1"/>
              <a:t>      </a:t>
            </a:r>
            <a:r>
              <a:rPr lang="ru-RU" sz="2000" b="1">
                <a:solidFill>
                  <a:srgbClr val="000000"/>
                </a:solidFill>
              </a:rPr>
              <a:t>Основные вредные факторы, влияющие на состояние здоровья людей, работающих за компьютером</a:t>
            </a:r>
            <a:r>
              <a:rPr lang="ru-RU" sz="2000">
                <a:solidFill>
                  <a:srgbClr val="000000"/>
                </a:solidFill>
              </a:rPr>
              <a:t>:</a:t>
            </a:r>
          </a:p>
          <a:p>
            <a:pPr marL="342900" indent="-342900">
              <a:buFontTx/>
              <a:buAutoNum type="arabicPeriod"/>
            </a:pPr>
            <a:r>
              <a:rPr lang="ru-RU" sz="2000"/>
              <a:t>сидячее положение в течение длительного времени; </a:t>
            </a:r>
          </a:p>
          <a:p>
            <a:pPr marL="342900" indent="-342900">
              <a:buFontTx/>
              <a:buAutoNum type="arabicPeriod"/>
            </a:pPr>
            <a:r>
              <a:rPr lang="ru-RU" sz="2000"/>
              <a:t>воздействие электромагнитного излучения монитора; </a:t>
            </a:r>
          </a:p>
          <a:p>
            <a:pPr marL="342900" indent="-342900">
              <a:buFontTx/>
              <a:buAutoNum type="arabicPeriod"/>
            </a:pPr>
            <a:r>
              <a:rPr lang="ru-RU" sz="2000"/>
              <a:t>утомление глаз, нагрузка на зрение; </a:t>
            </a:r>
          </a:p>
          <a:p>
            <a:pPr marL="342900" indent="-342900">
              <a:buFontTx/>
              <a:buAutoNum type="arabicPeriod"/>
            </a:pPr>
            <a:r>
              <a:rPr lang="ru-RU" sz="2000"/>
              <a:t>перегрузка суставов кистей; </a:t>
            </a:r>
          </a:p>
          <a:p>
            <a:pPr marL="342900" indent="-342900">
              <a:buFontTx/>
              <a:buAutoNum type="arabicPeriod"/>
            </a:pPr>
            <a:r>
              <a:rPr lang="ru-RU" sz="2000"/>
              <a:t>стресс при потере информации. </a:t>
            </a:r>
          </a:p>
        </p:txBody>
      </p:sp>
      <p:pic>
        <p:nvPicPr>
          <p:cNvPr id="9222" name="Picture 6" descr="20070516140746[1]"/>
          <p:cNvPicPr>
            <a:picLocks noChangeAspect="1" noChangeArrowheads="1"/>
          </p:cNvPicPr>
          <p:nvPr/>
        </p:nvPicPr>
        <p:blipFill>
          <a:blip r:embed="rId2" cstate="print"/>
          <a:srcRect/>
          <a:stretch>
            <a:fillRect/>
          </a:stretch>
        </p:blipFill>
        <p:spPr bwMode="auto">
          <a:xfrm>
            <a:off x="5076825" y="3284538"/>
            <a:ext cx="3744913" cy="34226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anim calcmode="lin" valueType="num">
                                      <p:cBhvr>
                                        <p:cTn id="7" dur="1000" fill="hold"/>
                                        <p:tgtEl>
                                          <p:spTgt spid="9221"/>
                                        </p:tgtEl>
                                        <p:attrNameLst>
                                          <p:attrName>ppt_x</p:attrName>
                                        </p:attrNameLst>
                                      </p:cBhvr>
                                      <p:tavLst>
                                        <p:tav tm="0">
                                          <p:val>
                                            <p:strVal val="#ppt_x-.2"/>
                                          </p:val>
                                        </p:tav>
                                        <p:tav tm="100000">
                                          <p:val>
                                            <p:strVal val="#ppt_x"/>
                                          </p:val>
                                        </p:tav>
                                      </p:tavLst>
                                    </p:anim>
                                    <p:anim calcmode="lin" valueType="num">
                                      <p:cBhvr>
                                        <p:cTn id="8" dur="1000" fill="hold"/>
                                        <p:tgtEl>
                                          <p:spTgt spid="9221"/>
                                        </p:tgtEl>
                                        <p:attrNameLst>
                                          <p:attrName>ppt_y</p:attrName>
                                        </p:attrNameLst>
                                      </p:cBhvr>
                                      <p:tavLst>
                                        <p:tav tm="0">
                                          <p:val>
                                            <p:strVal val="#ppt_y"/>
                                          </p:val>
                                        </p:tav>
                                        <p:tav tm="100000">
                                          <p:val>
                                            <p:strVal val="#ppt_y"/>
                                          </p:val>
                                        </p:tav>
                                      </p:tavLst>
                                    </p:anim>
                                    <p:animEffect transition="in" filter="wipe(right)" prLst="gradientSize: 0.1">
                                      <p:cBhvr>
                                        <p:cTn id="9" dur="1000"/>
                                        <p:tgtEl>
                                          <p:spTgt spid="9221"/>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9222"/>
                                        </p:tgtEl>
                                        <p:attrNameLst>
                                          <p:attrName>style.visibility</p:attrName>
                                        </p:attrNameLst>
                                      </p:cBhvr>
                                      <p:to>
                                        <p:strVal val="visible"/>
                                      </p:to>
                                    </p:set>
                                    <p:animEffect transition="in" filter="checkerboard(across)">
                                      <p:cBhvr>
                                        <p:cTn id="14"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WordArt 4"/>
          <p:cNvSpPr>
            <a:spLocks noChangeArrowheads="1" noChangeShapeType="1" noTextEdit="1"/>
          </p:cNvSpPr>
          <p:nvPr/>
        </p:nvSpPr>
        <p:spPr bwMode="auto">
          <a:xfrm>
            <a:off x="2627313" y="188913"/>
            <a:ext cx="3857625" cy="1047750"/>
          </a:xfrm>
          <a:prstGeom prst="rect">
            <a:avLst/>
          </a:prstGeom>
        </p:spPr>
        <p:txBody>
          <a:bodyPr wrap="none" fromWordArt="1">
            <a:prstTxWarp prst="textPlain">
              <a:avLst>
                <a:gd name="adj" fmla="val 50000"/>
              </a:avLst>
            </a:prstTxWarp>
          </a:bodyPr>
          <a:lstStyle/>
          <a:p>
            <a:pPr algn="ctr"/>
            <a:r>
              <a:rPr lang="ru-RU" sz="3600" kern="1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Сидячее положение</a:t>
            </a:r>
          </a:p>
        </p:txBody>
      </p:sp>
      <p:sp>
        <p:nvSpPr>
          <p:cNvPr id="10245" name="Text Box 5"/>
          <p:cNvSpPr txBox="1">
            <a:spLocks noChangeArrowheads="1"/>
          </p:cNvSpPr>
          <p:nvPr/>
        </p:nvSpPr>
        <p:spPr bwMode="auto">
          <a:xfrm>
            <a:off x="900113" y="1484313"/>
            <a:ext cx="7488237" cy="2563812"/>
          </a:xfrm>
          <a:prstGeom prst="rect">
            <a:avLst/>
          </a:prstGeom>
          <a:noFill/>
          <a:ln w="9525">
            <a:noFill/>
            <a:miter lim="800000"/>
            <a:headEnd/>
            <a:tailEnd/>
          </a:ln>
          <a:effectLst/>
        </p:spPr>
        <p:txBody>
          <a:bodyPr>
            <a:spAutoFit/>
          </a:bodyPr>
          <a:lstStyle/>
          <a:p>
            <a:pPr>
              <a:spcBef>
                <a:spcPct val="50000"/>
              </a:spcBef>
            </a:pPr>
            <a:r>
              <a:rPr lang="ru-RU"/>
              <a:t>Казалось бы, за компьютером человек сидит в расслабленной позе, однако она является для организма вынужденной и неприятной: напряжены шея, мышцы головы, руки и плечи, отсюда излишняя нагрузка на позвоночник, </a:t>
            </a:r>
            <a:r>
              <a:rPr lang="ru-RU">
                <a:hlinkClick r:id="rId2"/>
              </a:rPr>
              <a:t>остеохондроз</a:t>
            </a:r>
            <a:r>
              <a:rPr lang="ru-RU"/>
              <a:t>, а у детей - сколиоз. У тех, кто много сидит, между сиденьем стула и телом образуется своего рода тепловой компресс, что ведет к застою крови в тазовых органах, как следствие - </a:t>
            </a:r>
            <a:r>
              <a:rPr lang="ru-RU">
                <a:hlinkClick r:id="rId3"/>
              </a:rPr>
              <a:t>простатит</a:t>
            </a:r>
            <a:r>
              <a:rPr lang="ru-RU"/>
              <a:t> и </a:t>
            </a:r>
            <a:r>
              <a:rPr lang="ru-RU">
                <a:hlinkClick r:id="rId4"/>
              </a:rPr>
              <a:t>геморрой</a:t>
            </a:r>
            <a:r>
              <a:rPr lang="ru-RU"/>
              <a:t>, болезни, лечение которых - процесс длительный и малоприятный. Кроме того, малоподвижный образ жизни часто приводит к </a:t>
            </a:r>
            <a:r>
              <a:rPr lang="ru-RU">
                <a:hlinkClick r:id="rId5"/>
              </a:rPr>
              <a:t>ожирению</a:t>
            </a:r>
            <a:r>
              <a:rPr lang="ru-RU"/>
              <a:t>. </a:t>
            </a:r>
          </a:p>
        </p:txBody>
      </p:sp>
      <p:pic>
        <p:nvPicPr>
          <p:cNvPr id="10246" name="Picture 6" descr="big_noutbuki_i_pk_zdorove_1[1]"/>
          <p:cNvPicPr>
            <a:picLocks noChangeAspect="1" noChangeArrowheads="1"/>
          </p:cNvPicPr>
          <p:nvPr/>
        </p:nvPicPr>
        <p:blipFill>
          <a:blip r:embed="rId6" cstate="print"/>
          <a:srcRect/>
          <a:stretch>
            <a:fillRect/>
          </a:stretch>
        </p:blipFill>
        <p:spPr bwMode="auto">
          <a:xfrm>
            <a:off x="250825" y="4076700"/>
            <a:ext cx="3384550" cy="2559050"/>
          </a:xfrm>
          <a:prstGeom prst="rect">
            <a:avLst/>
          </a:prstGeom>
          <a:noFill/>
        </p:spPr>
      </p:pic>
      <p:pic>
        <p:nvPicPr>
          <p:cNvPr id="10247" name="Picture 7" descr="Image10[1]"/>
          <p:cNvPicPr>
            <a:picLocks noChangeAspect="1" noChangeArrowheads="1"/>
          </p:cNvPicPr>
          <p:nvPr/>
        </p:nvPicPr>
        <p:blipFill>
          <a:blip r:embed="rId7" cstate="print"/>
          <a:srcRect/>
          <a:stretch>
            <a:fillRect/>
          </a:stretch>
        </p:blipFill>
        <p:spPr bwMode="auto">
          <a:xfrm>
            <a:off x="4859338" y="4365625"/>
            <a:ext cx="3241675" cy="222091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p:cTn id="7" dur="500" fill="hold"/>
                                        <p:tgtEl>
                                          <p:spTgt spid="10244"/>
                                        </p:tgtEl>
                                        <p:attrNameLst>
                                          <p:attrName>ppt_w</p:attrName>
                                        </p:attrNameLst>
                                      </p:cBhvr>
                                      <p:tavLst>
                                        <p:tav tm="0">
                                          <p:val>
                                            <p:fltVal val="0"/>
                                          </p:val>
                                        </p:tav>
                                        <p:tav tm="100000">
                                          <p:val>
                                            <p:strVal val="#ppt_w"/>
                                          </p:val>
                                        </p:tav>
                                      </p:tavLst>
                                    </p:anim>
                                    <p:anim calcmode="lin" valueType="num">
                                      <p:cBhvr>
                                        <p:cTn id="8" dur="500" fill="hold"/>
                                        <p:tgtEl>
                                          <p:spTgt spid="1024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245"/>
                                        </p:tgtEl>
                                        <p:attrNameLst>
                                          <p:attrName>style.visibility</p:attrName>
                                        </p:attrNameLst>
                                      </p:cBhvr>
                                      <p:to>
                                        <p:strVal val="visible"/>
                                      </p:to>
                                    </p:set>
                                    <p:animEffect transition="in" filter="wipe(down)">
                                      <p:cBhvr>
                                        <p:cTn id="13" dur="500"/>
                                        <p:tgtEl>
                                          <p:spTgt spid="10245"/>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10246"/>
                                        </p:tgtEl>
                                        <p:attrNameLst>
                                          <p:attrName>style.visibility</p:attrName>
                                        </p:attrNameLst>
                                      </p:cBhvr>
                                      <p:to>
                                        <p:strVal val="visible"/>
                                      </p:to>
                                    </p:set>
                                    <p:animEffect transition="in" filter="strips(downLeft)">
                                      <p:cBhvr>
                                        <p:cTn id="18" dur="500"/>
                                        <p:tgtEl>
                                          <p:spTgt spid="10246"/>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10247"/>
                                        </p:tgtEl>
                                        <p:attrNameLst>
                                          <p:attrName>style.visibility</p:attrName>
                                        </p:attrNameLst>
                                      </p:cBhvr>
                                      <p:to>
                                        <p:strVal val="visible"/>
                                      </p:to>
                                    </p:set>
                                    <p:animEffect transition="in" filter="strips(downLeft)">
                                      <p:cBhvr>
                                        <p:cTn id="23" dur="5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P spid="102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WordArt 4"/>
          <p:cNvSpPr>
            <a:spLocks noChangeArrowheads="1" noChangeShapeType="1" noTextEdit="1"/>
          </p:cNvSpPr>
          <p:nvPr/>
        </p:nvSpPr>
        <p:spPr bwMode="auto">
          <a:xfrm>
            <a:off x="1403350" y="549275"/>
            <a:ext cx="5743575" cy="863600"/>
          </a:xfrm>
          <a:prstGeom prst="rect">
            <a:avLst/>
          </a:prstGeom>
        </p:spPr>
        <p:txBody>
          <a:bodyPr wrap="none" fromWordArt="1">
            <a:prstTxWarp prst="textPlain">
              <a:avLst>
                <a:gd name="adj" fmla="val 50000"/>
              </a:avLst>
            </a:prstTxWarp>
          </a:bodyPr>
          <a:lstStyle/>
          <a:p>
            <a:pPr algn="ctr"/>
            <a:r>
              <a:rPr lang="ru-RU" sz="3600" kern="1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Электромагнитное излучение</a:t>
            </a:r>
          </a:p>
        </p:txBody>
      </p:sp>
      <p:sp>
        <p:nvSpPr>
          <p:cNvPr id="11269" name="Text Box 5"/>
          <p:cNvSpPr txBox="1">
            <a:spLocks noChangeArrowheads="1"/>
          </p:cNvSpPr>
          <p:nvPr/>
        </p:nvSpPr>
        <p:spPr bwMode="auto">
          <a:xfrm>
            <a:off x="4787900" y="1700213"/>
            <a:ext cx="4175125" cy="4760912"/>
          </a:xfrm>
          <a:prstGeom prst="rect">
            <a:avLst/>
          </a:prstGeom>
          <a:noFill/>
          <a:ln w="9525">
            <a:noFill/>
            <a:miter lim="800000"/>
            <a:headEnd/>
            <a:tailEnd/>
          </a:ln>
          <a:effectLst/>
        </p:spPr>
        <p:txBody>
          <a:bodyPr>
            <a:spAutoFit/>
          </a:bodyPr>
          <a:lstStyle/>
          <a:p>
            <a:pPr>
              <a:spcBef>
                <a:spcPct val="50000"/>
              </a:spcBef>
            </a:pPr>
            <a:r>
              <a:rPr lang="ru-RU"/>
              <a:t>Электростатическое поле способствует тому, что частицы мельчайшей пыли оседают на руках лице и шее, вызывая аллергические реакции, сухость кожи и волос. В помещении, где работают компьютеры, должна быть хорошая система вентиляции. Минимальная площадь на один видеомонитор 9-10 м2. Крайне нежелателен визуальный контакт работника с другими мониторами или телеэкранами. Не будут лишними также ионизаторы (например, люстра Чижевского) и увлажнители воздуха. </a:t>
            </a:r>
            <a:br>
              <a:rPr lang="ru-RU"/>
            </a:br>
            <a:r>
              <a:rPr lang="ru-RU"/>
              <a:t/>
            </a:r>
            <a:br>
              <a:rPr lang="ru-RU"/>
            </a:br>
            <a:endParaRPr lang="ru-RU"/>
          </a:p>
        </p:txBody>
      </p:sp>
      <p:pic>
        <p:nvPicPr>
          <p:cNvPr id="11270" name="Picture 6" descr="computer[1]"/>
          <p:cNvPicPr>
            <a:picLocks noChangeAspect="1" noChangeArrowheads="1"/>
          </p:cNvPicPr>
          <p:nvPr/>
        </p:nvPicPr>
        <p:blipFill>
          <a:blip r:embed="rId2" cstate="print"/>
          <a:srcRect/>
          <a:stretch>
            <a:fillRect/>
          </a:stretch>
        </p:blipFill>
        <p:spPr bwMode="auto">
          <a:xfrm>
            <a:off x="323850" y="2133600"/>
            <a:ext cx="4392613" cy="309721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circle(in)">
                                      <p:cBhvr>
                                        <p:cTn id="7" dur="2000"/>
                                        <p:tgtEl>
                                          <p:spTgt spid="11268"/>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11269">
                                            <p:txEl>
                                              <p:pRg st="0" end="0"/>
                                            </p:txEl>
                                          </p:spTgt>
                                        </p:tgtEl>
                                        <p:attrNameLst>
                                          <p:attrName>style.visibility</p:attrName>
                                        </p:attrNameLst>
                                      </p:cBhvr>
                                      <p:to>
                                        <p:strVal val="visible"/>
                                      </p:to>
                                    </p:set>
                                    <p:anim calcmode="lin" valueType="num">
                                      <p:cBhvr>
                                        <p:cTn id="12" dur="1000" fill="hold"/>
                                        <p:tgtEl>
                                          <p:spTgt spid="11269">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11269">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1126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nodeType="clickEffect">
                                  <p:stCondLst>
                                    <p:cond delay="0"/>
                                  </p:stCondLst>
                                  <p:childTnLst>
                                    <p:set>
                                      <p:cBhvr>
                                        <p:cTn id="18" dur="1" fill="hold">
                                          <p:stCondLst>
                                            <p:cond delay="0"/>
                                          </p:stCondLst>
                                        </p:cTn>
                                        <p:tgtEl>
                                          <p:spTgt spid="11270"/>
                                        </p:tgtEl>
                                        <p:attrNameLst>
                                          <p:attrName>style.visibility</p:attrName>
                                        </p:attrNameLst>
                                      </p:cBhvr>
                                      <p:to>
                                        <p:strVal val="visible"/>
                                      </p:to>
                                    </p:set>
                                    <p:animEffect transition="in" filter="plus(in)">
                                      <p:cBhvr>
                                        <p:cTn id="19" dur="20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WordArt 4"/>
          <p:cNvSpPr>
            <a:spLocks noChangeArrowheads="1" noChangeShapeType="1" noTextEdit="1"/>
          </p:cNvSpPr>
          <p:nvPr/>
        </p:nvSpPr>
        <p:spPr bwMode="auto">
          <a:xfrm>
            <a:off x="2124075" y="404813"/>
            <a:ext cx="4429125" cy="792162"/>
          </a:xfrm>
          <a:prstGeom prst="rect">
            <a:avLst/>
          </a:prstGeom>
        </p:spPr>
        <p:txBody>
          <a:bodyPr wrap="none" fromWordArt="1">
            <a:prstTxWarp prst="textPlain">
              <a:avLst>
                <a:gd name="adj" fmla="val 50000"/>
              </a:avLst>
            </a:prstTxWarp>
          </a:bodyPr>
          <a:lstStyle/>
          <a:p>
            <a:pPr algn="ctr"/>
            <a:r>
              <a:rPr lang="ru-RU" sz="3600" kern="1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Воздействие на зрение</a:t>
            </a:r>
          </a:p>
        </p:txBody>
      </p:sp>
      <p:sp>
        <p:nvSpPr>
          <p:cNvPr id="12293" name="Text Box 5"/>
          <p:cNvSpPr txBox="1">
            <a:spLocks noChangeArrowheads="1"/>
          </p:cNvSpPr>
          <p:nvPr/>
        </p:nvSpPr>
        <p:spPr bwMode="auto">
          <a:xfrm>
            <a:off x="323850" y="1268413"/>
            <a:ext cx="4105275" cy="5310187"/>
          </a:xfrm>
          <a:prstGeom prst="rect">
            <a:avLst/>
          </a:prstGeom>
          <a:noFill/>
          <a:ln w="9525">
            <a:noFill/>
            <a:miter lim="800000"/>
            <a:headEnd/>
            <a:tailEnd/>
          </a:ln>
          <a:effectLst/>
        </p:spPr>
        <p:txBody>
          <a:bodyPr>
            <a:spAutoFit/>
          </a:bodyPr>
          <a:lstStyle/>
          <a:p>
            <a:pPr>
              <a:spcBef>
                <a:spcPct val="50000"/>
              </a:spcBef>
            </a:pPr>
            <a:r>
              <a:rPr lang="ru-RU"/>
              <a:t>Глаза регистрируют самую мелкую вибрацию текста или картинки, а тем более мерцание экрана. Перегрузка глаз приводит к потере остроты </a:t>
            </a:r>
            <a:r>
              <a:rPr lang="ru-RU">
                <a:hlinkClick r:id="rId2"/>
              </a:rPr>
              <a:t>зрения</a:t>
            </a:r>
            <a:r>
              <a:rPr lang="ru-RU"/>
              <a:t>. Плохо сказываются на зрении неудачный подбор цвета, шрифтов, компоновки окон в используемых Вами программах, неправильное расположение экрана. Резь и боль в глазах, слезотечение, покраснение век и глазных яблок, боль в области лба, быстрая утомляемость</a:t>
            </a:r>
            <a:r>
              <a:rPr lang="ru-RU" b="1"/>
              <a:t> </a:t>
            </a:r>
            <a:r>
              <a:rPr lang="ru-RU"/>
              <a:t/>
            </a:r>
            <a:br>
              <a:rPr lang="ru-RU"/>
            </a:br>
            <a:r>
              <a:rPr lang="ru-RU"/>
              <a:t>-   все это явные признаки так называемой «дисплейной» болезни, причиной возникновения которой является длительность непрерывного наблюдения за экраном. </a:t>
            </a:r>
          </a:p>
        </p:txBody>
      </p:sp>
      <p:pic>
        <p:nvPicPr>
          <p:cNvPr id="12294" name="Picture 6" descr="26051_Resizeofanfas[1]"/>
          <p:cNvPicPr>
            <a:picLocks noChangeAspect="1" noChangeArrowheads="1"/>
          </p:cNvPicPr>
          <p:nvPr/>
        </p:nvPicPr>
        <p:blipFill>
          <a:blip r:embed="rId3" cstate="print"/>
          <a:srcRect/>
          <a:stretch>
            <a:fillRect/>
          </a:stretch>
        </p:blipFill>
        <p:spPr bwMode="auto">
          <a:xfrm>
            <a:off x="6659563" y="1196975"/>
            <a:ext cx="2108200" cy="2743200"/>
          </a:xfrm>
          <a:prstGeom prst="rect">
            <a:avLst/>
          </a:prstGeom>
          <a:noFill/>
        </p:spPr>
      </p:pic>
      <p:pic>
        <p:nvPicPr>
          <p:cNvPr id="12295" name="Picture 7" descr="comp-girl[1]"/>
          <p:cNvPicPr>
            <a:picLocks noChangeAspect="1" noChangeArrowheads="1"/>
          </p:cNvPicPr>
          <p:nvPr/>
        </p:nvPicPr>
        <p:blipFill>
          <a:blip r:embed="rId4" cstate="print"/>
          <a:srcRect/>
          <a:stretch>
            <a:fillRect/>
          </a:stretch>
        </p:blipFill>
        <p:spPr bwMode="auto">
          <a:xfrm>
            <a:off x="4427538" y="4221163"/>
            <a:ext cx="2303462" cy="22796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p:cTn id="7" dur="1000" fill="hold"/>
                                        <p:tgtEl>
                                          <p:spTgt spid="12292"/>
                                        </p:tgtEl>
                                        <p:attrNameLst>
                                          <p:attrName>ppt_x</p:attrName>
                                        </p:attrNameLst>
                                      </p:cBhvr>
                                      <p:tavLst>
                                        <p:tav tm="0">
                                          <p:val>
                                            <p:strVal val="#ppt_x-.2"/>
                                          </p:val>
                                        </p:tav>
                                        <p:tav tm="100000">
                                          <p:val>
                                            <p:strVal val="#ppt_x"/>
                                          </p:val>
                                        </p:tav>
                                      </p:tavLst>
                                    </p:anim>
                                    <p:anim calcmode="lin" valueType="num">
                                      <p:cBhvr>
                                        <p:cTn id="8" dur="1000" fill="hold"/>
                                        <p:tgtEl>
                                          <p:spTgt spid="1229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292"/>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12293"/>
                                        </p:tgtEl>
                                        <p:attrNameLst>
                                          <p:attrName>style.visibility</p:attrName>
                                        </p:attrNameLst>
                                      </p:cBhvr>
                                      <p:to>
                                        <p:strVal val="visible"/>
                                      </p:to>
                                    </p:set>
                                    <p:anim calcmode="lin" valueType="num">
                                      <p:cBhvr>
                                        <p:cTn id="14" dur="1000" fill="hold"/>
                                        <p:tgtEl>
                                          <p:spTgt spid="12293"/>
                                        </p:tgtEl>
                                        <p:attrNameLst>
                                          <p:attrName>ppt_w</p:attrName>
                                        </p:attrNameLst>
                                      </p:cBhvr>
                                      <p:tavLst>
                                        <p:tav tm="0">
                                          <p:val>
                                            <p:strVal val="#ppt_w+.3"/>
                                          </p:val>
                                        </p:tav>
                                        <p:tav tm="100000">
                                          <p:val>
                                            <p:strVal val="#ppt_w"/>
                                          </p:val>
                                        </p:tav>
                                      </p:tavLst>
                                    </p:anim>
                                    <p:anim calcmode="lin" valueType="num">
                                      <p:cBhvr>
                                        <p:cTn id="15" dur="1000" fill="hold"/>
                                        <p:tgtEl>
                                          <p:spTgt spid="12293"/>
                                        </p:tgtEl>
                                        <p:attrNameLst>
                                          <p:attrName>ppt_h</p:attrName>
                                        </p:attrNameLst>
                                      </p:cBhvr>
                                      <p:tavLst>
                                        <p:tav tm="0">
                                          <p:val>
                                            <p:strVal val="#ppt_h"/>
                                          </p:val>
                                        </p:tav>
                                        <p:tav tm="100000">
                                          <p:val>
                                            <p:strVal val="#ppt_h"/>
                                          </p:val>
                                        </p:tav>
                                      </p:tavLst>
                                    </p:anim>
                                    <p:animEffect transition="in" filter="fade">
                                      <p:cBhvr>
                                        <p:cTn id="16" dur="1000"/>
                                        <p:tgtEl>
                                          <p:spTgt spid="12293"/>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12294"/>
                                        </p:tgtEl>
                                        <p:attrNameLst>
                                          <p:attrName>style.visibility</p:attrName>
                                        </p:attrNameLst>
                                      </p:cBhvr>
                                      <p:to>
                                        <p:strVal val="visible"/>
                                      </p:to>
                                    </p:set>
                                    <p:animEffect transition="in" filter="diamond(in)">
                                      <p:cBhvr>
                                        <p:cTn id="21" dur="2000"/>
                                        <p:tgtEl>
                                          <p:spTgt spid="12294"/>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nodeType="clickEffect">
                                  <p:stCondLst>
                                    <p:cond delay="0"/>
                                  </p:stCondLst>
                                  <p:childTnLst>
                                    <p:set>
                                      <p:cBhvr>
                                        <p:cTn id="25" dur="1" fill="hold">
                                          <p:stCondLst>
                                            <p:cond delay="0"/>
                                          </p:stCondLst>
                                        </p:cTn>
                                        <p:tgtEl>
                                          <p:spTgt spid="12295"/>
                                        </p:tgtEl>
                                        <p:attrNameLst>
                                          <p:attrName>style.visibility</p:attrName>
                                        </p:attrNameLst>
                                      </p:cBhvr>
                                      <p:to>
                                        <p:strVal val="visible"/>
                                      </p:to>
                                    </p:set>
                                    <p:animEffect transition="in" filter="diamond(in)">
                                      <p:cBhvr>
                                        <p:cTn id="26" dur="20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nimBg="1"/>
      <p:bldP spid="122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WordArt 4"/>
          <p:cNvSpPr>
            <a:spLocks noChangeArrowheads="1" noChangeShapeType="1" noTextEdit="1"/>
          </p:cNvSpPr>
          <p:nvPr/>
        </p:nvSpPr>
        <p:spPr bwMode="auto">
          <a:xfrm>
            <a:off x="900113" y="333375"/>
            <a:ext cx="6985000" cy="1054100"/>
          </a:xfrm>
          <a:prstGeom prst="rect">
            <a:avLst/>
          </a:prstGeom>
        </p:spPr>
        <p:txBody>
          <a:bodyPr wrap="none" fromWordArt="1">
            <a:prstTxWarp prst="textPlain">
              <a:avLst>
                <a:gd name="adj" fmla="val 50000"/>
              </a:avLst>
            </a:prstTxWarp>
          </a:bodyPr>
          <a:lstStyle/>
          <a:p>
            <a:pPr algn="ctr"/>
            <a:r>
              <a:rPr lang="ru-RU" sz="3600" kern="1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Перегрузка суставов кистей рук</a:t>
            </a:r>
          </a:p>
        </p:txBody>
      </p:sp>
      <p:sp>
        <p:nvSpPr>
          <p:cNvPr id="13317" name="Text Box 5"/>
          <p:cNvSpPr txBox="1">
            <a:spLocks noChangeArrowheads="1"/>
          </p:cNvSpPr>
          <p:nvPr/>
        </p:nvSpPr>
        <p:spPr bwMode="auto">
          <a:xfrm>
            <a:off x="179388" y="1557338"/>
            <a:ext cx="8964612" cy="3525837"/>
          </a:xfrm>
          <a:prstGeom prst="rect">
            <a:avLst/>
          </a:prstGeom>
          <a:noFill/>
          <a:ln w="9525">
            <a:noFill/>
            <a:miter lim="800000"/>
            <a:headEnd/>
            <a:tailEnd/>
          </a:ln>
          <a:effectLst/>
        </p:spPr>
        <p:txBody>
          <a:bodyPr>
            <a:spAutoFit/>
          </a:bodyPr>
          <a:lstStyle/>
          <a:p>
            <a:pPr marL="342900" indent="-342900">
              <a:spcBef>
                <a:spcPct val="50000"/>
              </a:spcBef>
            </a:pPr>
            <a:r>
              <a:rPr lang="ru-RU"/>
              <a:t>     Нервные окончания подушечек пальцев как бы разбиваются от постоянных ударов по клавишам, возникают онемение, слабость, в подушечках бегают мурашки. Это может привести к повреждению суставного и связочного аппарата кисти, а в дальнейшем </a:t>
            </a:r>
            <a:r>
              <a:rPr lang="ru-RU">
                <a:hlinkClick r:id="rId2"/>
              </a:rPr>
              <a:t>заболевания кисти</a:t>
            </a:r>
            <a:r>
              <a:rPr lang="ru-RU"/>
              <a:t> могут стать хроническими. Длительная работа на клавиатуре приводит к перенапряжению суставов кисти и мышц предплечья. ). При длительной работе за компьютером (на клавиатуре) нервные окончания пальцев подвергаются постоянному раздражению. Со временем это приводит к истощению нервных путей осуществляющих связь пальцев с корой головного мозга. В результате возникают нарушения координации движений пальцев и судороги кисти и предплечья. </a:t>
            </a:r>
          </a:p>
          <a:p>
            <a:pPr marL="342900" indent="-342900">
              <a:spcBef>
                <a:spcPct val="50000"/>
              </a:spcBef>
            </a:pPr>
            <a:endParaRPr lang="ru-RU"/>
          </a:p>
        </p:txBody>
      </p:sp>
      <p:pic>
        <p:nvPicPr>
          <p:cNvPr id="13318" name="Picture 6" descr="klava[1]"/>
          <p:cNvPicPr>
            <a:picLocks noChangeAspect="1" noChangeArrowheads="1"/>
          </p:cNvPicPr>
          <p:nvPr/>
        </p:nvPicPr>
        <p:blipFill>
          <a:blip r:embed="rId3" cstate="print"/>
          <a:srcRect/>
          <a:stretch>
            <a:fillRect/>
          </a:stretch>
        </p:blipFill>
        <p:spPr bwMode="auto">
          <a:xfrm>
            <a:off x="3132138" y="4437063"/>
            <a:ext cx="3024187" cy="22764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p:cTn id="7" dur="500" fill="hold"/>
                                        <p:tgtEl>
                                          <p:spTgt spid="13316"/>
                                        </p:tgtEl>
                                        <p:attrNameLst>
                                          <p:attrName>ppt_w</p:attrName>
                                        </p:attrNameLst>
                                      </p:cBhvr>
                                      <p:tavLst>
                                        <p:tav tm="0">
                                          <p:val>
                                            <p:fltVal val="0"/>
                                          </p:val>
                                        </p:tav>
                                        <p:tav tm="100000">
                                          <p:val>
                                            <p:strVal val="#ppt_w"/>
                                          </p:val>
                                        </p:tav>
                                      </p:tavLst>
                                    </p:anim>
                                    <p:anim calcmode="lin" valueType="num">
                                      <p:cBhvr>
                                        <p:cTn id="8" dur="500" fill="hold"/>
                                        <p:tgtEl>
                                          <p:spTgt spid="13316"/>
                                        </p:tgtEl>
                                        <p:attrNameLst>
                                          <p:attrName>ppt_h</p:attrName>
                                        </p:attrNameLst>
                                      </p:cBhvr>
                                      <p:tavLst>
                                        <p:tav tm="0">
                                          <p:val>
                                            <p:fltVal val="0"/>
                                          </p:val>
                                        </p:tav>
                                        <p:tav tm="100000">
                                          <p:val>
                                            <p:strVal val="#ppt_h"/>
                                          </p:val>
                                        </p:tav>
                                      </p:tavLst>
                                    </p:anim>
                                    <p:anim calcmode="lin" valueType="num">
                                      <p:cBhvr>
                                        <p:cTn id="9" dur="500" fill="hold"/>
                                        <p:tgtEl>
                                          <p:spTgt spid="13316"/>
                                        </p:tgtEl>
                                        <p:attrNameLst>
                                          <p:attrName>style.rotation</p:attrName>
                                        </p:attrNameLst>
                                      </p:cBhvr>
                                      <p:tavLst>
                                        <p:tav tm="0">
                                          <p:val>
                                            <p:fltVal val="360"/>
                                          </p:val>
                                        </p:tav>
                                        <p:tav tm="100000">
                                          <p:val>
                                            <p:fltVal val="0"/>
                                          </p:val>
                                        </p:tav>
                                      </p:tavLst>
                                    </p:anim>
                                    <p:animEffect transition="in" filter="fade">
                                      <p:cBhvr>
                                        <p:cTn id="10" dur="500"/>
                                        <p:tgtEl>
                                          <p:spTgt spid="13316"/>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13317">
                                            <p:txEl>
                                              <p:pRg st="0" end="0"/>
                                            </p:txEl>
                                          </p:spTgt>
                                        </p:tgtEl>
                                        <p:attrNameLst>
                                          <p:attrName>style.visibility</p:attrName>
                                        </p:attrNameLst>
                                      </p:cBhvr>
                                      <p:to>
                                        <p:strVal val="visible"/>
                                      </p:to>
                                    </p:set>
                                    <p:anim calcmode="lin" valueType="num">
                                      <p:cBhvr>
                                        <p:cTn id="15" dur="500" decel="50000" fill="hold">
                                          <p:stCondLst>
                                            <p:cond delay="0"/>
                                          </p:stCondLst>
                                        </p:cTn>
                                        <p:tgtEl>
                                          <p:spTgt spid="13317">
                                            <p:txEl>
                                              <p:pRg st="0" end="0"/>
                                            </p:txEl>
                                          </p:spTgt>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3317">
                                            <p:txEl>
                                              <p:pRg st="0" end="0"/>
                                            </p:txEl>
                                          </p:spTgt>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3317">
                                            <p:txEl>
                                              <p:pRg st="0" end="0"/>
                                            </p:txEl>
                                          </p:spTgt>
                                        </p:tgtEl>
                                        <p:attrNameLst>
                                          <p:attrName>ppt_w</p:attrName>
                                        </p:attrNameLst>
                                      </p:cBhvr>
                                      <p:tavLst>
                                        <p:tav tm="0">
                                          <p:val>
                                            <p:strVal val="#ppt_w*.05"/>
                                          </p:val>
                                        </p:tav>
                                        <p:tav tm="100000">
                                          <p:val>
                                            <p:strVal val="#ppt_w"/>
                                          </p:val>
                                        </p:tav>
                                      </p:tavLst>
                                    </p:anim>
                                    <p:anim calcmode="lin" valueType="num">
                                      <p:cBhvr>
                                        <p:cTn id="18" dur="1000" fill="hold"/>
                                        <p:tgtEl>
                                          <p:spTgt spid="13317">
                                            <p:txEl>
                                              <p:pRg st="0" end="0"/>
                                            </p:txEl>
                                          </p:spTgt>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3317">
                                            <p:txEl>
                                              <p:pRg st="0" end="0"/>
                                            </p:txEl>
                                          </p:spTgt>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3317">
                                            <p:txEl>
                                              <p:pRg st="0" end="0"/>
                                            </p:txEl>
                                          </p:spTgt>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3317">
                                            <p:txEl>
                                              <p:pRg st="0" end="0"/>
                                            </p:txEl>
                                          </p:spTgt>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33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3318"/>
                                        </p:tgtEl>
                                        <p:attrNameLst>
                                          <p:attrName>style.visibility</p:attrName>
                                        </p:attrNameLst>
                                      </p:cBhvr>
                                      <p:to>
                                        <p:strVal val="visible"/>
                                      </p:to>
                                    </p:set>
                                    <p:animEffect transition="in" filter="box(in)">
                                      <p:cBhvr>
                                        <p:cTn id="27" dur="5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WordArt 4"/>
          <p:cNvSpPr>
            <a:spLocks noChangeArrowheads="1" noChangeShapeType="1" noTextEdit="1"/>
          </p:cNvSpPr>
          <p:nvPr/>
        </p:nvSpPr>
        <p:spPr bwMode="auto">
          <a:xfrm>
            <a:off x="1042988" y="188913"/>
            <a:ext cx="6429375" cy="792162"/>
          </a:xfrm>
          <a:prstGeom prst="rect">
            <a:avLst/>
          </a:prstGeom>
        </p:spPr>
        <p:txBody>
          <a:bodyPr wrap="none" fromWordArt="1">
            <a:prstTxWarp prst="textPlain">
              <a:avLst>
                <a:gd name="adj" fmla="val 50000"/>
              </a:avLst>
            </a:prstTxWarp>
          </a:bodyPr>
          <a:lstStyle/>
          <a:p>
            <a:pPr algn="ctr"/>
            <a:r>
              <a:rPr lang="ru-RU" sz="3600" kern="1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Влияние компьютера на психику</a:t>
            </a:r>
          </a:p>
        </p:txBody>
      </p:sp>
      <p:sp>
        <p:nvSpPr>
          <p:cNvPr id="14341" name="Text Box 5"/>
          <p:cNvSpPr txBox="1">
            <a:spLocks noChangeArrowheads="1"/>
          </p:cNvSpPr>
          <p:nvPr/>
        </p:nvSpPr>
        <p:spPr bwMode="auto">
          <a:xfrm>
            <a:off x="179388" y="4437063"/>
            <a:ext cx="8785225" cy="2289175"/>
          </a:xfrm>
          <a:prstGeom prst="rect">
            <a:avLst/>
          </a:prstGeom>
          <a:noFill/>
          <a:ln w="9525">
            <a:noFill/>
            <a:miter lim="800000"/>
            <a:headEnd/>
            <a:tailEnd/>
          </a:ln>
          <a:effectLst/>
        </p:spPr>
        <p:txBody>
          <a:bodyPr>
            <a:spAutoFit/>
          </a:bodyPr>
          <a:lstStyle/>
          <a:p>
            <a:r>
              <a:rPr lang="ru-RU"/>
              <a:t>Часто длительная работа за компьютером может быть причиной головных болей. Известно несколько типов головных болей, которые могут быть спровоцированы работой за компьютером. Одним из факторов провоцирующим появление головных болей является хроническое перенапряжение, важное значение имеет и постоянное напряжение черепных мышц и мышц лица. Расстройства внимания и невозможность концентрироваться являются следствием хронического переутомления. Иногда из-за длительной работы за компьютером может возникнуть шум в ушах, головокружение, тошнота. </a:t>
            </a:r>
          </a:p>
        </p:txBody>
      </p:sp>
      <p:pic>
        <p:nvPicPr>
          <p:cNvPr id="14344" name="Picture 8" descr="iLoveMyComp[1]"/>
          <p:cNvPicPr>
            <a:picLocks noChangeAspect="1" noChangeArrowheads="1"/>
          </p:cNvPicPr>
          <p:nvPr/>
        </p:nvPicPr>
        <p:blipFill>
          <a:blip r:embed="rId2" cstate="print"/>
          <a:srcRect/>
          <a:stretch>
            <a:fillRect/>
          </a:stretch>
        </p:blipFill>
        <p:spPr bwMode="auto">
          <a:xfrm>
            <a:off x="6227763" y="1412875"/>
            <a:ext cx="2447925" cy="1933575"/>
          </a:xfrm>
          <a:prstGeom prst="rect">
            <a:avLst/>
          </a:prstGeom>
          <a:noFill/>
        </p:spPr>
      </p:pic>
      <p:pic>
        <p:nvPicPr>
          <p:cNvPr id="14347" name="Picture 11" descr="geimer2[1]"/>
          <p:cNvPicPr>
            <a:picLocks noChangeAspect="1" noChangeArrowheads="1"/>
          </p:cNvPicPr>
          <p:nvPr/>
        </p:nvPicPr>
        <p:blipFill>
          <a:blip r:embed="rId3" cstate="print"/>
          <a:srcRect/>
          <a:stretch>
            <a:fillRect/>
          </a:stretch>
        </p:blipFill>
        <p:spPr bwMode="auto">
          <a:xfrm>
            <a:off x="323850" y="1268413"/>
            <a:ext cx="2571750" cy="1990725"/>
          </a:xfrm>
          <a:prstGeom prst="rect">
            <a:avLst/>
          </a:prstGeom>
          <a:noFill/>
        </p:spPr>
      </p:pic>
      <p:pic>
        <p:nvPicPr>
          <p:cNvPr id="14348" name="Picture 12" descr="Zdorov[1]"/>
          <p:cNvPicPr>
            <a:picLocks noChangeAspect="1" noChangeArrowheads="1"/>
          </p:cNvPicPr>
          <p:nvPr/>
        </p:nvPicPr>
        <p:blipFill>
          <a:blip r:embed="rId4" cstate="print"/>
          <a:srcRect/>
          <a:stretch>
            <a:fillRect/>
          </a:stretch>
        </p:blipFill>
        <p:spPr bwMode="auto">
          <a:xfrm>
            <a:off x="3059113" y="1844675"/>
            <a:ext cx="2879725" cy="23717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slide(fromBottom)">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347"/>
                                        </p:tgtEl>
                                        <p:attrNameLst>
                                          <p:attrName>style.visibility</p:attrName>
                                        </p:attrNameLst>
                                      </p:cBhvr>
                                      <p:to>
                                        <p:strVal val="visible"/>
                                      </p:to>
                                    </p:set>
                                    <p:animEffect transition="in" filter="dissolve">
                                      <p:cBhvr>
                                        <p:cTn id="12" dur="500"/>
                                        <p:tgtEl>
                                          <p:spTgt spid="1434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348"/>
                                        </p:tgtEl>
                                        <p:attrNameLst>
                                          <p:attrName>style.visibility</p:attrName>
                                        </p:attrNameLst>
                                      </p:cBhvr>
                                      <p:to>
                                        <p:strVal val="visible"/>
                                      </p:to>
                                    </p:set>
                                    <p:animEffect transition="in" filter="dissolve">
                                      <p:cBhvr>
                                        <p:cTn id="17" dur="500"/>
                                        <p:tgtEl>
                                          <p:spTgt spid="1434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344"/>
                                        </p:tgtEl>
                                        <p:attrNameLst>
                                          <p:attrName>style.visibility</p:attrName>
                                        </p:attrNameLst>
                                      </p:cBhvr>
                                      <p:to>
                                        <p:strVal val="visible"/>
                                      </p:to>
                                    </p:set>
                                    <p:animEffect transition="in" filter="dissolve">
                                      <p:cBhvr>
                                        <p:cTn id="22" dur="500"/>
                                        <p:tgtEl>
                                          <p:spTgt spid="14344"/>
                                        </p:tgtEl>
                                      </p:cBhvr>
                                    </p:animEffect>
                                  </p:childTnLst>
                                </p:cTn>
                              </p:par>
                            </p:childTnLst>
                          </p:cTn>
                        </p:par>
                      </p:childTnLst>
                    </p:cTn>
                  </p:par>
                  <p:par>
                    <p:cTn id="23" fill="hold">
                      <p:stCondLst>
                        <p:cond delay="indefinite"/>
                      </p:stCondLst>
                      <p:childTnLst>
                        <p:par>
                          <p:cTn id="24" fill="hold">
                            <p:stCondLst>
                              <p:cond delay="0"/>
                            </p:stCondLst>
                            <p:childTnLst>
                              <p:par>
                                <p:cTn id="25" presetID="39" presetClass="entr" presetSubtype="0" accel="100000" fill="hold" nodeType="clickEffect">
                                  <p:stCondLst>
                                    <p:cond delay="0"/>
                                  </p:stCondLst>
                                  <p:childTnLst>
                                    <p:set>
                                      <p:cBhvr>
                                        <p:cTn id="26" dur="1" fill="hold">
                                          <p:stCondLst>
                                            <p:cond delay="0"/>
                                          </p:stCondLst>
                                        </p:cTn>
                                        <p:tgtEl>
                                          <p:spTgt spid="14341">
                                            <p:txEl>
                                              <p:pRg st="0" end="0"/>
                                            </p:txEl>
                                          </p:spTgt>
                                        </p:tgtEl>
                                        <p:attrNameLst>
                                          <p:attrName>style.visibility</p:attrName>
                                        </p:attrNameLst>
                                      </p:cBhvr>
                                      <p:to>
                                        <p:strVal val="visible"/>
                                      </p:to>
                                    </p:set>
                                    <p:anim calcmode="lin" valueType="num">
                                      <p:cBhvr>
                                        <p:cTn id="27" dur="500" fill="hold"/>
                                        <p:tgtEl>
                                          <p:spTgt spid="14341">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8" dur="500" fill="hold"/>
                                        <p:tgtEl>
                                          <p:spTgt spid="14341">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9" dur="500" fill="hold"/>
                                        <p:tgtEl>
                                          <p:spTgt spid="14341">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30" dur="500" fill="hold"/>
                                        <p:tgtEl>
                                          <p:spTgt spid="1434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WordArt 4"/>
          <p:cNvSpPr>
            <a:spLocks noChangeArrowheads="1" noChangeShapeType="1" noTextEdit="1"/>
          </p:cNvSpPr>
          <p:nvPr/>
        </p:nvSpPr>
        <p:spPr bwMode="auto">
          <a:xfrm>
            <a:off x="2411413" y="404813"/>
            <a:ext cx="3505200" cy="792162"/>
          </a:xfrm>
          <a:prstGeom prst="rect">
            <a:avLst/>
          </a:prstGeom>
        </p:spPr>
        <p:txBody>
          <a:bodyPr wrap="none" fromWordArt="1">
            <a:prstTxWarp prst="textPlain">
              <a:avLst>
                <a:gd name="adj" fmla="val 50000"/>
              </a:avLst>
            </a:prstTxWarp>
          </a:bodyPr>
          <a:lstStyle/>
          <a:p>
            <a:pPr algn="ctr"/>
            <a:r>
              <a:rPr lang="ru-RU" sz="3600" kern="1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нагрузка на спину</a:t>
            </a:r>
          </a:p>
        </p:txBody>
      </p:sp>
      <p:sp>
        <p:nvSpPr>
          <p:cNvPr id="15365" name="Text Box 5"/>
          <p:cNvSpPr txBox="1">
            <a:spLocks noChangeArrowheads="1"/>
          </p:cNvSpPr>
          <p:nvPr/>
        </p:nvSpPr>
        <p:spPr bwMode="auto">
          <a:xfrm>
            <a:off x="179388" y="1273175"/>
            <a:ext cx="4895850" cy="5584825"/>
          </a:xfrm>
          <a:prstGeom prst="rect">
            <a:avLst/>
          </a:prstGeom>
          <a:noFill/>
          <a:ln w="9525">
            <a:noFill/>
            <a:miter lim="800000"/>
            <a:headEnd/>
            <a:tailEnd/>
          </a:ln>
          <a:effectLst/>
        </p:spPr>
        <p:txBody>
          <a:bodyPr>
            <a:spAutoFit/>
          </a:bodyPr>
          <a:lstStyle/>
          <a:p>
            <a:r>
              <a:rPr lang="ru-RU"/>
              <a:t>Часто длительная работа за компьютером может стать причиной нарушений осанки или искривления позвоночника. Наиболее подвержены этому заболеванию дети у которых искривление позвоночника проходит по типу сколиоза, то есть искривления позвоночного столба в сторону. У взрослых людей может возникнуть образование грыжи межпозвоночного диска, что приводит к сдавливанию нервных корешков и возникновению </a:t>
            </a:r>
            <a:r>
              <a:rPr lang="ru-RU">
                <a:hlinkClick r:id="rId2"/>
              </a:rPr>
              <a:t>радикулита</a:t>
            </a:r>
            <a:r>
              <a:rPr lang="ru-RU"/>
              <a:t>.</a:t>
            </a:r>
          </a:p>
          <a:p>
            <a:r>
              <a:rPr lang="ru-RU"/>
              <a:t>Основной причиной развития заболеваний позвоночного столба является неправильная позиция на рабочем месте. Как правило, работающий человек приспосабливается и через некоторое время перестает чувствовать то, что сидит неправильно, при этом болезнь продолжает прогрессировать.</a:t>
            </a:r>
          </a:p>
        </p:txBody>
      </p:sp>
      <p:pic>
        <p:nvPicPr>
          <p:cNvPr id="15366" name="Picture 6" descr="Image1[1]"/>
          <p:cNvPicPr>
            <a:picLocks noChangeAspect="1" noChangeArrowheads="1"/>
          </p:cNvPicPr>
          <p:nvPr/>
        </p:nvPicPr>
        <p:blipFill>
          <a:blip r:embed="rId3" cstate="print"/>
          <a:srcRect/>
          <a:stretch>
            <a:fillRect/>
          </a:stretch>
        </p:blipFill>
        <p:spPr bwMode="auto">
          <a:xfrm>
            <a:off x="5003800" y="1125538"/>
            <a:ext cx="1879600" cy="3240087"/>
          </a:xfrm>
          <a:prstGeom prst="rect">
            <a:avLst/>
          </a:prstGeom>
          <a:noFill/>
        </p:spPr>
      </p:pic>
      <p:pic>
        <p:nvPicPr>
          <p:cNvPr id="15367" name="Picture 7" descr="1195131233[1]"/>
          <p:cNvPicPr>
            <a:picLocks noChangeAspect="1" noChangeArrowheads="1"/>
          </p:cNvPicPr>
          <p:nvPr/>
        </p:nvPicPr>
        <p:blipFill>
          <a:blip r:embed="rId4" cstate="print"/>
          <a:srcRect/>
          <a:stretch>
            <a:fillRect/>
          </a:stretch>
        </p:blipFill>
        <p:spPr bwMode="auto">
          <a:xfrm>
            <a:off x="7091363" y="3500438"/>
            <a:ext cx="1928812" cy="288131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p:cTn id="7" dur="1000" fill="hold"/>
                                        <p:tgtEl>
                                          <p:spTgt spid="1536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15364"/>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15364"/>
                                        </p:tgtEl>
                                        <p:attrNameLst>
                                          <p:attrName>ppt_y</p:attrName>
                                        </p:attrNameLst>
                                      </p:cBhvr>
                                      <p:tavLst>
                                        <p:tav tm="0">
                                          <p:val>
                                            <p:strVal val="#ppt_y"/>
                                          </p:val>
                                        </p:tav>
                                        <p:tav tm="100000">
                                          <p:val>
                                            <p:strVal val="#ppt_y"/>
                                          </p:val>
                                        </p:tav>
                                      </p:tavLst>
                                    </p:anim>
                                    <p:animEffect transition="in" filter="fade">
                                      <p:cBhvr>
                                        <p:cTn id="10" dur="1000"/>
                                        <p:tgtEl>
                                          <p:spTgt spid="15364"/>
                                        </p:tgtEl>
                                      </p:cBhvr>
                                    </p:animEffect>
                                  </p:childTnLst>
                                </p:cTn>
                              </p:par>
                            </p:childTnLst>
                          </p:cTn>
                        </p:par>
                      </p:childTnLst>
                    </p:cTn>
                  </p:par>
                  <p:par>
                    <p:cTn id="11" fill="hold">
                      <p:stCondLst>
                        <p:cond delay="indefinite"/>
                      </p:stCondLst>
                      <p:childTnLst>
                        <p:par>
                          <p:cTn id="12" fill="hold">
                            <p:stCondLst>
                              <p:cond delay="0"/>
                            </p:stCondLst>
                            <p:childTnLst>
                              <p:par>
                                <p:cTn id="13" presetID="30" presetClass="entr" presetSubtype="0" fill="hold" grpId="0" nodeType="clickEffect">
                                  <p:stCondLst>
                                    <p:cond delay="0"/>
                                  </p:stCondLst>
                                  <p:childTnLst>
                                    <p:set>
                                      <p:cBhvr>
                                        <p:cTn id="14" dur="1" fill="hold">
                                          <p:stCondLst>
                                            <p:cond delay="0"/>
                                          </p:stCondLst>
                                        </p:cTn>
                                        <p:tgtEl>
                                          <p:spTgt spid="15365"/>
                                        </p:tgtEl>
                                        <p:attrNameLst>
                                          <p:attrName>style.visibility</p:attrName>
                                        </p:attrNameLst>
                                      </p:cBhvr>
                                      <p:to>
                                        <p:strVal val="visible"/>
                                      </p:to>
                                    </p:set>
                                    <p:animEffect transition="in" filter="fade">
                                      <p:cBhvr>
                                        <p:cTn id="15" dur="800" decel="100000"/>
                                        <p:tgtEl>
                                          <p:spTgt spid="15365"/>
                                        </p:tgtEl>
                                      </p:cBhvr>
                                    </p:animEffect>
                                    <p:anim calcmode="lin" valueType="num">
                                      <p:cBhvr>
                                        <p:cTn id="16" dur="800" decel="100000" fill="hold"/>
                                        <p:tgtEl>
                                          <p:spTgt spid="15365"/>
                                        </p:tgtEl>
                                        <p:attrNameLst>
                                          <p:attrName>style.rotation</p:attrName>
                                        </p:attrNameLst>
                                      </p:cBhvr>
                                      <p:tavLst>
                                        <p:tav tm="0">
                                          <p:val>
                                            <p:fltVal val="-90"/>
                                          </p:val>
                                        </p:tav>
                                        <p:tav tm="100000">
                                          <p:val>
                                            <p:fltVal val="0"/>
                                          </p:val>
                                        </p:tav>
                                      </p:tavLst>
                                    </p:anim>
                                    <p:anim calcmode="lin" valueType="num">
                                      <p:cBhvr>
                                        <p:cTn id="17" dur="800" decel="100000" fill="hold"/>
                                        <p:tgtEl>
                                          <p:spTgt spid="15365"/>
                                        </p:tgtEl>
                                        <p:attrNameLst>
                                          <p:attrName>ppt_x</p:attrName>
                                        </p:attrNameLst>
                                      </p:cBhvr>
                                      <p:tavLst>
                                        <p:tav tm="0">
                                          <p:val>
                                            <p:strVal val="#ppt_x+0.4"/>
                                          </p:val>
                                        </p:tav>
                                        <p:tav tm="100000">
                                          <p:val>
                                            <p:strVal val="#ppt_x-0.05"/>
                                          </p:val>
                                        </p:tav>
                                      </p:tavLst>
                                    </p:anim>
                                    <p:anim calcmode="lin" valueType="num">
                                      <p:cBhvr>
                                        <p:cTn id="18" dur="800" decel="100000" fill="hold"/>
                                        <p:tgtEl>
                                          <p:spTgt spid="15365"/>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5365"/>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5365"/>
                                        </p:tgtEl>
                                        <p:attrNameLst>
                                          <p:attrName>ppt_y</p:attrName>
                                        </p:attrNameLst>
                                      </p:cBhvr>
                                      <p:tavLst>
                                        <p:tav tm="0">
                                          <p:val>
                                            <p:strVal val="#ppt_y+0.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0" presetClass="entr" presetSubtype="0" decel="100000" fill="hold" nodeType="clickEffect">
                                  <p:stCondLst>
                                    <p:cond delay="0"/>
                                  </p:stCondLst>
                                  <p:childTnLst>
                                    <p:set>
                                      <p:cBhvr>
                                        <p:cTn id="24" dur="1" fill="hold">
                                          <p:stCondLst>
                                            <p:cond delay="0"/>
                                          </p:stCondLst>
                                        </p:cTn>
                                        <p:tgtEl>
                                          <p:spTgt spid="15366"/>
                                        </p:tgtEl>
                                        <p:attrNameLst>
                                          <p:attrName>style.visibility</p:attrName>
                                        </p:attrNameLst>
                                      </p:cBhvr>
                                      <p:to>
                                        <p:strVal val="visible"/>
                                      </p:to>
                                    </p:set>
                                    <p:anim calcmode="lin" valueType="num">
                                      <p:cBhvr>
                                        <p:cTn id="25" dur="1000" fill="hold"/>
                                        <p:tgtEl>
                                          <p:spTgt spid="15366"/>
                                        </p:tgtEl>
                                        <p:attrNameLst>
                                          <p:attrName>ppt_w</p:attrName>
                                        </p:attrNameLst>
                                      </p:cBhvr>
                                      <p:tavLst>
                                        <p:tav tm="0">
                                          <p:val>
                                            <p:strVal val="#ppt_w+.3"/>
                                          </p:val>
                                        </p:tav>
                                        <p:tav tm="100000">
                                          <p:val>
                                            <p:strVal val="#ppt_w"/>
                                          </p:val>
                                        </p:tav>
                                      </p:tavLst>
                                    </p:anim>
                                    <p:anim calcmode="lin" valueType="num">
                                      <p:cBhvr>
                                        <p:cTn id="26" dur="1000" fill="hold"/>
                                        <p:tgtEl>
                                          <p:spTgt spid="15366"/>
                                        </p:tgtEl>
                                        <p:attrNameLst>
                                          <p:attrName>ppt_h</p:attrName>
                                        </p:attrNameLst>
                                      </p:cBhvr>
                                      <p:tavLst>
                                        <p:tav tm="0">
                                          <p:val>
                                            <p:strVal val="#ppt_h"/>
                                          </p:val>
                                        </p:tav>
                                        <p:tav tm="100000">
                                          <p:val>
                                            <p:strVal val="#ppt_h"/>
                                          </p:val>
                                        </p:tav>
                                      </p:tavLst>
                                    </p:anim>
                                    <p:animEffect transition="in" filter="fade">
                                      <p:cBhvr>
                                        <p:cTn id="27" dur="1000"/>
                                        <p:tgtEl>
                                          <p:spTgt spid="15366"/>
                                        </p:tgtEl>
                                      </p:cBhvr>
                                    </p:animEffect>
                                  </p:childTnLst>
                                </p:cTn>
                              </p:par>
                            </p:childTnLst>
                          </p:cTn>
                        </p:par>
                      </p:childTnLst>
                    </p:cTn>
                  </p:par>
                  <p:par>
                    <p:cTn id="28" fill="hold">
                      <p:stCondLst>
                        <p:cond delay="indefinite"/>
                      </p:stCondLst>
                      <p:childTnLst>
                        <p:par>
                          <p:cTn id="29" fill="hold">
                            <p:stCondLst>
                              <p:cond delay="0"/>
                            </p:stCondLst>
                            <p:childTnLst>
                              <p:par>
                                <p:cTn id="30" presetID="50" presetClass="entr" presetSubtype="0" decel="100000" fill="hold" nodeType="clickEffect">
                                  <p:stCondLst>
                                    <p:cond delay="0"/>
                                  </p:stCondLst>
                                  <p:childTnLst>
                                    <p:set>
                                      <p:cBhvr>
                                        <p:cTn id="31" dur="1" fill="hold">
                                          <p:stCondLst>
                                            <p:cond delay="0"/>
                                          </p:stCondLst>
                                        </p:cTn>
                                        <p:tgtEl>
                                          <p:spTgt spid="15367"/>
                                        </p:tgtEl>
                                        <p:attrNameLst>
                                          <p:attrName>style.visibility</p:attrName>
                                        </p:attrNameLst>
                                      </p:cBhvr>
                                      <p:to>
                                        <p:strVal val="visible"/>
                                      </p:to>
                                    </p:set>
                                    <p:anim calcmode="lin" valueType="num">
                                      <p:cBhvr>
                                        <p:cTn id="32" dur="1000" fill="hold"/>
                                        <p:tgtEl>
                                          <p:spTgt spid="15367"/>
                                        </p:tgtEl>
                                        <p:attrNameLst>
                                          <p:attrName>ppt_w</p:attrName>
                                        </p:attrNameLst>
                                      </p:cBhvr>
                                      <p:tavLst>
                                        <p:tav tm="0">
                                          <p:val>
                                            <p:strVal val="#ppt_w+.3"/>
                                          </p:val>
                                        </p:tav>
                                        <p:tav tm="100000">
                                          <p:val>
                                            <p:strVal val="#ppt_w"/>
                                          </p:val>
                                        </p:tav>
                                      </p:tavLst>
                                    </p:anim>
                                    <p:anim calcmode="lin" valueType="num">
                                      <p:cBhvr>
                                        <p:cTn id="33" dur="1000" fill="hold"/>
                                        <p:tgtEl>
                                          <p:spTgt spid="15367"/>
                                        </p:tgtEl>
                                        <p:attrNameLst>
                                          <p:attrName>ppt_h</p:attrName>
                                        </p:attrNameLst>
                                      </p:cBhvr>
                                      <p:tavLst>
                                        <p:tav tm="0">
                                          <p:val>
                                            <p:strVal val="#ppt_h"/>
                                          </p:val>
                                        </p:tav>
                                        <p:tav tm="100000">
                                          <p:val>
                                            <p:strVal val="#ppt_h"/>
                                          </p:val>
                                        </p:tav>
                                      </p:tavLst>
                                    </p:anim>
                                    <p:animEffect transition="in" filter="fade">
                                      <p:cBhvr>
                                        <p:cTn id="34" dur="10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WordArt 4"/>
          <p:cNvSpPr>
            <a:spLocks noChangeArrowheads="1" noChangeShapeType="1" noTextEdit="1"/>
          </p:cNvSpPr>
          <p:nvPr/>
        </p:nvSpPr>
        <p:spPr bwMode="auto">
          <a:xfrm>
            <a:off x="179388" y="0"/>
            <a:ext cx="4695825" cy="1171575"/>
          </a:xfrm>
          <a:prstGeom prst="rect">
            <a:avLst/>
          </a:prstGeom>
        </p:spPr>
        <p:txBody>
          <a:bodyPr wrap="none" fromWordArt="1">
            <a:prstTxWarp prst="textPlain">
              <a:avLst>
                <a:gd name="adj" fmla="val 50000"/>
              </a:avLst>
            </a:prstTxWarp>
          </a:bodyPr>
          <a:lstStyle/>
          <a:p>
            <a:pPr algn="ctr"/>
            <a:r>
              <a:rPr lang="ru-RU" sz="3600" kern="1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Заболевание кишечника</a:t>
            </a:r>
          </a:p>
        </p:txBody>
      </p:sp>
      <p:sp>
        <p:nvSpPr>
          <p:cNvPr id="17413" name="Text Box 5"/>
          <p:cNvSpPr txBox="1">
            <a:spLocks noChangeArrowheads="1"/>
          </p:cNvSpPr>
          <p:nvPr/>
        </p:nvSpPr>
        <p:spPr bwMode="auto">
          <a:xfrm>
            <a:off x="3419475" y="1125538"/>
            <a:ext cx="5435600" cy="6272212"/>
          </a:xfrm>
          <a:prstGeom prst="rect">
            <a:avLst/>
          </a:prstGeom>
          <a:noFill/>
          <a:ln w="9525">
            <a:noFill/>
            <a:miter lim="800000"/>
            <a:headEnd/>
            <a:tailEnd/>
          </a:ln>
          <a:effectLst/>
        </p:spPr>
        <p:txBody>
          <a:bodyPr>
            <a:spAutoFit/>
          </a:bodyPr>
          <a:lstStyle/>
          <a:p>
            <a:pPr marL="342900" indent="-342900" algn="just">
              <a:spcBef>
                <a:spcPct val="50000"/>
              </a:spcBef>
            </a:pPr>
            <a:r>
              <a:rPr lang="ru-RU"/>
              <a:t>     Работа за компьютером нередко поглощает все внимание работающего человека и потому, такие люди часто пренебрегают нормальным питанием и работают впроголодь весь день. Неправильное </a:t>
            </a:r>
            <a:r>
              <a:rPr lang="ru-RU">
                <a:hlinkClick r:id="rId2"/>
              </a:rPr>
              <a:t>питание</a:t>
            </a:r>
            <a:r>
              <a:rPr lang="ru-RU"/>
              <a:t> приводит не только к нарушениям работы органов пищеварительного тракта, но и к возникновению минеральной и витаминной недостаточности. Известно, что не недостаток </a:t>
            </a:r>
            <a:r>
              <a:rPr lang="ru-RU">
                <a:hlinkClick r:id="rId3"/>
              </a:rPr>
              <a:t>витаминов</a:t>
            </a:r>
            <a:r>
              <a:rPr lang="ru-RU"/>
              <a:t> и минералов негативно сказывается на процессе обмена веществ в организме, что приводит к снижению интеллектуальных способностей человека. Снижение эффективности работы что в свою очередь вызывает необходимость находиться еще больше времени за компьютером. Таким образом, образуется своеобразный «порочный круг», в котором длительная работа за компьютером является пусковым моментом определяющим все последующие нарушения. </a:t>
            </a:r>
          </a:p>
          <a:p>
            <a:pPr marL="342900" indent="-342900">
              <a:spcBef>
                <a:spcPct val="50000"/>
              </a:spcBef>
            </a:pPr>
            <a:endParaRPr lang="ru-RU"/>
          </a:p>
        </p:txBody>
      </p:sp>
      <p:pic>
        <p:nvPicPr>
          <p:cNvPr id="17414" name="Picture 6" descr="1288[1]"/>
          <p:cNvPicPr>
            <a:picLocks noChangeAspect="1" noChangeArrowheads="1"/>
          </p:cNvPicPr>
          <p:nvPr/>
        </p:nvPicPr>
        <p:blipFill>
          <a:blip r:embed="rId4" cstate="print"/>
          <a:srcRect/>
          <a:stretch>
            <a:fillRect/>
          </a:stretch>
        </p:blipFill>
        <p:spPr bwMode="auto">
          <a:xfrm>
            <a:off x="611188" y="1196975"/>
            <a:ext cx="2089150" cy="2076450"/>
          </a:xfrm>
          <a:prstGeom prst="rect">
            <a:avLst/>
          </a:prstGeom>
          <a:noFill/>
        </p:spPr>
      </p:pic>
      <p:pic>
        <p:nvPicPr>
          <p:cNvPr id="17415" name="Picture 7" descr="deadline[1]"/>
          <p:cNvPicPr>
            <a:picLocks noChangeAspect="1" noChangeArrowheads="1"/>
          </p:cNvPicPr>
          <p:nvPr/>
        </p:nvPicPr>
        <p:blipFill>
          <a:blip r:embed="rId5" cstate="print"/>
          <a:srcRect/>
          <a:stretch>
            <a:fillRect/>
          </a:stretch>
        </p:blipFill>
        <p:spPr bwMode="auto">
          <a:xfrm>
            <a:off x="179388" y="3568700"/>
            <a:ext cx="3348037" cy="32893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p:cTn id="7" dur="500" fill="hold"/>
                                        <p:tgtEl>
                                          <p:spTgt spid="17412"/>
                                        </p:tgtEl>
                                        <p:attrNameLst>
                                          <p:attrName>ppt_w</p:attrName>
                                        </p:attrNameLst>
                                      </p:cBhvr>
                                      <p:tavLst>
                                        <p:tav tm="0">
                                          <p:val>
                                            <p:fltVal val="0"/>
                                          </p:val>
                                        </p:tav>
                                        <p:tav tm="100000">
                                          <p:val>
                                            <p:strVal val="#ppt_w"/>
                                          </p:val>
                                        </p:tav>
                                      </p:tavLst>
                                    </p:anim>
                                    <p:anim calcmode="lin" valueType="num">
                                      <p:cBhvr>
                                        <p:cTn id="8" dur="500" fill="hold"/>
                                        <p:tgtEl>
                                          <p:spTgt spid="1741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4" presetClass="entr" presetSubtype="0" fill="hold" nodeType="clickEffect">
                                  <p:stCondLst>
                                    <p:cond delay="0"/>
                                  </p:stCondLst>
                                  <p:childTnLst>
                                    <p:set>
                                      <p:cBhvr>
                                        <p:cTn id="12" dur="1" fill="hold">
                                          <p:stCondLst>
                                            <p:cond delay="0"/>
                                          </p:stCondLst>
                                        </p:cTn>
                                        <p:tgtEl>
                                          <p:spTgt spid="17413">
                                            <p:txEl>
                                              <p:pRg st="0" end="0"/>
                                            </p:txEl>
                                          </p:spTgt>
                                        </p:tgtEl>
                                        <p:attrNameLst>
                                          <p:attrName>style.visibility</p:attrName>
                                        </p:attrNameLst>
                                      </p:cBhvr>
                                      <p:to>
                                        <p:strVal val="visible"/>
                                      </p:to>
                                    </p:set>
                                    <p:anim from="(-#ppt_w/2)" to="(#ppt_x)" calcmode="lin" valueType="num">
                                      <p:cBhvr>
                                        <p:cTn id="13" dur="600" fill="hold">
                                          <p:stCondLst>
                                            <p:cond delay="0"/>
                                          </p:stCondLst>
                                        </p:cTn>
                                        <p:tgtEl>
                                          <p:spTgt spid="17413">
                                            <p:txEl>
                                              <p:pRg st="0" end="0"/>
                                            </p:txEl>
                                          </p:spTgt>
                                        </p:tgtEl>
                                        <p:attrNameLst>
                                          <p:attrName>ppt_x</p:attrName>
                                        </p:attrNameLst>
                                      </p:cBhvr>
                                    </p:anim>
                                    <p:anim from="0" to="-1.0" calcmode="lin" valueType="num">
                                      <p:cBhvr>
                                        <p:cTn id="14" dur="200" decel="50000" autoRev="1" fill="hold">
                                          <p:stCondLst>
                                            <p:cond delay="600"/>
                                          </p:stCondLst>
                                        </p:cTn>
                                        <p:tgtEl>
                                          <p:spTgt spid="17413">
                                            <p:txEl>
                                              <p:pRg st="0" end="0"/>
                                            </p:txEl>
                                          </p:spTgt>
                                        </p:tgtEl>
                                        <p:attrNameLst>
                                          <p:attrName>xshear</p:attrName>
                                        </p:attrNameLst>
                                      </p:cBhvr>
                                    </p:anim>
                                    <p:animScale>
                                      <p:cBhvr>
                                        <p:cTn id="15" dur="200" decel="100000" autoRev="1" fill="hold">
                                          <p:stCondLst>
                                            <p:cond delay="600"/>
                                          </p:stCondLst>
                                        </p:cTn>
                                        <p:tgtEl>
                                          <p:spTgt spid="17413">
                                            <p:txEl>
                                              <p:pRg st="0" end="0"/>
                                            </p:txEl>
                                          </p:spTgt>
                                        </p:tgtEl>
                                      </p:cBhvr>
                                      <p:from x="100000" y="100000"/>
                                      <p:to x="80000" y="100000"/>
                                    </p:animScale>
                                    <p:anim by="(#ppt_h/3+#ppt_w*0.1)" calcmode="lin" valueType="num">
                                      <p:cBhvr additive="sum">
                                        <p:cTn id="16" dur="200" decel="100000" autoRev="1" fill="hold">
                                          <p:stCondLst>
                                            <p:cond delay="600"/>
                                          </p:stCondLst>
                                        </p:cTn>
                                        <p:tgtEl>
                                          <p:spTgt spid="17413">
                                            <p:txEl>
                                              <p:pRg st="0" end="0"/>
                                            </p:txEl>
                                          </p:spTgt>
                                        </p:tgtEl>
                                        <p:attrNameLst>
                                          <p:attrName>ppt_x</p:attrName>
                                        </p:attrNameLst>
                                      </p:cBhvr>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7414"/>
                                        </p:tgtEl>
                                        <p:attrNameLst>
                                          <p:attrName>style.visibility</p:attrName>
                                        </p:attrNameLst>
                                      </p:cBhvr>
                                      <p:to>
                                        <p:strVal val="visible"/>
                                      </p:to>
                                    </p:set>
                                    <p:animEffect transition="in" filter="randombar(horizontal)">
                                      <p:cBhvr>
                                        <p:cTn id="21" dur="500"/>
                                        <p:tgtEl>
                                          <p:spTgt spid="1741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7415"/>
                                        </p:tgtEl>
                                        <p:attrNameLst>
                                          <p:attrName>style.visibility</p:attrName>
                                        </p:attrNameLst>
                                      </p:cBhvr>
                                      <p:to>
                                        <p:strVal val="visible"/>
                                      </p:to>
                                    </p:set>
                                    <p:animEffect transition="in" filter="randombar(horizontal)">
                                      <p:cBhvr>
                                        <p:cTn id="26"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p:bldLst>
  </p:timing>
</p:sld>
</file>

<file path=ppt/theme/theme1.xml><?xml version="1.0" encoding="utf-8"?>
<a:theme xmlns:a="http://schemas.openxmlformats.org/drawingml/2006/main" name="Течение">
  <a:themeElements>
    <a:clrScheme name="Течение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Течение">
      <a:majorFont>
        <a:latin typeface="Garamond"/>
        <a:ea typeface=""/>
        <a:cs typeface="Arial"/>
      </a:majorFont>
      <a:minorFont>
        <a:latin typeface="Garamond"/>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Течение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Течение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Течение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Течение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Течение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Течение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Течение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Течение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Течение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Stream</Template>
  <TotalTime>97</TotalTime>
  <Words>762</Words>
  <Application>Microsoft Office PowerPoint</Application>
  <PresentationFormat>Экран (4:3)</PresentationFormat>
  <Paragraphs>28</Paragraphs>
  <Slides>13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13</vt:i4>
      </vt:variant>
    </vt:vector>
  </HeadingPairs>
  <TitlesOfParts>
    <vt:vector size="18" baseType="lpstr">
      <vt:lpstr>Arial</vt:lpstr>
      <vt:lpstr>Garamond</vt:lpstr>
      <vt:lpstr>Times New Roman</vt:lpstr>
      <vt:lpstr>Wingdings</vt:lpstr>
      <vt:lpstr>Течение</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user</dc:creator>
  <cp:lastModifiedBy>Dima</cp:lastModifiedBy>
  <cp:revision>3</cp:revision>
  <dcterms:created xsi:type="dcterms:W3CDTF">2008-09-20T12:31:10Z</dcterms:created>
  <dcterms:modified xsi:type="dcterms:W3CDTF">2014-02-01T12:35:11Z</dcterms:modified>
</cp:coreProperties>
</file>