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AF9F-06B0-47A2-8B6C-7BF27A3A7473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224E3-14A7-4EDA-8DB0-CAFCCC18E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0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224E3-14A7-4EDA-8DB0-CAFCCC18EA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5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E95A0-FD4B-49AB-8212-25E28E807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2D25C0-0FEA-41F4-9695-D9334841A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FED4D2-A23F-45C3-AA76-944309E3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B9FE7-1BC4-4205-A2D2-54DE8BBC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16547-3E5D-45D4-9BA9-53AFDAE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4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D19FA-BE6B-4F3B-9255-C01682A8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3462F3-ADCA-4829-98E6-262534B59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28B26-977D-4CD5-8DAD-D495056B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99419-1E8B-487D-9124-6A7A7872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C95F4-807E-4997-A7BD-66B6067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F58EDD-529C-425D-8A8D-426E4FCC1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DABD05-F1A3-4B99-88C9-FBC614383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B07B1-243D-41D6-9240-CF1E4493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B2579-AAA4-489B-AD76-3829400F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B0A620-6425-4642-9A48-F21176E1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6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2F0DE-5D8F-42CD-A53B-9846686E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7458F-EAA0-422A-AF03-245CF0F7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64848-B027-4EC6-A264-B11338F3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9AC564-3104-4FCC-8D77-4DE46A58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4F7C1-AC4B-4EF4-BC5D-42C9E0DF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291F9-CEE9-4BA2-BAE5-73A1A92A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F9F972-9ED3-4BC5-AEE6-020F25F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F37CB-E6D6-40D8-BBB9-C2469983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9F670-ED8B-4A59-8E48-7226EA23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F9289-6AE6-4895-A5D9-79C4179D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6A724-0746-4347-89C5-CD6B61CD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F6394-B75F-4B29-AAD8-177A18CFF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95A9D-6E6B-496A-9E6D-AB74931C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A8D46-51A7-4184-B45F-2B3BBE4B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B70D1-B541-4096-BC77-CCD2B237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B73EA9-7FFF-4173-B93C-194AA0DC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5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23B04-C26A-4CCC-B239-C7616E6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2608D-7C02-4255-AC2B-C7576BE8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60F81-0EA5-4552-8AD9-66699745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197927-4D00-486D-8402-BBE798667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D6AB80-97F8-4255-9B9F-F0B9B7F84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024169-67BF-40E4-8CB7-95FAA3E6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FD6FD8-8623-4826-B71F-1E1015BF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655635-4070-43AF-8DB4-6E0A767C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0DCB7-C43E-40CC-85E7-5DB0CA6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E27F6B-1EFA-4356-85E0-211896F5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2A2139-D149-42C7-B65F-833E42AD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E1B8F8-96AA-4940-BFFA-D86A2C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2CD39A-C9E8-4AA5-8BFB-74F25691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E12BCC-9FD1-4A37-84A1-9790E9BA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37D8AA-4A50-4446-A727-E20741C5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DEBAB-C4F9-4FF4-8DBB-37A8B8DD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F7CB9-3E56-4428-934D-FC549E41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4666AE-E368-485F-8009-4F5741D2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6D0D13-738B-4C56-8BF6-C17E8B27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4A3ED9-B55E-4607-8B61-D9C5736A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7BEE20-C6FC-4DA6-AEFE-80AC311D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4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93EEB-C281-4676-824E-B8F92A3B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A12D9D-9375-4B65-A250-8500F7F58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4667F7-A6CD-4D7D-B651-EFEBE00E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E3694E-8E34-4880-8DB8-96FBDF31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CA911-68CC-474A-80AD-5962E563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C9F30D-D3F9-491A-962D-4C9CEDF1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10AF3-4313-4A69-A32B-07CE8822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633B7-4F24-47E0-BE9D-EB585871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333CC-9453-4071-80C6-DCD47C837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35FE-3E33-4A13-BE64-810355386F5F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945656-89D0-4FDA-811C-F1B076A5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62D71-B026-4154-911C-83B20984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80B5-5B1A-4A2C-9F06-3B2A2AFFB0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5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2A3DEF-54AC-492D-8F9E-B51EEA921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27"/>
          <a:stretch/>
        </p:blipFill>
        <p:spPr>
          <a:xfrm>
            <a:off x="0" y="0"/>
            <a:ext cx="12192000" cy="596457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25ECDB-F9B5-4182-B9CA-F6F4952F3EC6}"/>
              </a:ext>
            </a:extLst>
          </p:cNvPr>
          <p:cNvSpPr/>
          <p:nvPr/>
        </p:nvSpPr>
        <p:spPr>
          <a:xfrm>
            <a:off x="0" y="3534911"/>
            <a:ext cx="4572000" cy="140620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chemeClr val="tx1"/>
                </a:solidFill>
              </a:rPr>
              <a:t>Аудиопрезентация, 3 варианта: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«Не имеет значение» (не фильтруем)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«Только с аудиопрезентацией» (показываем только с аудиопрезентацией)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Далее в списке показываем языки, на которых могут быть аудиопрезентации. (при выборе фильтруем по аудиопрезентации с выбранным языком)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4E050C-ADD6-483F-8120-F691AA6C9B1F}"/>
              </a:ext>
            </a:extLst>
          </p:cNvPr>
          <p:cNvSpPr/>
          <p:nvPr/>
        </p:nvSpPr>
        <p:spPr>
          <a:xfrm>
            <a:off x="1628861" y="2432108"/>
            <a:ext cx="1290508" cy="353037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5A9CB058-5D0C-4D81-BDEA-1CF0EF91E08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905175" y="3154085"/>
            <a:ext cx="749766" cy="11885"/>
          </a:xfrm>
          <a:prstGeom prst="bentConnector3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E33A01A-8B2F-4386-8FBF-DDBBF6E6439C}"/>
              </a:ext>
            </a:extLst>
          </p:cNvPr>
          <p:cNvSpPr/>
          <p:nvPr/>
        </p:nvSpPr>
        <p:spPr>
          <a:xfrm>
            <a:off x="118843" y="6017004"/>
            <a:ext cx="1869348" cy="606104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chemeClr val="tx1"/>
                </a:solidFill>
              </a:rPr>
              <a:t>Убираем поля: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Языковые навыки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Устройства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F6A7061-2078-4C97-982D-1F45DD8717BA}"/>
              </a:ext>
            </a:extLst>
          </p:cNvPr>
          <p:cNvSpPr/>
          <p:nvPr/>
        </p:nvSpPr>
        <p:spPr>
          <a:xfrm>
            <a:off x="8694840" y="292916"/>
            <a:ext cx="3040306" cy="887135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chemeClr val="tx1"/>
                </a:solidFill>
              </a:rPr>
              <a:t>Формат работы, 3 варианта: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- Только удаленная</a:t>
            </a:r>
          </a:p>
          <a:p>
            <a:r>
              <a:rPr lang="ru-RU" sz="1200" dirty="0">
                <a:solidFill>
                  <a:schemeClr val="tx1"/>
                </a:solidFill>
              </a:rPr>
              <a:t>- Только офис</a:t>
            </a:r>
          </a:p>
          <a:p>
            <a:r>
              <a:rPr lang="ru-RU" sz="1200" dirty="0">
                <a:solidFill>
                  <a:schemeClr val="tx1"/>
                </a:solidFill>
              </a:rPr>
              <a:t>- Любой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E6FCD4C-C9EC-4FEB-8981-9A361036EE5A}"/>
              </a:ext>
            </a:extLst>
          </p:cNvPr>
          <p:cNvSpPr/>
          <p:nvPr/>
        </p:nvSpPr>
        <p:spPr>
          <a:xfrm>
            <a:off x="8567953" y="1659161"/>
            <a:ext cx="3294079" cy="288483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35C95082-B5CA-4828-9ED7-61134DD17C1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975438" y="1419606"/>
            <a:ext cx="479110" cy="1270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43AFCB-93C9-4D07-BBC7-D33A96D70914}"/>
              </a:ext>
            </a:extLst>
          </p:cNvPr>
          <p:cNvSpPr/>
          <p:nvPr/>
        </p:nvSpPr>
        <p:spPr>
          <a:xfrm>
            <a:off x="8815376" y="3571207"/>
            <a:ext cx="3040306" cy="481319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chemeClr val="tx1"/>
                </a:solidFill>
              </a:rPr>
              <a:t>1. Текст: «Определенные рабочие дни»</a:t>
            </a:r>
          </a:p>
          <a:p>
            <a:r>
              <a:rPr lang="ru-RU" sz="1200" dirty="0">
                <a:solidFill>
                  <a:schemeClr val="tx1"/>
                </a:solidFill>
              </a:rPr>
              <a:t>2. По умолчанию ничего не выбрано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55B28DD-0E43-4871-B01E-6272B0EE54BB}"/>
              </a:ext>
            </a:extLst>
          </p:cNvPr>
          <p:cNvSpPr/>
          <p:nvPr/>
        </p:nvSpPr>
        <p:spPr>
          <a:xfrm>
            <a:off x="9798341" y="2005376"/>
            <a:ext cx="2057341" cy="353037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02E74C67-8FDE-454C-B014-841D80B3FF71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5400000" flipH="1" flipV="1">
            <a:off x="9974873" y="2719069"/>
            <a:ext cx="1212794" cy="49148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9EE31CB-FF2B-4D1F-BC52-8B1866ED5012}"/>
              </a:ext>
            </a:extLst>
          </p:cNvPr>
          <p:cNvSpPr/>
          <p:nvPr/>
        </p:nvSpPr>
        <p:spPr>
          <a:xfrm>
            <a:off x="2956608" y="2432108"/>
            <a:ext cx="373821" cy="79347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467E57D1-084F-4D5C-99FF-B2255A3DDFAC}"/>
              </a:ext>
            </a:extLst>
          </p:cNvPr>
          <p:cNvCxnSpPr>
            <a:cxnSpLocks/>
            <a:stCxn id="35" idx="0"/>
            <a:endCxn id="31" idx="3"/>
          </p:cNvCxnSpPr>
          <p:nvPr/>
        </p:nvCxnSpPr>
        <p:spPr>
          <a:xfrm rot="16200000" flipV="1">
            <a:off x="3916989" y="1885222"/>
            <a:ext cx="1061674" cy="2234794"/>
          </a:xfrm>
          <a:prstGeom prst="bentConnector2">
            <a:avLst/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260EEC-FA87-4F19-B49B-6ADB68C253AE}"/>
              </a:ext>
            </a:extLst>
          </p:cNvPr>
          <p:cNvSpPr/>
          <p:nvPr/>
        </p:nvSpPr>
        <p:spPr>
          <a:xfrm>
            <a:off x="4704478" y="3533456"/>
            <a:ext cx="1721489" cy="481318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chemeClr val="tx1"/>
                </a:solidFill>
              </a:rPr>
              <a:t>Текст:</a:t>
            </a:r>
          </a:p>
          <a:p>
            <a:r>
              <a:rPr lang="ru-RU" sz="1200" dirty="0">
                <a:solidFill>
                  <a:schemeClr val="tx1"/>
                </a:solidFill>
              </a:rPr>
              <a:t>«Рейтинг соискателя»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DB459D3-47CB-497F-8FBD-2F926B43F88D}"/>
              </a:ext>
            </a:extLst>
          </p:cNvPr>
          <p:cNvSpPr/>
          <p:nvPr/>
        </p:nvSpPr>
        <p:spPr>
          <a:xfrm>
            <a:off x="2837941" y="349338"/>
            <a:ext cx="1721489" cy="853986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chemeClr val="tx1"/>
                </a:solidFill>
              </a:rPr>
              <a:t>Добавляем фильтр по: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Метро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Возраст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chemeClr val="tx1"/>
                </a:solidFill>
              </a:rPr>
              <a:t>пол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0922945-9FF6-4C40-95A7-BEAC183558EE}"/>
              </a:ext>
            </a:extLst>
          </p:cNvPr>
          <p:cNvSpPr/>
          <p:nvPr/>
        </p:nvSpPr>
        <p:spPr>
          <a:xfrm>
            <a:off x="1628861" y="1992385"/>
            <a:ext cx="1290508" cy="353037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E6F89F7-B7E7-4394-9746-A2B886DA8618}"/>
              </a:ext>
            </a:extLst>
          </p:cNvPr>
          <p:cNvSpPr/>
          <p:nvPr/>
        </p:nvSpPr>
        <p:spPr>
          <a:xfrm>
            <a:off x="2965696" y="2005376"/>
            <a:ext cx="1465978" cy="353037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A671BEB-8B14-4AC4-8636-248B989F9309}"/>
              </a:ext>
            </a:extLst>
          </p:cNvPr>
          <p:cNvSpPr/>
          <p:nvPr/>
        </p:nvSpPr>
        <p:spPr>
          <a:xfrm>
            <a:off x="5760090" y="1594607"/>
            <a:ext cx="1465978" cy="353037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6A3ECF9-2A44-4F36-9A6E-86263849A25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2591871" y="885569"/>
            <a:ext cx="789061" cy="142457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375FCFB3-3980-4AA2-85E3-2A1BEB61C3F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3297660" y="1604350"/>
            <a:ext cx="802052" cy="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94F4E648-6B68-46D0-BDCC-CD1CC1B01F28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4900241" y="1768"/>
            <a:ext cx="391283" cy="279439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0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Office PowerPoint</Application>
  <PresentationFormat>Широкоэкранный</PresentationFormat>
  <Paragraphs>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2022-04-20T07:57:45Z</dcterms:created>
  <dcterms:modified xsi:type="dcterms:W3CDTF">2022-04-20T12:01:11Z</dcterms:modified>
</cp:coreProperties>
</file>