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C6DCC-FE10-42B0-B05C-528BF999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EB9779-822F-49ED-96A3-1C4C0842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80091-F617-4976-B9F1-6DAC8EAB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BC50C-54FA-477B-AB52-3D319E2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9B1E4-86BE-4916-A353-725987C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7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9337-6FB9-4AC6-BCB2-CD1070B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83EBE1-22F3-425A-A9F3-DC5F2C2E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4A9EC-841E-4D27-A77C-C2BCD899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E8594-EF5D-4578-89E5-EF115F3D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A895F-7B17-4D8C-994E-31FAF89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9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DF6EB8-411C-47BC-BF81-2E3D47149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46C6B6-87F2-42AF-BF29-A1D6927F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90AF3-0D4D-4851-B333-7819B18E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914B0-C5F0-45DC-B0E5-15EF174C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8D33E-F77C-45CD-9FAC-0CB6F9A8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1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8F563-1CA9-434E-B4A2-D3C4A36D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50E81-13D0-4C69-8B66-A95219BB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CC71D-D105-49F5-A00D-FB5D817F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8B3B6-49F5-4B00-9EF8-2D95749F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9495C-734E-4418-97A4-ABD8FBD1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DD441-50B5-4FDB-A47E-3DE5A906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9A4C5-1A8C-4EEB-BA28-90670DF0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05DDB-2FDF-44F6-9F98-DFC2C8D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2500B-87EF-432E-8331-AD288009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EFD1-1889-4A16-862A-3BE86D9A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5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5DD8-7DD8-4F97-BBEF-9F7D011F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22D45-004F-4F36-B43A-376C7607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18C4C-2F19-4A1F-A8C9-5BDE51F1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0BCE69-0D06-428D-8E05-3680C344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AA9EF-98AB-4566-BBD8-06B22542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1BB787-DD22-4C85-AF7C-5E531FE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6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D95C1-25BD-4702-979E-1AA0816F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FDE5B-7709-4B66-8A17-FFF007C9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CE3AB-55BE-49D6-B132-520E84F0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1D1227-BAC8-4051-BA1D-5B14ADC9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D95B6E-BB9F-4CB7-AD9A-D3CB8B90F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012B0E-5B01-4530-887A-540A91FC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E36969-7FA2-4BCA-B8AA-A5301822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122DCE-C976-4CC7-A2A1-DC3B798D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8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E693E-F3B8-4E25-A27F-27A28D21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5B5A50-50BF-41DE-A5CE-9EB9DF8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50DF06-DE79-42FF-B2C2-733207F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0C65E5-A007-4942-90A6-57F9A594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2F14BD-E8E0-473D-A051-FC4EDAE8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56F556-FFB9-49DD-9A3C-F545A19C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6945F2-3DED-485F-87CF-1546A746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9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56744-6ACF-4AB4-B64C-9DDA5E05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67A18-941F-4ED3-9FF7-5CA0FCE5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5BD133-169A-4B3D-AB1C-10BF1BE6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3C08B-E044-4842-B634-547162B9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20143-02E9-412E-BA31-6D667A9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CD3ECF-25F4-4F7C-9021-B6496C25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AD733-0B4F-459A-BB76-BB636556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E59D03-5F17-4BBE-ACEF-0F47339E2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472397-308C-4B76-A9FA-7B488C2EC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7CEEF9-38FB-46BD-8E86-A66CAA90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C642E-84EC-4922-B833-47ACB3C6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80C671-1619-4F1B-9049-A3462944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8397-4753-4ED5-9C52-EA177277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C7611B-E56E-4323-9FD1-36C87C4A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B4F79-6CBD-4ECD-AE8D-6B5CC43B8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82E4-BE8E-4549-B60C-0A8DD70A51A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F7D50-0C16-4D59-BEAF-A1CD2BEE4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9C273-8C40-4AE7-9A09-76C1EFE87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AA0A-9A0F-4CD7-BDD8-737743EF5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78083-6CD8-434F-9F9C-CDAE3D23439C}"/>
              </a:ext>
            </a:extLst>
          </p:cNvPr>
          <p:cNvSpPr txBox="1"/>
          <p:nvPr/>
        </p:nvSpPr>
        <p:spPr>
          <a:xfrm>
            <a:off x="271272" y="156718"/>
            <a:ext cx="1204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При завершении контракта с сотрудником (когда истек срок его действия) добавить в уведомления, которые могут приходить</a:t>
            </a:r>
          </a:p>
          <a:p>
            <a:r>
              <a:rPr lang="ru-RU" sz="1200" dirty="0"/>
              <a:t>в </a:t>
            </a:r>
            <a:r>
              <a:rPr lang="en-US" sz="1200" dirty="0"/>
              <a:t>telegram, </a:t>
            </a:r>
            <a:r>
              <a:rPr lang="en-US" sz="1200" dirty="0" err="1"/>
              <a:t>whatsapp</a:t>
            </a:r>
            <a:r>
              <a:rPr lang="en-US" sz="1200" dirty="0"/>
              <a:t>, </a:t>
            </a:r>
            <a:r>
              <a:rPr lang="ru-RU" sz="1200" dirty="0"/>
              <a:t>на почту и в ЦВС, ссылку на оценку и отзыв об этом сотруднике.</a:t>
            </a:r>
            <a:r>
              <a:rPr lang="en-US" sz="1200" dirty="0"/>
              <a:t> </a:t>
            </a:r>
            <a:r>
              <a:rPr lang="ru-RU" sz="1200" dirty="0"/>
              <a:t>Сейчас при завершении контракта оценка ставится автоматически. Необходимо добавить</a:t>
            </a:r>
          </a:p>
          <a:p>
            <a:r>
              <a:rPr lang="ru-RU" sz="1200" dirty="0"/>
              <a:t>возможность оценить сотрудника вручную. Оценка созданная вручную должна обновлять ту что была создана автоматически.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27C65-29C5-482C-8D07-8B7906BDB307}"/>
              </a:ext>
            </a:extLst>
          </p:cNvPr>
          <p:cNvSpPr txBox="1"/>
          <p:nvPr/>
        </p:nvSpPr>
        <p:spPr>
          <a:xfrm>
            <a:off x="766572" y="1164913"/>
            <a:ext cx="151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Telegram</a:t>
            </a:r>
            <a:r>
              <a:rPr lang="ru-RU" sz="1200" dirty="0"/>
              <a:t> и </a:t>
            </a:r>
            <a:r>
              <a:rPr lang="en-US" sz="1200" dirty="0" err="1"/>
              <a:t>whatsapp</a:t>
            </a:r>
            <a:endParaRPr lang="ru-RU" sz="1200" dirty="0"/>
          </a:p>
          <a:p>
            <a:endParaRPr lang="ru-RU" sz="12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2CD32C-702A-4AFD-9773-2A05D45C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0" y="1441911"/>
            <a:ext cx="4400550" cy="16668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735969-5A5F-4314-835D-CFC38624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80" y="1440570"/>
            <a:ext cx="4088130" cy="16655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DDB43D-73F2-4CD3-AFA1-093C313D1289}"/>
              </a:ext>
            </a:extLst>
          </p:cNvPr>
          <p:cNvSpPr txBox="1"/>
          <p:nvPr/>
        </p:nvSpPr>
        <p:spPr>
          <a:xfrm>
            <a:off x="6733032" y="1164913"/>
            <a:ext cx="44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ЦВС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0160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8BA84E-723F-424A-BDBD-3E0F7BB4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25" y="496902"/>
            <a:ext cx="6535954" cy="4233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C9672F-9B66-4095-B6BF-CC1132F8E8FA}"/>
              </a:ext>
            </a:extLst>
          </p:cNvPr>
          <p:cNvSpPr txBox="1"/>
          <p:nvPr/>
        </p:nvSpPr>
        <p:spPr>
          <a:xfrm>
            <a:off x="1796025" y="26606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Почта</a:t>
            </a:r>
          </a:p>
          <a:p>
            <a:endParaRPr lang="ru-RU" sz="1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DE11AF-3AE7-495D-B151-A2A4C167AB40}"/>
              </a:ext>
            </a:extLst>
          </p:cNvPr>
          <p:cNvSpPr/>
          <p:nvPr/>
        </p:nvSpPr>
        <p:spPr>
          <a:xfrm>
            <a:off x="1796025" y="496901"/>
            <a:ext cx="6535954" cy="4233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B8BEF2-CAF0-4238-86DB-62BA68E26FD2}"/>
              </a:ext>
            </a:extLst>
          </p:cNvPr>
          <p:cNvSpPr/>
          <p:nvPr/>
        </p:nvSpPr>
        <p:spPr>
          <a:xfrm>
            <a:off x="5872163" y="3648075"/>
            <a:ext cx="1147762" cy="140494"/>
          </a:xfrm>
          <a:prstGeom prst="roundRect">
            <a:avLst/>
          </a:prstGeom>
          <a:solidFill>
            <a:srgbClr val="437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/>
              <a:t>Перейти к оценке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8565B-2841-440B-A2E5-8E568F40069E}"/>
              </a:ext>
            </a:extLst>
          </p:cNvPr>
          <p:cNvSpPr txBox="1"/>
          <p:nvPr/>
        </p:nvSpPr>
        <p:spPr>
          <a:xfrm>
            <a:off x="7169150" y="2260600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Добавить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A9EB0E6-C485-4657-9A15-E2C54EDBFCDD}"/>
              </a:ext>
            </a:extLst>
          </p:cNvPr>
          <p:cNvCxnSpPr/>
          <p:nvPr/>
        </p:nvCxnSpPr>
        <p:spPr>
          <a:xfrm flipH="1">
            <a:off x="6832600" y="2635250"/>
            <a:ext cx="755650" cy="9588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3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582AE8-66D1-4205-A0DA-93F74EEC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08" y="1918079"/>
            <a:ext cx="3954589" cy="4471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C63EB-92BC-474B-8E83-F7A03F2C3A6E}"/>
              </a:ext>
            </a:extLst>
          </p:cNvPr>
          <p:cNvSpPr txBox="1"/>
          <p:nvPr/>
        </p:nvSpPr>
        <p:spPr>
          <a:xfrm>
            <a:off x="271272" y="156718"/>
            <a:ext cx="357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При переходе по ссылке должно открываться окно.</a:t>
            </a:r>
          </a:p>
        </p:txBody>
      </p:sp>
    </p:spTree>
    <p:extLst>
      <p:ext uri="{BB962C8B-B14F-4D97-AF65-F5344CB8AC3E}">
        <p14:creationId xmlns:p14="http://schemas.microsoft.com/office/powerpoint/2010/main" val="192074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2022-01-12T09:27:55Z</dcterms:created>
  <dcterms:modified xsi:type="dcterms:W3CDTF">2022-01-12T11:53:29Z</dcterms:modified>
</cp:coreProperties>
</file>