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9"/>
    <a:srgbClr val="D5DBE2"/>
    <a:srgbClr val="5C5C5C"/>
    <a:srgbClr val="F5F5F5"/>
    <a:srgbClr val="B5B5B5"/>
    <a:srgbClr val="D9D9D9"/>
    <a:srgbClr val="2194FE"/>
    <a:srgbClr val="D9D9DB"/>
    <a:srgbClr val="B4B4B4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5481" autoAdjust="0"/>
  </p:normalViewPr>
  <p:slideViewPr>
    <p:cSldViewPr snapToGrid="0">
      <p:cViewPr>
        <p:scale>
          <a:sx n="100" d="100"/>
          <a:sy n="100" d="100"/>
        </p:scale>
        <p:origin x="36" y="-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CD4E1-2EEB-48D2-BAF9-166AFF66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2BAE9C-E6AF-4402-B288-380685E05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142D05-F115-43E5-9914-1959FD71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49EC-C4AF-42D3-88CD-4AEBB912B87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5EB3CC-7247-4F42-8AAE-A97C9AD3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627B60-F572-4132-9F7E-1F47135C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76DF-780F-4A1F-875A-A75B3DF3E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95D57-2C95-4816-B595-A4A4F227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C0992F-2203-4726-B67C-2BB9F41B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016A6E-3081-4CEA-93B6-6858FAED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49EC-C4AF-42D3-88CD-4AEBB912B87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9E7080-5FBC-4FC6-955D-2647C71E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F6E5A9-C54D-4F20-99D4-E3664B0A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76DF-780F-4A1F-875A-A75B3DF3E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76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EBC801-328A-41FC-80F2-E729C1C1B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22A502-CF0B-4189-B371-A8E265CBF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C66337-CE27-4359-98FD-49ADB35D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49EC-C4AF-42D3-88CD-4AEBB912B87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87CDA1-0C7C-4CFA-B895-40E77BB2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6A82D0-96CB-4DD1-ACA7-44099B66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76DF-780F-4A1F-875A-A75B3DF3E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0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B6D42-F8B8-486B-B006-DD6F07BA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609B3-099D-4531-BA6F-CD68A69F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6C7EAF-4FB1-4FFF-9F3D-CA974F78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49EC-C4AF-42D3-88CD-4AEBB912B87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1696C-F39D-4F8A-82A7-214017C9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E64A2-AC91-444B-ACEB-01C99FEF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76DF-780F-4A1F-875A-A75B3DF3E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6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E0E72-2015-4B80-8B66-629B6D58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69ADD3-A431-4565-BF86-607770BE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22071-38B2-4C5B-B198-5E376B6E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49EC-C4AF-42D3-88CD-4AEBB912B87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EC7029-8D2F-453B-8A78-5D7C71CC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CD9864-A810-4933-AC3D-B7AADB1E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76DF-780F-4A1F-875A-A75B3DF3E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56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D7110-77A2-4776-983B-CE67EF87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67A27-A2E1-4ACA-9256-783392688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9AA635-7EA7-455F-979C-FAA9E3365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77BCA1-47DC-4AA5-8419-FF4C066A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49EC-C4AF-42D3-88CD-4AEBB912B87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082051-E599-43FE-A92F-57FEF71B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954510-18C8-4997-9766-F04AA47D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76DF-780F-4A1F-875A-A75B3DF3E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31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67117-9E42-4B82-824C-60AEE1C0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25B98B-AE0B-4845-A1E4-4C708E91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08E258-8EB3-4A0F-BD1A-6069992D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D65F7-00ED-481C-BA9A-E36CFE9D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F75648-274E-493F-BA4A-B65EB70A4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CBDC1B-634E-43C6-92BF-9958205E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49EC-C4AF-42D3-88CD-4AEBB912B87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63C882-6080-4BCB-86C0-D986140B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57C3CD-4690-42F3-96E5-87250769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76DF-780F-4A1F-875A-A75B3DF3E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4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955C0-D449-4EA1-9337-B56E3497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D066D2-2AAD-4709-8F19-B7F6F0DC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49EC-C4AF-42D3-88CD-4AEBB912B87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AE365C-682A-4DA2-97CB-63C462E6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4709C3-373C-4705-B0D9-3654659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76DF-780F-4A1F-875A-A75B3DF3E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43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411396-015F-4343-B9C8-FFB29102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49EC-C4AF-42D3-88CD-4AEBB912B87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8B6738-1CC6-4092-AEBC-B882A859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8E9649-1540-418F-8FEE-25FC6A9D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76DF-780F-4A1F-875A-A75B3DF3E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8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6DCEB-4A4E-468D-BFDD-CE3A6E8F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6D9810-9151-45A6-BC95-64454C25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D88367-27AC-4E3E-9DA7-BF8D265C2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3CD79E-DF1C-406F-8197-9B7DE0ED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49EC-C4AF-42D3-88CD-4AEBB912B87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A4A5BB-FF79-435C-9CA7-4DC356CF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4799E6-0EBD-415F-9C9D-C790A98B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76DF-780F-4A1F-875A-A75B3DF3E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34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64EDD-C0E0-4A51-8A5F-30E4F6ED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33AEB7-BCD5-4817-B3A0-E6D38BFB2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BFB60C-CA6C-4FF4-8386-BC46BA776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404CB2-8ABC-4947-97AB-792573AB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49EC-C4AF-42D3-88CD-4AEBB912B87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50D45A-FAF7-467F-AC13-2CC89E6F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627A7D-7B5B-4414-904D-28C0498C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76DF-780F-4A1F-875A-A75B3DF3E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25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28B21-8502-469F-BDAD-63B63E0B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E59433-0871-4882-9850-7BB0548F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D25227-C0C8-4A26-B74E-3E24CFE92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49EC-C4AF-42D3-88CD-4AEBB912B873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2AA4B0-7093-4818-84E6-13558E4DA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73FA0-91DF-4E56-B442-A36BCB728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76DF-780F-4A1F-875A-A75B3DF3E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98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66A394-B614-422C-9C7C-DA99B117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3" y="0"/>
            <a:ext cx="11722894" cy="6858000"/>
          </a:xfrm>
          <a:prstGeom prst="rect">
            <a:avLst/>
          </a:prstGeom>
        </p:spPr>
      </p:pic>
      <p:pic>
        <p:nvPicPr>
          <p:cNvPr id="3" name="Рисунок 2" descr="Глаза со сплошной заливкой">
            <a:extLst>
              <a:ext uri="{FF2B5EF4-FFF2-40B4-BE49-F238E27FC236}">
                <a16:creationId xmlns:a16="http://schemas.microsoft.com/office/drawing/2014/main" id="{15AD31A3-F760-46FD-AA0E-F70F82E02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5267" y="3933826"/>
            <a:ext cx="130176" cy="130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5552E8-95D1-40CF-8CD5-171793C62299}"/>
              </a:ext>
            </a:extLst>
          </p:cNvPr>
          <p:cNvSpPr txBox="1"/>
          <p:nvPr/>
        </p:nvSpPr>
        <p:spPr>
          <a:xfrm>
            <a:off x="5405443" y="3891192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rgbClr val="2194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  наблюдателя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2A1F4E-A7A6-4B1F-9795-4F97C4CDF1C9}"/>
              </a:ext>
            </a:extLst>
          </p:cNvPr>
          <p:cNvSpPr/>
          <p:nvPr/>
        </p:nvSpPr>
        <p:spPr>
          <a:xfrm>
            <a:off x="7560154" y="4416711"/>
            <a:ext cx="2908300" cy="863600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Показывает количество наблюдателей у вакансии. При нажатии открывает настройку наблюдателей. 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E1C86F49-43CD-48A6-A1EE-A5AF1043FA62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6377184" y="3998915"/>
            <a:ext cx="1182970" cy="849597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25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4BBEA4A-4524-4012-8DC2-887A4B39F25C}"/>
              </a:ext>
            </a:extLst>
          </p:cNvPr>
          <p:cNvGrpSpPr/>
          <p:nvPr/>
        </p:nvGrpSpPr>
        <p:grpSpPr>
          <a:xfrm>
            <a:off x="234553" y="0"/>
            <a:ext cx="11722894" cy="6858000"/>
            <a:chOff x="234553" y="0"/>
            <a:chExt cx="11722894" cy="6858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066A394-B614-422C-9C7C-DA99B117A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553" y="0"/>
              <a:ext cx="11722894" cy="6858000"/>
            </a:xfrm>
            <a:prstGeom prst="rect">
              <a:avLst/>
            </a:prstGeom>
          </p:spPr>
        </p:pic>
        <p:pic>
          <p:nvPicPr>
            <p:cNvPr id="3" name="Рисунок 2" descr="Глаза со сплошной заливкой">
              <a:extLst>
                <a:ext uri="{FF2B5EF4-FFF2-40B4-BE49-F238E27FC236}">
                  <a16:creationId xmlns:a16="http://schemas.microsoft.com/office/drawing/2014/main" id="{15AD31A3-F760-46FD-AA0E-F70F82E02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5267" y="3933826"/>
              <a:ext cx="130176" cy="1301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5552E8-95D1-40CF-8CD5-171793C62299}"/>
                </a:ext>
              </a:extLst>
            </p:cNvPr>
            <p:cNvSpPr txBox="1"/>
            <p:nvPr/>
          </p:nvSpPr>
          <p:spPr>
            <a:xfrm>
              <a:off x="5405443" y="3891192"/>
              <a:ext cx="9717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800" dirty="0">
                  <a:solidFill>
                    <a:srgbClr val="2194FE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   наблюдателя</a:t>
              </a:r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7CE56B8-55EB-429B-986E-DB44D8AC348E}"/>
              </a:ext>
            </a:extLst>
          </p:cNvPr>
          <p:cNvSpPr/>
          <p:nvPr/>
        </p:nvSpPr>
        <p:spPr>
          <a:xfrm>
            <a:off x="234553" y="0"/>
            <a:ext cx="11722894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F135CE79-E7F3-4D76-9F2F-9A67B0833EB0}"/>
              </a:ext>
            </a:extLst>
          </p:cNvPr>
          <p:cNvGrpSpPr/>
          <p:nvPr/>
        </p:nvGrpSpPr>
        <p:grpSpPr>
          <a:xfrm>
            <a:off x="2710882" y="895351"/>
            <a:ext cx="6628381" cy="4666569"/>
            <a:chOff x="2710882" y="895351"/>
            <a:chExt cx="6628381" cy="4666569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58D8D791-9854-4430-8390-B2582F513D66}"/>
                </a:ext>
              </a:extLst>
            </p:cNvPr>
            <p:cNvGrpSpPr/>
            <p:nvPr/>
          </p:nvGrpSpPr>
          <p:grpSpPr>
            <a:xfrm>
              <a:off x="2710882" y="895351"/>
              <a:ext cx="6628381" cy="4666569"/>
              <a:chOff x="2710882" y="895351"/>
              <a:chExt cx="6628381" cy="4666569"/>
            </a:xfrm>
          </p:grpSpPr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2CC6E407-F942-4C68-94AA-155B4BCD60CB}"/>
                  </a:ext>
                </a:extLst>
              </p:cNvPr>
              <p:cNvGrpSpPr/>
              <p:nvPr/>
            </p:nvGrpSpPr>
            <p:grpSpPr>
              <a:xfrm>
                <a:off x="2710882" y="895351"/>
                <a:ext cx="6628381" cy="4666569"/>
                <a:chOff x="2710882" y="895351"/>
                <a:chExt cx="6628381" cy="4666569"/>
              </a:xfrm>
            </p:grpSpPr>
            <p:sp>
              <p:nvSpPr>
                <p:cNvPr id="7" name="Прямоугольник: скругленные углы 6">
                  <a:extLst>
                    <a:ext uri="{FF2B5EF4-FFF2-40B4-BE49-F238E27FC236}">
                      <a16:creationId xmlns:a16="http://schemas.microsoft.com/office/drawing/2014/main" id="{807A04AA-E660-44A0-A27A-552933B8FBDE}"/>
                    </a:ext>
                  </a:extLst>
                </p:cNvPr>
                <p:cNvSpPr/>
                <p:nvPr/>
              </p:nvSpPr>
              <p:spPr>
                <a:xfrm>
                  <a:off x="2710882" y="895351"/>
                  <a:ext cx="6628381" cy="4666569"/>
                </a:xfrm>
                <a:prstGeom prst="roundRect">
                  <a:avLst>
                    <a:gd name="adj" fmla="val 189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pic>
              <p:nvPicPr>
                <p:cNvPr id="9" name="Рисунок 8">
                  <a:extLst>
                    <a:ext uri="{FF2B5EF4-FFF2-40B4-BE49-F238E27FC236}">
                      <a16:creationId xmlns:a16="http://schemas.microsoft.com/office/drawing/2014/main" id="{2519C515-65D6-49EC-A767-6CA2C2175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16071" y="1012202"/>
                  <a:ext cx="6359855" cy="2092597"/>
                </a:xfrm>
                <a:prstGeom prst="rect">
                  <a:avLst/>
                </a:prstGeom>
              </p:spPr>
            </p:pic>
          </p:grpSp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F0E73392-70BD-47C3-A10E-C14355BBE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84561" y="1296080"/>
                <a:ext cx="251606" cy="145257"/>
              </a:xfrm>
              <a:prstGeom prst="rect">
                <a:avLst/>
              </a:prstGeom>
            </p:spPr>
          </p:pic>
        </p:grp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6A4DDCE-CB12-4817-8D75-323F13170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0882" y="1296080"/>
              <a:ext cx="251606" cy="145257"/>
            </a:xfrm>
            <a:prstGeom prst="rect">
              <a:avLst/>
            </a:prstGeom>
          </p:spPr>
        </p:pic>
      </p:grp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8C5F295-67C8-4A93-8A29-A8D976FE48EE}"/>
              </a:ext>
            </a:extLst>
          </p:cNvPr>
          <p:cNvSpPr/>
          <p:nvPr/>
        </p:nvSpPr>
        <p:spPr>
          <a:xfrm>
            <a:off x="2962488" y="5039343"/>
            <a:ext cx="1332079" cy="251495"/>
          </a:xfrm>
          <a:prstGeom prst="roundRect">
            <a:avLst/>
          </a:prstGeom>
          <a:solidFill>
            <a:srgbClr val="F5F5F5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rgbClr val="B5B5B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Применить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70E8D4F2-3331-4336-9B00-99D347AF7FB5}"/>
              </a:ext>
            </a:extLst>
          </p:cNvPr>
          <p:cNvSpPr/>
          <p:nvPr/>
        </p:nvSpPr>
        <p:spPr>
          <a:xfrm>
            <a:off x="7752482" y="5039343"/>
            <a:ext cx="1332079" cy="251495"/>
          </a:xfrm>
          <a:prstGeom prst="round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rgbClr val="5C5C5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Отменить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621587A-A925-4708-AB0D-D4A4CB7470A4}"/>
              </a:ext>
            </a:extLst>
          </p:cNvPr>
          <p:cNvSpPr/>
          <p:nvPr/>
        </p:nvSpPr>
        <p:spPr>
          <a:xfrm>
            <a:off x="8664730" y="2933686"/>
            <a:ext cx="2908300" cy="1915012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При выборе наблюдателей создаёт наблюдателей в разделе «Получатели откликов», если выбранных еще нет. </a:t>
            </a:r>
          </a:p>
          <a:p>
            <a:pPr algn="ctr"/>
            <a:endParaRPr lang="ru-RU" sz="1400" dirty="0">
              <a:solidFill>
                <a:schemeClr val="tx1"/>
              </a:solidFill>
            </a:endParaRP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Если есть, то добавляет им вакансию в отслеживаемые</a:t>
            </a:r>
          </a:p>
        </p:txBody>
      </p:sp>
    </p:spTree>
    <p:extLst>
      <p:ext uri="{BB962C8B-B14F-4D97-AF65-F5344CB8AC3E}">
        <p14:creationId xmlns:p14="http://schemas.microsoft.com/office/powerpoint/2010/main" val="267580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66A394-B614-422C-9C7C-DA99B117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3" y="0"/>
            <a:ext cx="11722894" cy="6858000"/>
          </a:xfrm>
          <a:prstGeom prst="rect">
            <a:avLst/>
          </a:prstGeom>
        </p:spPr>
      </p:pic>
      <p:pic>
        <p:nvPicPr>
          <p:cNvPr id="3" name="Рисунок 2" descr="Глаза со сплошной заливкой">
            <a:extLst>
              <a:ext uri="{FF2B5EF4-FFF2-40B4-BE49-F238E27FC236}">
                <a16:creationId xmlns:a16="http://schemas.microsoft.com/office/drawing/2014/main" id="{15AD31A3-F760-46FD-AA0E-F70F82E02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5267" y="3933826"/>
            <a:ext cx="130176" cy="130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5552E8-95D1-40CF-8CD5-171793C62299}"/>
              </a:ext>
            </a:extLst>
          </p:cNvPr>
          <p:cNvSpPr txBox="1"/>
          <p:nvPr/>
        </p:nvSpPr>
        <p:spPr>
          <a:xfrm>
            <a:off x="5405443" y="3891192"/>
            <a:ext cx="10294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rgbClr val="D8D8D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   наблюдателей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2A1F4E-A7A6-4B1F-9795-4F97C4CDF1C9}"/>
              </a:ext>
            </a:extLst>
          </p:cNvPr>
          <p:cNvSpPr/>
          <p:nvPr/>
        </p:nvSpPr>
        <p:spPr>
          <a:xfrm>
            <a:off x="7560154" y="4416711"/>
            <a:ext cx="2908300" cy="863600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Если наблюдатели не назначены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E1C86F49-43CD-48A6-A1EE-A5AF1043FA62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6434892" y="3998915"/>
            <a:ext cx="1125262" cy="849597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1931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Surface</dc:creator>
  <cp:lastModifiedBy>Surface</cp:lastModifiedBy>
  <cp:revision>3</cp:revision>
  <dcterms:created xsi:type="dcterms:W3CDTF">2022-02-02T07:38:27Z</dcterms:created>
  <dcterms:modified xsi:type="dcterms:W3CDTF">2022-02-07T08:05:16Z</dcterms:modified>
</cp:coreProperties>
</file>