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3" r:id="rId3"/>
    <p:sldId id="268" r:id="rId4"/>
    <p:sldId id="273" r:id="rId5"/>
    <p:sldId id="265" r:id="rId6"/>
    <p:sldId id="269" r:id="rId7"/>
    <p:sldId id="272" r:id="rId8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384CA-183E-FCF8-93D3-36A9C02E0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E268E5-1863-D463-56A5-1BE2D1EA0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6A6B66-D441-54C9-3846-9A76742C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6CE8-5BD9-4A5F-97A0-7DFF42E538A0}" type="datetimeFigureOut">
              <a:rPr lang="ru-UA" smtClean="0"/>
              <a:t>17.12.2023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83EEF5-9AEC-5492-6E53-54609203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F7DDBD-9ADB-1E1E-240D-801DA97B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8F-0365-4748-B48E-C7AAB85C5FE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5139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C180F-3511-E7A4-B522-3C0546E7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711286-5D82-322D-1444-481D0D808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EF10CD-FD79-B257-2DB2-8D6C398F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6CE8-5BD9-4A5F-97A0-7DFF42E538A0}" type="datetimeFigureOut">
              <a:rPr lang="ru-UA" smtClean="0"/>
              <a:t>17.12.2023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984DBC-7315-BFC4-9C1C-7FD76570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0A9488-A848-A473-E20C-D52CDB8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8F-0365-4748-B48E-C7AAB85C5FE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203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1C4194D-9094-AF92-5539-36F3AF8C3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C6F0C0-E37B-4167-324A-8562F15E0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0A2F8E-BC57-9195-9893-47071AAB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6CE8-5BD9-4A5F-97A0-7DFF42E538A0}" type="datetimeFigureOut">
              <a:rPr lang="ru-UA" smtClean="0"/>
              <a:t>17.12.2023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B0382E-06E4-9A11-41F5-151D26D0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5D3B69-C3AD-7218-C5C4-77D98986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8F-0365-4748-B48E-C7AAB85C5FE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7980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2C807-CEFF-7F5A-063D-67EB750F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232D43-1DEE-88F2-0E95-7A6AC59BD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8F518C-0FCD-7F7D-917A-B60AB039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6CE8-5BD9-4A5F-97A0-7DFF42E538A0}" type="datetimeFigureOut">
              <a:rPr lang="ru-UA" smtClean="0"/>
              <a:t>17.12.2023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A05CA6-3D2F-3896-368D-C2AA0249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F9F860-8A3E-3393-92CF-33789D25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8F-0365-4748-B48E-C7AAB85C5FE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2854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0D360-9B3D-46CA-BF66-9FD3AA8C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71F89C-6B5A-9E6F-64A9-C6CBFD6D6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6C9390-0DDE-8200-EF71-7063D11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6CE8-5BD9-4A5F-97A0-7DFF42E538A0}" type="datetimeFigureOut">
              <a:rPr lang="ru-UA" smtClean="0"/>
              <a:t>17.12.2023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BA00AE-6292-E49E-951A-2D1D5286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05E1B-6140-7195-3A36-00518841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8F-0365-4748-B48E-C7AAB85C5FE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4896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CC252-2E9D-2451-0068-529A2B06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C9261F-32A9-4AA4-D8F5-4B208D212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1ADEF6-07DB-AE37-1CBA-D6386D6DD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EAFC02-849F-3949-10A5-30F44490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6CE8-5BD9-4A5F-97A0-7DFF42E538A0}" type="datetimeFigureOut">
              <a:rPr lang="ru-UA" smtClean="0"/>
              <a:t>17.12.2023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BC0AC6-F976-A6AA-7464-F264714C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E29424-760A-7FC5-4864-E5D5859D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8F-0365-4748-B48E-C7AAB85C5FE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6879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7E447-D0D8-14A6-CA33-9EB85FEE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BCCA09-C727-B21C-84C7-04E70F2CF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0CF107-090B-CF80-1878-786205989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CEDD47-02CF-89F7-1137-F0F4B26A0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6DB381-865E-AF4D-EB6A-0C95BAE14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239DD05-8DF7-F02B-ABF5-4B73DFE3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6CE8-5BD9-4A5F-97A0-7DFF42E538A0}" type="datetimeFigureOut">
              <a:rPr lang="ru-UA" smtClean="0"/>
              <a:t>17.12.2023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CA23D41-5431-9AFC-1828-17E8E3A2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7F06514-48D3-7842-16D8-6FA0B221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8F-0365-4748-B48E-C7AAB85C5FE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2684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E18A7-8692-E858-A5AB-792002CE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5C85AE-CD3D-CEE0-2266-1A7280AD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6CE8-5BD9-4A5F-97A0-7DFF42E538A0}" type="datetimeFigureOut">
              <a:rPr lang="ru-UA" smtClean="0"/>
              <a:t>17.12.2023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6402D5-476D-E2B9-2EA1-C006B6A1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99AAA7-76F8-0FA6-ACFE-AB225A77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8F-0365-4748-B48E-C7AAB85C5FE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5900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54C9BAC-5185-8C4E-C3D9-65FE548F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6CE8-5BD9-4A5F-97A0-7DFF42E538A0}" type="datetimeFigureOut">
              <a:rPr lang="ru-UA" smtClean="0"/>
              <a:t>17.12.2023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3B7833-1B60-3461-F1AA-F0CE9D2D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AF2E3C-2873-7509-A06D-A8307BEB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8F-0365-4748-B48E-C7AAB85C5FE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7338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21066-2F26-7A09-790E-63D665B3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14CD98-7EEC-E2CA-E1AA-F1257285B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BF8549-5D74-60BD-7EDE-68D15790F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DD73C9-BA92-3B6F-E8C2-D1803978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6CE8-5BD9-4A5F-97A0-7DFF42E538A0}" type="datetimeFigureOut">
              <a:rPr lang="ru-UA" smtClean="0"/>
              <a:t>17.12.2023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B5604B-280A-645A-88EA-085A761D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4D790C-D13B-FF12-6044-3851A94F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8F-0365-4748-B48E-C7AAB85C5FE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4328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FD2EC-01FE-3F5D-4678-52423B7C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D478BE-00EC-27A8-67AA-51698CEBB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21ACBC-636E-45F6-6188-8EC6826DD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E2800D-3987-385A-192A-C9603F21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6CE8-5BD9-4A5F-97A0-7DFF42E538A0}" type="datetimeFigureOut">
              <a:rPr lang="ru-UA" smtClean="0"/>
              <a:t>17.12.2023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C9B027-F555-D435-E460-BA84AC5A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D09720-2E57-F895-353E-2C51074A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8F-0365-4748-B48E-C7AAB85C5FE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8135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75DB8-EB0D-25AC-3BF6-A15C5E79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6A1A43-F612-BE0D-0C97-1E1BBC1BC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962EF7-D545-C83C-8618-D1ACB1441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6CE8-5BD9-4A5F-97A0-7DFF42E538A0}" type="datetimeFigureOut">
              <a:rPr lang="ru-UA" smtClean="0"/>
              <a:t>17.12.2023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1006B2-46F4-1E59-45FA-575FF7B9A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4FC9BA-5B99-5F8D-939D-C1FC5C036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E658F-0365-4748-B48E-C7AAB85C5FE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2851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2F36CA75-CFBF-4844-B719-8FE9EBADA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3D4A84B9-E564-4DD0-97F8-DBF1C460C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102382E0-0A09-46AE-B955-B911CAFE7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7DE75D4A-0965-4973-BE75-DECCAC9A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65" name="Picture 2064">
            <a:extLst>
              <a:ext uri="{FF2B5EF4-FFF2-40B4-BE49-F238E27FC236}">
                <a16:creationId xmlns:a16="http://schemas.microsoft.com/office/drawing/2014/main" id="{4A599609-F5C2-4A0B-A992-913F814A6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pic>
        <p:nvPicPr>
          <p:cNvPr id="2050" name="Picture 2" descr="Confidence in U.S. Military Lowest in Over Two Decades">
            <a:extLst>
              <a:ext uri="{FF2B5EF4-FFF2-40B4-BE49-F238E27FC236}">
                <a16:creationId xmlns:a16="http://schemas.microsoft.com/office/drawing/2014/main" id="{EC960AA4-35B2-CA8D-CFC3-5ADB1A914C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" r="-1" b="-1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2F5D7-9D85-3C8E-F72A-7F1FA8872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965" y="552807"/>
            <a:ext cx="9801854" cy="27903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0" u="none" strike="noStrike">
                <a:solidFill>
                  <a:srgbClr val="FFFFFF"/>
                </a:solidFill>
                <a:effectLst/>
              </a:rPr>
              <a:t>Проект з Методів  управління оборонними ресурсами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2FF758-40F8-46E5-F8F5-34BFE49BB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966" y="3510476"/>
            <a:ext cx="9801854" cy="2614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0" i="0" u="none" strike="noStrike" dirty="0" err="1">
                <a:solidFill>
                  <a:srgbClr val="FFFFFF"/>
                </a:solidFill>
                <a:effectLst/>
              </a:rPr>
              <a:t>Виконали</a:t>
            </a: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:</a:t>
            </a:r>
            <a:endParaRPr lang="en-US" b="0" dirty="0">
              <a:solidFill>
                <a:srgbClr val="FFFFFF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0" i="0" u="none" strike="noStrike" dirty="0" err="1">
                <a:solidFill>
                  <a:srgbClr val="FFFFFF"/>
                </a:solidFill>
                <a:effectLst/>
              </a:rPr>
              <a:t>Мітченко</a:t>
            </a: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FFFFFF"/>
                </a:solidFill>
                <a:effectLst/>
              </a:rPr>
              <a:t>Антон</a:t>
            </a: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 КМ-03</a:t>
            </a:r>
            <a:br>
              <a:rPr lang="en-US" b="0" i="0" u="none" strike="noStrike" dirty="0">
                <a:solidFill>
                  <a:srgbClr val="FFFFFF"/>
                </a:solidFill>
                <a:effectLst/>
              </a:rPr>
            </a:br>
            <a:r>
              <a:rPr lang="en-US" b="0" i="0" u="none" strike="noStrike" dirty="0" err="1">
                <a:solidFill>
                  <a:srgbClr val="FFFFFF"/>
                </a:solidFill>
                <a:effectLst/>
              </a:rPr>
              <a:t>Ковріжкін</a:t>
            </a: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FFFFFF"/>
                </a:solidFill>
                <a:effectLst/>
              </a:rPr>
              <a:t>Олександр</a:t>
            </a: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 КМ-03</a:t>
            </a:r>
            <a:br>
              <a:rPr lang="en-US" b="0" i="0" u="none" strike="noStrike" dirty="0">
                <a:solidFill>
                  <a:srgbClr val="FFFFFF"/>
                </a:solidFill>
                <a:effectLst/>
              </a:rPr>
            </a:br>
            <a:r>
              <a:rPr lang="en-US" b="0" i="0" u="none" strike="noStrike" dirty="0" err="1">
                <a:solidFill>
                  <a:srgbClr val="FFFFFF"/>
                </a:solidFill>
                <a:effectLst/>
              </a:rPr>
              <a:t>Пономарьов</a:t>
            </a: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FFFFFF"/>
                </a:solidFill>
                <a:effectLst/>
              </a:rPr>
              <a:t>Олександр</a:t>
            </a: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 КМ-03</a:t>
            </a:r>
            <a:br>
              <a:rPr lang="en-US" b="0" i="0" u="none" strike="noStrike" dirty="0">
                <a:solidFill>
                  <a:srgbClr val="FFFFFF"/>
                </a:solidFill>
                <a:effectLst/>
              </a:rPr>
            </a:br>
            <a:r>
              <a:rPr lang="en-US" b="0" i="0" u="none" strike="noStrike" dirty="0" err="1">
                <a:solidFill>
                  <a:srgbClr val="FFFFFF"/>
                </a:solidFill>
                <a:effectLst/>
              </a:rPr>
              <a:t>Сінельник</a:t>
            </a: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FFFFFF"/>
                </a:solidFill>
                <a:effectLst/>
              </a:rPr>
              <a:t>Гліб</a:t>
            </a: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 КМ-03</a:t>
            </a:r>
            <a:endParaRPr lang="en-US" b="0" dirty="0">
              <a:solidFill>
                <a:srgbClr val="FFFFFF"/>
              </a:solidFill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82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rvice members sound alarm against 'extremely woke' military">
            <a:extLst>
              <a:ext uri="{FF2B5EF4-FFF2-40B4-BE49-F238E27FC236}">
                <a16:creationId xmlns:a16="http://schemas.microsoft.com/office/drawing/2014/main" id="{3D50C756-0BC1-3B72-6D53-B354B43CD8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6" r="695"/>
          <a:stretch/>
        </p:blipFill>
        <p:spPr bwMode="auto">
          <a:xfrm>
            <a:off x="20" y="10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084" name="Freeform: Shape 3078">
            <a:extLst>
              <a:ext uri="{FF2B5EF4-FFF2-40B4-BE49-F238E27FC236}">
                <a16:creationId xmlns:a16="http://schemas.microsoft.com/office/drawing/2014/main" id="{1BF4DD63-CE83-4A2A-994E-8598C22E6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9" y="1498601"/>
            <a:ext cx="5260975" cy="4707593"/>
          </a:xfrm>
          <a:custGeom>
            <a:avLst/>
            <a:gdLst>
              <a:gd name="connsiteX0" fmla="*/ 0 w 5260975"/>
              <a:gd name="connsiteY0" fmla="*/ 0 h 4707593"/>
              <a:gd name="connsiteX1" fmla="*/ 5260975 w 5260975"/>
              <a:gd name="connsiteY1" fmla="*/ 0 h 4707593"/>
              <a:gd name="connsiteX2" fmla="*/ 5260975 w 5260975"/>
              <a:gd name="connsiteY2" fmla="*/ 3296937 h 4707593"/>
              <a:gd name="connsiteX3" fmla="*/ 5260975 w 5260975"/>
              <a:gd name="connsiteY3" fmla="*/ 3518571 h 4707593"/>
              <a:gd name="connsiteX4" fmla="*/ 5226504 w 5260975"/>
              <a:gd name="connsiteY4" fmla="*/ 3534000 h 4707593"/>
              <a:gd name="connsiteX5" fmla="*/ 5206341 w 5260975"/>
              <a:gd name="connsiteY5" fmla="*/ 3542065 h 4707593"/>
              <a:gd name="connsiteX6" fmla="*/ 5123287 w 5260975"/>
              <a:gd name="connsiteY6" fmla="*/ 3594010 h 4707593"/>
              <a:gd name="connsiteX7" fmla="*/ 5048107 w 5260975"/>
              <a:gd name="connsiteY7" fmla="*/ 3658244 h 4707593"/>
              <a:gd name="connsiteX8" fmla="*/ 4992899 w 5260975"/>
              <a:gd name="connsiteY8" fmla="*/ 3734479 h 4707593"/>
              <a:gd name="connsiteX9" fmla="*/ 4977440 w 5260975"/>
              <a:gd name="connsiteY9" fmla="*/ 3752627 h 4707593"/>
              <a:gd name="connsiteX10" fmla="*/ 4935194 w 5260975"/>
              <a:gd name="connsiteY10" fmla="*/ 3775382 h 4707593"/>
              <a:gd name="connsiteX11" fmla="*/ 4897844 w 5260975"/>
              <a:gd name="connsiteY11" fmla="*/ 3792472 h 4707593"/>
              <a:gd name="connsiteX12" fmla="*/ 4870767 w 5260975"/>
              <a:gd name="connsiteY12" fmla="*/ 3811388 h 4707593"/>
              <a:gd name="connsiteX13" fmla="*/ 4847917 w 5260975"/>
              <a:gd name="connsiteY13" fmla="*/ 3828767 h 4707593"/>
              <a:gd name="connsiteX14" fmla="*/ 4796163 w 5260975"/>
              <a:gd name="connsiteY14" fmla="*/ 3873702 h 4707593"/>
              <a:gd name="connsiteX15" fmla="*/ 4738843 w 5260975"/>
              <a:gd name="connsiteY15" fmla="*/ 3911628 h 4707593"/>
              <a:gd name="connsiteX16" fmla="*/ 4692755 w 5260975"/>
              <a:gd name="connsiteY16" fmla="*/ 3958099 h 4707593"/>
              <a:gd name="connsiteX17" fmla="*/ 4673744 w 5260975"/>
              <a:gd name="connsiteY17" fmla="*/ 3983255 h 4707593"/>
              <a:gd name="connsiteX18" fmla="*/ 4633801 w 5260975"/>
              <a:gd name="connsiteY18" fmla="*/ 4000442 h 4707593"/>
              <a:gd name="connsiteX19" fmla="*/ 4590499 w 5260975"/>
              <a:gd name="connsiteY19" fmla="*/ 4027326 h 4707593"/>
              <a:gd name="connsiteX20" fmla="*/ 4559773 w 5260975"/>
              <a:gd name="connsiteY20" fmla="*/ 4054018 h 4707593"/>
              <a:gd name="connsiteX21" fmla="*/ 4536059 w 5260975"/>
              <a:gd name="connsiteY21" fmla="*/ 4071877 h 4707593"/>
              <a:gd name="connsiteX22" fmla="*/ 4502550 w 5260975"/>
              <a:gd name="connsiteY22" fmla="*/ 4089832 h 4707593"/>
              <a:gd name="connsiteX23" fmla="*/ 4468944 w 5260975"/>
              <a:gd name="connsiteY23" fmla="*/ 4113356 h 4707593"/>
              <a:gd name="connsiteX24" fmla="*/ 4452623 w 5260975"/>
              <a:gd name="connsiteY24" fmla="*/ 4127854 h 4707593"/>
              <a:gd name="connsiteX25" fmla="*/ 4421032 w 5260975"/>
              <a:gd name="connsiteY25" fmla="*/ 4151953 h 4707593"/>
              <a:gd name="connsiteX26" fmla="*/ 4388483 w 5260975"/>
              <a:gd name="connsiteY26" fmla="*/ 4174421 h 4707593"/>
              <a:gd name="connsiteX27" fmla="*/ 4327321 w 5260975"/>
              <a:gd name="connsiteY27" fmla="*/ 4200153 h 4707593"/>
              <a:gd name="connsiteX28" fmla="*/ 4271633 w 5260975"/>
              <a:gd name="connsiteY28" fmla="*/ 4237983 h 4707593"/>
              <a:gd name="connsiteX29" fmla="*/ 4227465 w 5260975"/>
              <a:gd name="connsiteY29" fmla="*/ 4265635 h 4707593"/>
              <a:gd name="connsiteX30" fmla="*/ 4201733 w 5260975"/>
              <a:gd name="connsiteY30" fmla="*/ 4283783 h 4707593"/>
              <a:gd name="connsiteX31" fmla="*/ 4154494 w 5260975"/>
              <a:gd name="connsiteY31" fmla="*/ 4324301 h 4707593"/>
              <a:gd name="connsiteX32" fmla="*/ 4081234 w 5260975"/>
              <a:gd name="connsiteY32" fmla="*/ 4366931 h 4707593"/>
              <a:gd name="connsiteX33" fmla="*/ 4036971 w 5260975"/>
              <a:gd name="connsiteY33" fmla="*/ 4389975 h 4707593"/>
              <a:gd name="connsiteX34" fmla="*/ 3941725 w 5260975"/>
              <a:gd name="connsiteY34" fmla="*/ 4424733 h 4707593"/>
              <a:gd name="connsiteX35" fmla="*/ 3910999 w 5260975"/>
              <a:gd name="connsiteY35" fmla="*/ 4437119 h 4707593"/>
              <a:gd name="connsiteX36" fmla="*/ 3875859 w 5260975"/>
              <a:gd name="connsiteY36" fmla="*/ 4445280 h 4707593"/>
              <a:gd name="connsiteX37" fmla="*/ 3819401 w 5260975"/>
              <a:gd name="connsiteY37" fmla="*/ 4464579 h 4707593"/>
              <a:gd name="connsiteX38" fmla="*/ 3709176 w 5260975"/>
              <a:gd name="connsiteY38" fmla="*/ 4497800 h 4707593"/>
              <a:gd name="connsiteX39" fmla="*/ 3684981 w 5260975"/>
              <a:gd name="connsiteY39" fmla="*/ 4502889 h 4707593"/>
              <a:gd name="connsiteX40" fmla="*/ 3623338 w 5260975"/>
              <a:gd name="connsiteY40" fmla="*/ 4524300 h 4707593"/>
              <a:gd name="connsiteX41" fmla="*/ 3586373 w 5260975"/>
              <a:gd name="connsiteY41" fmla="*/ 4538702 h 4707593"/>
              <a:gd name="connsiteX42" fmla="*/ 3555743 w 5260975"/>
              <a:gd name="connsiteY42" fmla="*/ 4546960 h 4707593"/>
              <a:gd name="connsiteX43" fmla="*/ 3528667 w 5260975"/>
              <a:gd name="connsiteY43" fmla="*/ 4550801 h 4707593"/>
              <a:gd name="connsiteX44" fmla="*/ 3457424 w 5260975"/>
              <a:gd name="connsiteY44" fmla="*/ 4569811 h 4707593"/>
              <a:gd name="connsiteX45" fmla="*/ 3429003 w 5260975"/>
              <a:gd name="connsiteY45" fmla="*/ 4577301 h 4707593"/>
              <a:gd name="connsiteX46" fmla="*/ 3355264 w 5260975"/>
              <a:gd name="connsiteY46" fmla="*/ 4603033 h 4707593"/>
              <a:gd name="connsiteX47" fmla="*/ 3292757 w 5260975"/>
              <a:gd name="connsiteY47" fmla="*/ 4620027 h 4707593"/>
              <a:gd name="connsiteX48" fmla="*/ 3266643 w 5260975"/>
              <a:gd name="connsiteY48" fmla="*/ 4628188 h 4707593"/>
              <a:gd name="connsiteX49" fmla="*/ 3206921 w 5260975"/>
              <a:gd name="connsiteY49" fmla="*/ 4641823 h 4707593"/>
              <a:gd name="connsiteX50" fmla="*/ 3173123 w 5260975"/>
              <a:gd name="connsiteY50" fmla="*/ 4651425 h 4707593"/>
              <a:gd name="connsiteX51" fmla="*/ 3090646 w 5260975"/>
              <a:gd name="connsiteY51" fmla="*/ 4662274 h 4707593"/>
              <a:gd name="connsiteX52" fmla="*/ 3005480 w 5260975"/>
              <a:gd name="connsiteY52" fmla="*/ 4672739 h 4707593"/>
              <a:gd name="connsiteX53" fmla="*/ 2958721 w 5260975"/>
              <a:gd name="connsiteY53" fmla="*/ 4676196 h 4707593"/>
              <a:gd name="connsiteX54" fmla="*/ 2917915 w 5260975"/>
              <a:gd name="connsiteY54" fmla="*/ 4681670 h 4707593"/>
              <a:gd name="connsiteX55" fmla="*/ 2882389 w 5260975"/>
              <a:gd name="connsiteY55" fmla="*/ 4685126 h 4707593"/>
              <a:gd name="connsiteX56" fmla="*/ 2825837 w 5260975"/>
              <a:gd name="connsiteY56" fmla="*/ 4692135 h 4707593"/>
              <a:gd name="connsiteX57" fmla="*/ 2802313 w 5260975"/>
              <a:gd name="connsiteY57" fmla="*/ 4693960 h 4707593"/>
              <a:gd name="connsiteX58" fmla="*/ 2746816 w 5260975"/>
              <a:gd name="connsiteY58" fmla="*/ 4693863 h 4707593"/>
              <a:gd name="connsiteX59" fmla="*/ 2727517 w 5260975"/>
              <a:gd name="connsiteY59" fmla="*/ 4692903 h 4707593"/>
              <a:gd name="connsiteX60" fmla="*/ 2690359 w 5260975"/>
              <a:gd name="connsiteY60" fmla="*/ 4680997 h 4707593"/>
              <a:gd name="connsiteX61" fmla="*/ 2685943 w 5260975"/>
              <a:gd name="connsiteY61" fmla="*/ 4680133 h 4707593"/>
              <a:gd name="connsiteX62" fmla="*/ 2661554 w 5260975"/>
              <a:gd name="connsiteY62" fmla="*/ 4675428 h 4707593"/>
              <a:gd name="connsiteX63" fmla="*/ 2648208 w 5260975"/>
              <a:gd name="connsiteY63" fmla="*/ 4673892 h 4707593"/>
              <a:gd name="connsiteX64" fmla="*/ 2597512 w 5260975"/>
              <a:gd name="connsiteY64" fmla="*/ 4664099 h 4707593"/>
              <a:gd name="connsiteX65" fmla="*/ 2568324 w 5260975"/>
              <a:gd name="connsiteY65" fmla="*/ 4659490 h 4707593"/>
              <a:gd name="connsiteX66" fmla="*/ 2544704 w 5260975"/>
              <a:gd name="connsiteY66" fmla="*/ 4660162 h 4707593"/>
              <a:gd name="connsiteX67" fmla="*/ 2503225 w 5260975"/>
              <a:gd name="connsiteY67" fmla="*/ 4661026 h 4707593"/>
              <a:gd name="connsiteX68" fmla="*/ 2489975 w 5260975"/>
              <a:gd name="connsiteY68" fmla="*/ 4663235 h 4707593"/>
              <a:gd name="connsiteX69" fmla="*/ 2430061 w 5260975"/>
              <a:gd name="connsiteY69" fmla="*/ 4656897 h 4707593"/>
              <a:gd name="connsiteX70" fmla="*/ 2395880 w 5260975"/>
              <a:gd name="connsiteY70" fmla="*/ 4656417 h 4707593"/>
              <a:gd name="connsiteX71" fmla="*/ 2357378 w 5260975"/>
              <a:gd name="connsiteY71" fmla="*/ 4648544 h 4707593"/>
              <a:gd name="connsiteX72" fmla="*/ 2346145 w 5260975"/>
              <a:gd name="connsiteY72" fmla="*/ 4648928 h 4707593"/>
              <a:gd name="connsiteX73" fmla="*/ 2333567 w 5260975"/>
              <a:gd name="connsiteY73" fmla="*/ 4649600 h 4707593"/>
              <a:gd name="connsiteX74" fmla="*/ 2294968 w 5260975"/>
              <a:gd name="connsiteY74" fmla="*/ 4650177 h 4707593"/>
              <a:gd name="connsiteX75" fmla="*/ 2271540 w 5260975"/>
              <a:gd name="connsiteY75" fmla="*/ 4653057 h 4707593"/>
              <a:gd name="connsiteX76" fmla="*/ 2226895 w 5260975"/>
              <a:gd name="connsiteY76" fmla="*/ 4651329 h 4707593"/>
              <a:gd name="connsiteX77" fmla="*/ 2210379 w 5260975"/>
              <a:gd name="connsiteY77" fmla="*/ 4653825 h 4707593"/>
              <a:gd name="connsiteX78" fmla="*/ 2168613 w 5260975"/>
              <a:gd name="connsiteY78" fmla="*/ 4654113 h 4707593"/>
              <a:gd name="connsiteX79" fmla="*/ 2131167 w 5260975"/>
              <a:gd name="connsiteY79" fmla="*/ 4652673 h 4707593"/>
              <a:gd name="connsiteX80" fmla="*/ 2095065 w 5260975"/>
              <a:gd name="connsiteY80" fmla="*/ 4653441 h 4707593"/>
              <a:gd name="connsiteX81" fmla="*/ 2069237 w 5260975"/>
              <a:gd name="connsiteY81" fmla="*/ 4656609 h 4707593"/>
              <a:gd name="connsiteX82" fmla="*/ 2041201 w 5260975"/>
              <a:gd name="connsiteY82" fmla="*/ 4658529 h 4707593"/>
              <a:gd name="connsiteX83" fmla="*/ 1963909 w 5260975"/>
              <a:gd name="connsiteY83" fmla="*/ 4669955 h 4707593"/>
              <a:gd name="connsiteX84" fmla="*/ 1949603 w 5260975"/>
              <a:gd name="connsiteY84" fmla="*/ 4667171 h 4707593"/>
              <a:gd name="connsiteX85" fmla="*/ 1868373 w 5260975"/>
              <a:gd name="connsiteY85" fmla="*/ 4664578 h 4707593"/>
              <a:gd name="connsiteX86" fmla="*/ 1850707 w 5260975"/>
              <a:gd name="connsiteY86" fmla="*/ 4664771 h 4707593"/>
              <a:gd name="connsiteX87" fmla="*/ 1803275 w 5260975"/>
              <a:gd name="connsiteY87" fmla="*/ 4653441 h 4707593"/>
              <a:gd name="connsiteX88" fmla="*/ 1730112 w 5260975"/>
              <a:gd name="connsiteY88" fmla="*/ 4671396 h 4707593"/>
              <a:gd name="connsiteX89" fmla="*/ 1661652 w 5260975"/>
              <a:gd name="connsiteY89" fmla="*/ 4693863 h 4707593"/>
              <a:gd name="connsiteX90" fmla="*/ 1653011 w 5260975"/>
              <a:gd name="connsiteY90" fmla="*/ 4696744 h 4707593"/>
              <a:gd name="connsiteX91" fmla="*/ 1628431 w 5260975"/>
              <a:gd name="connsiteY91" fmla="*/ 4701641 h 4707593"/>
              <a:gd name="connsiteX92" fmla="*/ 1597995 w 5260975"/>
              <a:gd name="connsiteY92" fmla="*/ 4703369 h 4707593"/>
              <a:gd name="connsiteX93" fmla="*/ 1559396 w 5260975"/>
              <a:gd name="connsiteY93" fmla="*/ 4707593 h 4707593"/>
              <a:gd name="connsiteX94" fmla="*/ 1528480 w 5260975"/>
              <a:gd name="connsiteY94" fmla="*/ 4702312 h 4707593"/>
              <a:gd name="connsiteX95" fmla="*/ 1485272 w 5260975"/>
              <a:gd name="connsiteY95" fmla="*/ 4694439 h 4707593"/>
              <a:gd name="connsiteX96" fmla="*/ 1444562 w 5260975"/>
              <a:gd name="connsiteY96" fmla="*/ 4686950 h 4707593"/>
              <a:gd name="connsiteX97" fmla="*/ 1431696 w 5260975"/>
              <a:gd name="connsiteY97" fmla="*/ 4695783 h 4707593"/>
              <a:gd name="connsiteX98" fmla="*/ 1411821 w 5260975"/>
              <a:gd name="connsiteY98" fmla="*/ 4703464 h 4707593"/>
              <a:gd name="connsiteX99" fmla="*/ 1389738 w 5260975"/>
              <a:gd name="connsiteY99" fmla="*/ 4694247 h 4707593"/>
              <a:gd name="connsiteX100" fmla="*/ 1338081 w 5260975"/>
              <a:gd name="connsiteY100" fmla="*/ 4675141 h 4707593"/>
              <a:gd name="connsiteX101" fmla="*/ 1305436 w 5260975"/>
              <a:gd name="connsiteY101" fmla="*/ 4674276 h 4707593"/>
              <a:gd name="connsiteX102" fmla="*/ 1234481 w 5260975"/>
              <a:gd name="connsiteY102" fmla="*/ 4666115 h 4707593"/>
              <a:gd name="connsiteX103" fmla="*/ 1188106 w 5260975"/>
              <a:gd name="connsiteY103" fmla="*/ 4654497 h 4707593"/>
              <a:gd name="connsiteX104" fmla="*/ 1154790 w 5260975"/>
              <a:gd name="connsiteY104" fmla="*/ 4641343 h 4707593"/>
              <a:gd name="connsiteX105" fmla="*/ 1107069 w 5260975"/>
              <a:gd name="connsiteY105" fmla="*/ 4624156 h 4707593"/>
              <a:gd name="connsiteX106" fmla="*/ 1059158 w 5260975"/>
              <a:gd name="connsiteY106" fmla="*/ 4615227 h 4707593"/>
              <a:gd name="connsiteX107" fmla="*/ 1024496 w 5260975"/>
              <a:gd name="connsiteY107" fmla="*/ 4603993 h 4707593"/>
              <a:gd name="connsiteX108" fmla="*/ 982153 w 5260975"/>
              <a:gd name="connsiteY108" fmla="*/ 4596311 h 4707593"/>
              <a:gd name="connsiteX109" fmla="*/ 946628 w 5260975"/>
              <a:gd name="connsiteY109" fmla="*/ 4596024 h 4707593"/>
              <a:gd name="connsiteX110" fmla="*/ 890939 w 5260975"/>
              <a:gd name="connsiteY110" fmla="*/ 4597368 h 4707593"/>
              <a:gd name="connsiteX111" fmla="*/ 822769 w 5260975"/>
              <a:gd name="connsiteY111" fmla="*/ 4574133 h 4707593"/>
              <a:gd name="connsiteX112" fmla="*/ 795212 w 5260975"/>
              <a:gd name="connsiteY112" fmla="*/ 4568947 h 4707593"/>
              <a:gd name="connsiteX113" fmla="*/ 769288 w 5260975"/>
              <a:gd name="connsiteY113" fmla="*/ 4566547 h 4707593"/>
              <a:gd name="connsiteX114" fmla="*/ 714271 w 5260975"/>
              <a:gd name="connsiteY114" fmla="*/ 4551089 h 4707593"/>
              <a:gd name="connsiteX115" fmla="*/ 691900 w 5260975"/>
              <a:gd name="connsiteY115" fmla="*/ 4545999 h 4707593"/>
              <a:gd name="connsiteX116" fmla="*/ 660598 w 5260975"/>
              <a:gd name="connsiteY116" fmla="*/ 4546096 h 4707593"/>
              <a:gd name="connsiteX117" fmla="*/ 603662 w 5260975"/>
              <a:gd name="connsiteY117" fmla="*/ 4538991 h 4707593"/>
              <a:gd name="connsiteX118" fmla="*/ 546821 w 5260975"/>
              <a:gd name="connsiteY118" fmla="*/ 4518251 h 4707593"/>
              <a:gd name="connsiteX119" fmla="*/ 522721 w 5260975"/>
              <a:gd name="connsiteY119" fmla="*/ 4520267 h 4707593"/>
              <a:gd name="connsiteX120" fmla="*/ 514080 w 5260975"/>
              <a:gd name="connsiteY120" fmla="*/ 4519788 h 4707593"/>
              <a:gd name="connsiteX121" fmla="*/ 436404 w 5260975"/>
              <a:gd name="connsiteY121" fmla="*/ 4508361 h 4707593"/>
              <a:gd name="connsiteX122" fmla="*/ 428626 w 5260975"/>
              <a:gd name="connsiteY122" fmla="*/ 4507114 h 4707593"/>
              <a:gd name="connsiteX123" fmla="*/ 392141 w 5260975"/>
              <a:gd name="connsiteY123" fmla="*/ 4496936 h 4707593"/>
              <a:gd name="connsiteX124" fmla="*/ 300157 w 5260975"/>
              <a:gd name="connsiteY124" fmla="*/ 4490599 h 4707593"/>
              <a:gd name="connsiteX125" fmla="*/ 294493 w 5260975"/>
              <a:gd name="connsiteY125" fmla="*/ 4489831 h 4707593"/>
              <a:gd name="connsiteX126" fmla="*/ 263671 w 5260975"/>
              <a:gd name="connsiteY126" fmla="*/ 4494919 h 4707593"/>
              <a:gd name="connsiteX127" fmla="*/ 248406 w 5260975"/>
              <a:gd name="connsiteY127" fmla="*/ 4502121 h 4707593"/>
              <a:gd name="connsiteX128" fmla="*/ 224594 w 5260975"/>
              <a:gd name="connsiteY128" fmla="*/ 4509610 h 4707593"/>
              <a:gd name="connsiteX129" fmla="*/ 200398 w 5260975"/>
              <a:gd name="connsiteY129" fmla="*/ 4512395 h 4707593"/>
              <a:gd name="connsiteX130" fmla="*/ 159783 w 5260975"/>
              <a:gd name="connsiteY130" fmla="*/ 4501064 h 4707593"/>
              <a:gd name="connsiteX131" fmla="*/ 144997 w 5260975"/>
              <a:gd name="connsiteY131" fmla="*/ 4499912 h 4707593"/>
              <a:gd name="connsiteX132" fmla="*/ 112064 w 5260975"/>
              <a:gd name="connsiteY132" fmla="*/ 4494440 h 4707593"/>
              <a:gd name="connsiteX133" fmla="*/ 83259 w 5260975"/>
              <a:gd name="connsiteY133" fmla="*/ 4494824 h 4707593"/>
              <a:gd name="connsiteX134" fmla="*/ 60120 w 5260975"/>
              <a:gd name="connsiteY134" fmla="*/ 4503561 h 4707593"/>
              <a:gd name="connsiteX135" fmla="*/ 26514 w 5260975"/>
              <a:gd name="connsiteY135" fmla="*/ 4505289 h 4707593"/>
              <a:gd name="connsiteX136" fmla="*/ 4814 w 5260975"/>
              <a:gd name="connsiteY136" fmla="*/ 4498952 h 4707593"/>
              <a:gd name="connsiteX137" fmla="*/ 398 w 5260975"/>
              <a:gd name="connsiteY137" fmla="*/ 4498089 h 4707593"/>
              <a:gd name="connsiteX138" fmla="*/ 0 w 5260975"/>
              <a:gd name="connsiteY138" fmla="*/ 4498087 h 47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4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4" y="3748498"/>
                  <a:pt x="4977440" y="3752627"/>
                </a:cubicBezTo>
                <a:cubicBezTo>
                  <a:pt x="4964094" y="3761268"/>
                  <a:pt x="4949500" y="3768277"/>
                  <a:pt x="4935194" y="3775382"/>
                </a:cubicBezTo>
                <a:cubicBezTo>
                  <a:pt x="4922903" y="3781431"/>
                  <a:pt x="4909846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7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2" y="4077254"/>
                  <a:pt x="4512727" y="4081479"/>
                  <a:pt x="4502550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3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BC541-A912-2BC2-1273-5527CC429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62" y="2037441"/>
            <a:ext cx="4391024" cy="707886"/>
          </a:xfrm>
        </p:spPr>
        <p:txBody>
          <a:bodyPr anchor="t">
            <a:normAutofit/>
          </a:bodyPr>
          <a:lstStyle/>
          <a:p>
            <a:r>
              <a:rPr lang="ru-RU" sz="40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Мета проєкту:</a:t>
            </a:r>
            <a:endParaRPr lang="ru-UA" sz="400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36C772-7684-7892-908A-1C6D8FD50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463" y="2926800"/>
            <a:ext cx="4391024" cy="2291086"/>
          </a:xfrm>
        </p:spPr>
        <p:txBody>
          <a:bodyPr>
            <a:normAutofit/>
          </a:bodyPr>
          <a:lstStyle/>
          <a:p>
            <a:pPr indent="0">
              <a:spcAft>
                <a:spcPts val="800"/>
              </a:spcAft>
              <a:buNone/>
            </a:pPr>
            <a:r>
              <a:rPr lang="uk-UA" sz="2400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Розробити веб застосунок, для покращення контролю матеріальних цінностей військової частини</a:t>
            </a:r>
            <a:r>
              <a:rPr lang="uk-UA" sz="240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/батальйону</a:t>
            </a:r>
            <a:r>
              <a:rPr lang="uk-UA" sz="2400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>
              <a:spcAft>
                <a:spcPts val="800"/>
              </a:spcAft>
            </a:pPr>
            <a:endParaRPr lang="ru-UA" sz="2400">
              <a:solidFill>
                <a:schemeClr val="bg1">
                  <a:alpha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85" name="Freeform: Shape 3080">
            <a:extLst>
              <a:ext uri="{FF2B5EF4-FFF2-40B4-BE49-F238E27FC236}">
                <a16:creationId xmlns:a16="http://schemas.microsoft.com/office/drawing/2014/main" id="{127393A7-D6DA-410B-8699-AA56B57B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8EC44C88-69E3-42EE-86E8-9B45F712B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2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D9F78E9F-EC9B-4A0A-D36E-82385FB76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03" r="31138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EDFA1-83F1-1F98-1296-A8B8688EA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ru-RU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Стек технологій які були використані:</a:t>
            </a:r>
            <a:endParaRPr lang="ru-UA" sz="4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0CD301-7F33-5559-4507-B92DAC3B4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174" y="2370671"/>
            <a:ext cx="5553111" cy="3892477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uk-UA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веб розробки було використано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HTML, CSS, </a:t>
            </a:r>
            <a:endParaRPr lang="uk-UA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GB" sz="1700" b="0" i="0" dirty="0">
                <a:effectLst/>
              </a:rPr>
              <a:t>HTML (</a:t>
            </a:r>
            <a:r>
              <a:rPr lang="en-GB" sz="1700" b="0" i="0" dirty="0" err="1">
                <a:effectLst/>
              </a:rPr>
              <a:t>HyperText</a:t>
            </a:r>
            <a:r>
              <a:rPr lang="en-GB" sz="1700" b="0" i="0" dirty="0">
                <a:effectLst/>
              </a:rPr>
              <a:t> Markup Language) </a:t>
            </a:r>
            <a:r>
              <a:rPr lang="ru-RU" sz="1700" b="0" i="0" dirty="0">
                <a:effectLst/>
              </a:rPr>
              <a:t>є мовою </a:t>
            </a:r>
            <a:r>
              <a:rPr lang="ru-RU" sz="1700" b="0" i="0" dirty="0" err="1">
                <a:effectLst/>
              </a:rPr>
              <a:t>розмітки</a:t>
            </a:r>
            <a:r>
              <a:rPr lang="ru-RU" sz="1700" b="0" i="0" dirty="0">
                <a:effectLst/>
              </a:rPr>
              <a:t>, </a:t>
            </a:r>
            <a:r>
              <a:rPr lang="ru-RU" sz="1700" b="0" i="0" dirty="0" err="1">
                <a:effectLst/>
              </a:rPr>
              <a:t>використовуваною</a:t>
            </a:r>
            <a:r>
              <a:rPr lang="ru-RU" sz="1700" b="0" i="0" dirty="0">
                <a:effectLst/>
              </a:rPr>
              <a:t> для </a:t>
            </a:r>
            <a:r>
              <a:rPr lang="ru-RU" sz="1700" b="0" i="0" dirty="0" err="1">
                <a:effectLst/>
              </a:rPr>
              <a:t>створення</a:t>
            </a:r>
            <a:r>
              <a:rPr lang="ru-RU" sz="1700" b="0" i="0" dirty="0">
                <a:effectLst/>
              </a:rPr>
              <a:t> </a:t>
            </a:r>
            <a:r>
              <a:rPr lang="ru-RU" sz="1700" b="0" i="0" dirty="0" err="1">
                <a:effectLst/>
              </a:rPr>
              <a:t>структури</a:t>
            </a:r>
            <a:r>
              <a:rPr lang="ru-RU" sz="1700" b="0" i="0" dirty="0">
                <a:effectLst/>
              </a:rPr>
              <a:t> та </a:t>
            </a:r>
            <a:r>
              <a:rPr lang="ru-RU" sz="1700" b="0" i="0" dirty="0" err="1">
                <a:effectLst/>
              </a:rPr>
              <a:t>представлення</a:t>
            </a:r>
            <a:r>
              <a:rPr lang="ru-RU" sz="1700" b="0" i="0" dirty="0">
                <a:effectLst/>
              </a:rPr>
              <a:t> контенту в </a:t>
            </a:r>
            <a:r>
              <a:rPr lang="ru-RU" sz="1700" b="0" i="0" dirty="0" err="1">
                <a:effectLst/>
              </a:rPr>
              <a:t>Інтернеті</a:t>
            </a:r>
            <a:r>
              <a:rPr lang="ru-RU" sz="1700" b="0" i="0" dirty="0">
                <a:effectLst/>
              </a:rPr>
              <a:t> за </a:t>
            </a:r>
            <a:r>
              <a:rPr lang="ru-RU" sz="1700" b="0" i="0" dirty="0" err="1">
                <a:effectLst/>
              </a:rPr>
              <a:t>допомогою</a:t>
            </a:r>
            <a:r>
              <a:rPr lang="ru-RU" sz="1700" b="0" i="0" dirty="0">
                <a:effectLst/>
              </a:rPr>
              <a:t> </a:t>
            </a:r>
            <a:r>
              <a:rPr lang="ru-RU" sz="1700" b="0" i="0" dirty="0" err="1">
                <a:effectLst/>
              </a:rPr>
              <a:t>тегів</a:t>
            </a:r>
            <a:r>
              <a:rPr lang="ru-RU" sz="1700" b="0" i="0" dirty="0">
                <a:effectLst/>
              </a:rPr>
              <a:t>, </a:t>
            </a:r>
            <a:r>
              <a:rPr lang="ru-RU" sz="1700" b="0" i="0" dirty="0" err="1">
                <a:effectLst/>
              </a:rPr>
              <a:t>які</a:t>
            </a:r>
            <a:r>
              <a:rPr lang="ru-RU" sz="1700" b="0" i="0" dirty="0">
                <a:effectLst/>
              </a:rPr>
              <a:t> </a:t>
            </a:r>
            <a:r>
              <a:rPr lang="ru-RU" sz="1700" b="0" i="0" dirty="0" err="1">
                <a:effectLst/>
              </a:rPr>
              <a:t>визначають</a:t>
            </a:r>
            <a:r>
              <a:rPr lang="ru-RU" sz="1700" b="0" i="0" dirty="0">
                <a:effectLst/>
              </a:rPr>
              <a:t> </a:t>
            </a:r>
            <a:r>
              <a:rPr lang="ru-RU" sz="1700" b="0" i="0" dirty="0" err="1">
                <a:effectLst/>
              </a:rPr>
              <a:t>елементи</a:t>
            </a:r>
            <a:r>
              <a:rPr lang="ru-RU" sz="1700" b="0" i="0" dirty="0">
                <a:effectLst/>
              </a:rPr>
              <a:t> </a:t>
            </a:r>
            <a:r>
              <a:rPr lang="ru-RU" sz="1700" b="0" i="0" dirty="0" err="1">
                <a:effectLst/>
              </a:rPr>
              <a:t>сторінки</a:t>
            </a:r>
            <a:r>
              <a:rPr lang="ru-RU" sz="1700" b="0" i="0" dirty="0">
                <a:effectLst/>
              </a:rPr>
              <a:t>, </a:t>
            </a:r>
            <a:r>
              <a:rPr lang="ru-RU" sz="1700" b="0" i="0" dirty="0" err="1">
                <a:effectLst/>
              </a:rPr>
              <a:t>такі</a:t>
            </a:r>
            <a:r>
              <a:rPr lang="ru-RU" sz="1700" b="0" i="0" dirty="0">
                <a:effectLst/>
              </a:rPr>
              <a:t> як заголовки, </a:t>
            </a:r>
            <a:r>
              <a:rPr lang="ru-RU" sz="1700" b="0" i="0" dirty="0" err="1">
                <a:effectLst/>
              </a:rPr>
              <a:t>параграфи</a:t>
            </a:r>
            <a:r>
              <a:rPr lang="ru-RU" sz="1700" b="0" i="0" dirty="0">
                <a:effectLst/>
              </a:rPr>
              <a:t> та </a:t>
            </a:r>
            <a:r>
              <a:rPr lang="ru-RU" sz="1700" b="0" i="0" dirty="0" err="1">
                <a:effectLst/>
              </a:rPr>
              <a:t>зображення</a:t>
            </a:r>
            <a:r>
              <a:rPr lang="ru-RU" sz="1700" b="0" i="0" dirty="0">
                <a:effectLst/>
              </a:rPr>
              <a:t>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GB" sz="1700" b="0" i="0" dirty="0">
                <a:effectLst/>
              </a:rPr>
              <a:t>CSS (Cascading Style Sheets) - </a:t>
            </a:r>
            <a:r>
              <a:rPr lang="ru-RU" sz="1700" b="0" i="0" dirty="0" err="1">
                <a:effectLst/>
              </a:rPr>
              <a:t>це</a:t>
            </a:r>
            <a:r>
              <a:rPr lang="ru-RU" sz="1700" b="0" i="0" dirty="0">
                <a:effectLst/>
              </a:rPr>
              <a:t> мова </a:t>
            </a:r>
            <a:r>
              <a:rPr lang="ru-RU" sz="1700" b="0" i="0" dirty="0" err="1">
                <a:effectLst/>
              </a:rPr>
              <a:t>стилів</a:t>
            </a:r>
            <a:r>
              <a:rPr lang="ru-RU" sz="1700" b="0" i="0" dirty="0">
                <a:effectLst/>
              </a:rPr>
              <a:t>, яка </a:t>
            </a:r>
            <a:r>
              <a:rPr lang="ru-RU" sz="1700" b="0" i="0" dirty="0" err="1">
                <a:effectLst/>
              </a:rPr>
              <a:t>використовується</a:t>
            </a:r>
            <a:r>
              <a:rPr lang="ru-RU" sz="1700" b="0" i="0" dirty="0">
                <a:effectLst/>
              </a:rPr>
              <a:t> для </a:t>
            </a:r>
            <a:r>
              <a:rPr lang="ru-RU" sz="1700" b="0" i="0" dirty="0" err="1">
                <a:effectLst/>
              </a:rPr>
              <a:t>визначення</a:t>
            </a:r>
            <a:r>
              <a:rPr lang="ru-RU" sz="1700" b="0" i="0" dirty="0">
                <a:effectLst/>
              </a:rPr>
              <a:t> </a:t>
            </a:r>
            <a:r>
              <a:rPr lang="ru-RU" sz="1700" b="0" i="0" dirty="0" err="1">
                <a:effectLst/>
              </a:rPr>
              <a:t>вигляду</a:t>
            </a:r>
            <a:r>
              <a:rPr lang="ru-RU" sz="1700" b="0" i="0" dirty="0">
                <a:effectLst/>
              </a:rPr>
              <a:t> і </a:t>
            </a:r>
            <a:r>
              <a:rPr lang="ru-RU" sz="1700" b="0" i="0" dirty="0" err="1">
                <a:effectLst/>
              </a:rPr>
              <a:t>форматування</a:t>
            </a:r>
            <a:r>
              <a:rPr lang="ru-RU" sz="1700" b="0" i="0" dirty="0">
                <a:effectLst/>
              </a:rPr>
              <a:t> веб-</a:t>
            </a:r>
            <a:r>
              <a:rPr lang="ru-RU" sz="1700" b="0" i="0" dirty="0" err="1">
                <a:effectLst/>
              </a:rPr>
              <a:t>сторінок</a:t>
            </a:r>
            <a:r>
              <a:rPr lang="ru-RU" sz="1700" b="0" i="0" dirty="0">
                <a:effectLst/>
              </a:rPr>
              <a:t>, </a:t>
            </a:r>
            <a:r>
              <a:rPr lang="ru-RU" sz="1700" b="0" i="0" dirty="0" err="1">
                <a:effectLst/>
              </a:rPr>
              <a:t>дозволяючи</a:t>
            </a:r>
            <a:r>
              <a:rPr lang="ru-RU" sz="1700" b="0" i="0" dirty="0">
                <a:effectLst/>
              </a:rPr>
              <a:t> </a:t>
            </a:r>
            <a:r>
              <a:rPr lang="ru-RU" sz="1700" b="0" i="0" dirty="0" err="1">
                <a:effectLst/>
              </a:rPr>
              <a:t>встановлювати</a:t>
            </a:r>
            <a:r>
              <a:rPr lang="ru-RU" sz="1700" b="0" i="0" dirty="0">
                <a:effectLst/>
              </a:rPr>
              <a:t> </a:t>
            </a:r>
            <a:r>
              <a:rPr lang="ru-RU" sz="1700" b="0" i="0" dirty="0" err="1">
                <a:effectLst/>
              </a:rPr>
              <a:t>кольори</a:t>
            </a:r>
            <a:r>
              <a:rPr lang="ru-RU" sz="1700" b="0" i="0" dirty="0">
                <a:effectLst/>
              </a:rPr>
              <a:t>, </a:t>
            </a:r>
            <a:r>
              <a:rPr lang="ru-RU" sz="1700" b="0" i="0" dirty="0" err="1">
                <a:effectLst/>
              </a:rPr>
              <a:t>шрифти</a:t>
            </a:r>
            <a:r>
              <a:rPr lang="ru-RU" sz="1700" b="0" i="0" dirty="0">
                <a:effectLst/>
              </a:rPr>
              <a:t>, </a:t>
            </a:r>
            <a:r>
              <a:rPr lang="ru-RU" sz="1700" b="0" i="0" dirty="0" err="1">
                <a:effectLst/>
              </a:rPr>
              <a:t>відступи</a:t>
            </a:r>
            <a:r>
              <a:rPr lang="ru-RU" sz="1700" b="0" i="0" dirty="0">
                <a:effectLst/>
              </a:rPr>
              <a:t> та </a:t>
            </a:r>
            <a:r>
              <a:rPr lang="ru-RU" sz="1700" b="0" i="0" dirty="0" err="1">
                <a:effectLst/>
              </a:rPr>
              <a:t>інші</a:t>
            </a:r>
            <a:r>
              <a:rPr lang="ru-RU" sz="1700" b="0" i="0" dirty="0">
                <a:effectLst/>
              </a:rPr>
              <a:t> </a:t>
            </a:r>
            <a:r>
              <a:rPr lang="ru-RU" sz="1700" b="0" i="0" dirty="0" err="1">
                <a:effectLst/>
              </a:rPr>
              <a:t>стилізаційні</a:t>
            </a:r>
            <a:r>
              <a:rPr lang="ru-RU" sz="1700" b="0" i="0" dirty="0">
                <a:effectLst/>
              </a:rPr>
              <a:t> </a:t>
            </a:r>
            <a:r>
              <a:rPr lang="ru-RU" sz="1700" b="0" i="0" dirty="0" err="1">
                <a:effectLst/>
              </a:rPr>
              <a:t>властивості</a:t>
            </a:r>
            <a:r>
              <a:rPr lang="ru-RU" sz="1700" b="0" i="0" dirty="0">
                <a:effectLst/>
              </a:rPr>
              <a:t> для </a:t>
            </a:r>
            <a:r>
              <a:rPr lang="ru-RU" sz="1700" b="0" i="0" dirty="0" err="1">
                <a:effectLst/>
              </a:rPr>
              <a:t>розмічених</a:t>
            </a:r>
            <a:r>
              <a:rPr lang="ru-RU" sz="1700" b="0" i="0" dirty="0">
                <a:effectLst/>
              </a:rPr>
              <a:t> </a:t>
            </a:r>
            <a:r>
              <a:rPr lang="en-GB" sz="1700" b="0" i="0" dirty="0">
                <a:effectLst/>
              </a:rPr>
              <a:t>HTML </a:t>
            </a:r>
            <a:r>
              <a:rPr lang="ru-RU" sz="1700" b="0" i="0" dirty="0" err="1">
                <a:effectLst/>
              </a:rPr>
              <a:t>елементів</a:t>
            </a:r>
            <a:r>
              <a:rPr lang="ru-RU" sz="1700" b="0" i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813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58256" y="-358254"/>
            <a:ext cx="6858000" cy="7574507"/>
          </a:xfrm>
          <a:prstGeom prst="rect">
            <a:avLst/>
          </a:prstGeom>
          <a:ln>
            <a:noFill/>
          </a:ln>
          <a:effectLst>
            <a:outerShdw blurRad="457200" dist="63500" sx="99000" sy="99000" algn="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Computer script on a screen">
            <a:extLst>
              <a:ext uri="{FF2B5EF4-FFF2-40B4-BE49-F238E27FC236}">
                <a16:creationId xmlns:a16="http://schemas.microsoft.com/office/drawing/2014/main" id="{CDC7D504-B25A-1E20-5D26-C07AF70B8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7" b="1"/>
          <a:stretch/>
        </p:blipFill>
        <p:spPr>
          <a:xfrm>
            <a:off x="0" y="639096"/>
            <a:ext cx="7574488" cy="516158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285E8863-795B-7C85-4AC9-3AAF2DD3B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2787" y="385917"/>
            <a:ext cx="3893573" cy="60861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бек частини було використано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Flask,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PostgresSQL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b="0" i="0" dirty="0">
                <a:effectLst/>
                <a:latin typeface="Söhne"/>
              </a:rPr>
              <a:t>Flask - </a:t>
            </a:r>
            <a:r>
              <a:rPr lang="ru-RU" sz="1800" b="0" i="0" dirty="0" err="1">
                <a:effectLst/>
                <a:latin typeface="Söhne"/>
              </a:rPr>
              <a:t>це</a:t>
            </a:r>
            <a:r>
              <a:rPr lang="ru-RU" sz="1800" b="0" i="0" dirty="0">
                <a:effectLst/>
                <a:latin typeface="Söhne"/>
              </a:rPr>
              <a:t> легкий фреймворк для </a:t>
            </a:r>
            <a:r>
              <a:rPr lang="ru-RU" sz="1800" b="0" i="0" dirty="0" err="1">
                <a:effectLst/>
                <a:latin typeface="Söhne"/>
              </a:rPr>
              <a:t>розвитку</a:t>
            </a:r>
            <a:r>
              <a:rPr lang="ru-RU" sz="1800" b="0" i="0" dirty="0">
                <a:effectLst/>
                <a:latin typeface="Söhne"/>
              </a:rPr>
              <a:t> веб-</a:t>
            </a:r>
            <a:r>
              <a:rPr lang="ru-RU" sz="1800" b="0" i="0" dirty="0" err="1">
                <a:effectLst/>
                <a:latin typeface="Söhne"/>
              </a:rPr>
              <a:t>додатків</a:t>
            </a:r>
            <a:r>
              <a:rPr lang="ru-RU" sz="1800" b="0" i="0" dirty="0">
                <a:effectLst/>
                <a:latin typeface="Söhne"/>
              </a:rPr>
              <a:t> на </a:t>
            </a:r>
            <a:r>
              <a:rPr lang="ru-RU" sz="1800" b="0" i="0" dirty="0" err="1">
                <a:effectLst/>
                <a:latin typeface="Söhne"/>
              </a:rPr>
              <a:t>мові</a:t>
            </a:r>
            <a:r>
              <a:rPr lang="ru-RU" sz="1800" b="0" i="0" dirty="0">
                <a:effectLst/>
                <a:latin typeface="Söhne"/>
              </a:rPr>
              <a:t> </a:t>
            </a:r>
            <a:r>
              <a:rPr lang="ru-RU" sz="1800" b="0" i="0" dirty="0" err="1">
                <a:effectLst/>
                <a:latin typeface="Söhne"/>
              </a:rPr>
              <a:t>програмування</a:t>
            </a:r>
            <a:r>
              <a:rPr lang="ru-RU" sz="1800" b="0" i="0" dirty="0">
                <a:effectLst/>
                <a:latin typeface="Söhne"/>
              </a:rPr>
              <a:t> </a:t>
            </a:r>
            <a:r>
              <a:rPr lang="en-GB" sz="1800" b="0" i="0" dirty="0">
                <a:effectLst/>
                <a:latin typeface="Söhne"/>
              </a:rPr>
              <a:t>Python, </a:t>
            </a:r>
            <a:r>
              <a:rPr lang="ru-RU" sz="1800" b="0" i="0" dirty="0" err="1">
                <a:effectLst/>
                <a:latin typeface="Söhne"/>
              </a:rPr>
              <a:t>який</a:t>
            </a:r>
            <a:r>
              <a:rPr lang="ru-RU" sz="1800" b="0" i="0" dirty="0">
                <a:effectLst/>
                <a:latin typeface="Söhne"/>
              </a:rPr>
              <a:t> </a:t>
            </a:r>
            <a:r>
              <a:rPr lang="ru-RU" sz="1800" b="0" i="0" dirty="0" err="1">
                <a:effectLst/>
                <a:latin typeface="Söhne"/>
              </a:rPr>
              <a:t>дозволяє</a:t>
            </a:r>
            <a:r>
              <a:rPr lang="ru-RU" sz="1800" b="0" i="0" dirty="0">
                <a:effectLst/>
                <a:latin typeface="Söhne"/>
              </a:rPr>
              <a:t> </a:t>
            </a:r>
            <a:r>
              <a:rPr lang="ru-RU" sz="1800" b="0" i="0" dirty="0" err="1">
                <a:effectLst/>
                <a:latin typeface="Söhne"/>
              </a:rPr>
              <a:t>швидко</a:t>
            </a:r>
            <a:r>
              <a:rPr lang="ru-RU" sz="1800" b="0" i="0" dirty="0">
                <a:effectLst/>
                <a:latin typeface="Söhne"/>
              </a:rPr>
              <a:t> </a:t>
            </a:r>
            <a:r>
              <a:rPr lang="ru-RU" sz="1800" b="0" i="0" dirty="0" err="1">
                <a:effectLst/>
                <a:latin typeface="Söhne"/>
              </a:rPr>
              <a:t>створювати</a:t>
            </a:r>
            <a:r>
              <a:rPr lang="ru-RU" sz="1800" b="0" i="0" dirty="0">
                <a:effectLst/>
                <a:latin typeface="Söhne"/>
              </a:rPr>
              <a:t> </a:t>
            </a:r>
            <a:r>
              <a:rPr lang="ru-RU" sz="1800" b="0" i="0" dirty="0" err="1">
                <a:effectLst/>
                <a:latin typeface="Söhne"/>
              </a:rPr>
              <a:t>інтернет-застосунки</a:t>
            </a:r>
            <a:r>
              <a:rPr lang="ru-RU" sz="1800" b="0" i="0" dirty="0">
                <a:effectLst/>
                <a:latin typeface="Söhne"/>
              </a:rPr>
              <a:t> з </a:t>
            </a:r>
            <a:r>
              <a:rPr lang="ru-RU" sz="1800" b="0" i="0" dirty="0" err="1">
                <a:effectLst/>
                <a:latin typeface="Söhne"/>
              </a:rPr>
              <a:t>мінімальним</a:t>
            </a:r>
            <a:r>
              <a:rPr lang="ru-RU" sz="1800" b="0" i="0" dirty="0">
                <a:effectLst/>
                <a:latin typeface="Söhne"/>
              </a:rPr>
              <a:t> </a:t>
            </a:r>
            <a:r>
              <a:rPr lang="ru-RU" sz="1800" b="0" i="0" dirty="0" err="1">
                <a:effectLst/>
                <a:latin typeface="Söhne"/>
              </a:rPr>
              <a:t>обсягом</a:t>
            </a:r>
            <a:r>
              <a:rPr lang="ru-RU" sz="1800" b="0" i="0" dirty="0">
                <a:effectLst/>
                <a:latin typeface="Söhne"/>
              </a:rPr>
              <a:t> коду, </a:t>
            </a:r>
            <a:r>
              <a:rPr lang="ru-RU" sz="1800" b="0" i="0" dirty="0" err="1">
                <a:effectLst/>
                <a:latin typeface="Söhne"/>
              </a:rPr>
              <a:t>забезпечуючи</a:t>
            </a:r>
            <a:r>
              <a:rPr lang="ru-RU" sz="1800" b="0" i="0" dirty="0">
                <a:effectLst/>
                <a:latin typeface="Söhne"/>
              </a:rPr>
              <a:t> </a:t>
            </a:r>
            <a:r>
              <a:rPr lang="ru-RU" sz="1800" b="0" i="0" dirty="0" err="1">
                <a:effectLst/>
                <a:latin typeface="Söhne"/>
              </a:rPr>
              <a:t>високий</a:t>
            </a:r>
            <a:r>
              <a:rPr lang="ru-RU" sz="1800" b="0" i="0" dirty="0">
                <a:effectLst/>
                <a:latin typeface="Söhne"/>
              </a:rPr>
              <a:t> </a:t>
            </a:r>
            <a:r>
              <a:rPr lang="ru-RU" sz="1800" b="0" i="0" dirty="0" err="1">
                <a:effectLst/>
                <a:latin typeface="Söhne"/>
              </a:rPr>
              <a:t>рівень</a:t>
            </a:r>
            <a:r>
              <a:rPr lang="ru-RU" sz="1800" b="0" i="0" dirty="0">
                <a:effectLst/>
                <a:latin typeface="Söhne"/>
              </a:rPr>
              <a:t> </a:t>
            </a:r>
            <a:r>
              <a:rPr lang="ru-RU" sz="1800" b="0" i="0" dirty="0" err="1">
                <a:effectLst/>
                <a:latin typeface="Söhne"/>
              </a:rPr>
              <a:t>гнучкості</a:t>
            </a:r>
            <a:r>
              <a:rPr lang="ru-RU" sz="1800" b="0" i="0" dirty="0">
                <a:effectLst/>
                <a:latin typeface="Söhne"/>
              </a:rPr>
              <a:t> та </a:t>
            </a:r>
            <a:r>
              <a:rPr lang="ru-RU" sz="1800" b="0" i="0" dirty="0" err="1">
                <a:effectLst/>
                <a:latin typeface="Söhne"/>
              </a:rPr>
              <a:t>розширюваності</a:t>
            </a:r>
            <a:r>
              <a:rPr lang="ru-RU" sz="1800" b="0" i="0" dirty="0"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ru-RU" sz="1800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GB" sz="1800" b="0" i="0" dirty="0">
                <a:effectLst/>
                <a:latin typeface="Söhne"/>
              </a:rPr>
              <a:t>PostgreSQL - </a:t>
            </a:r>
            <a:r>
              <a:rPr lang="ru-RU" sz="1800" b="0" i="0" dirty="0" err="1">
                <a:effectLst/>
                <a:latin typeface="Söhne"/>
              </a:rPr>
              <a:t>це</a:t>
            </a:r>
            <a:r>
              <a:rPr lang="ru-RU" sz="1800" b="0" i="0" dirty="0">
                <a:effectLst/>
                <a:latin typeface="Söhne"/>
              </a:rPr>
              <a:t> </a:t>
            </a:r>
            <a:r>
              <a:rPr lang="ru-RU" sz="1800" b="0" i="0" dirty="0" err="1">
                <a:effectLst/>
                <a:latin typeface="Söhne"/>
              </a:rPr>
              <a:t>об'єктно-реляційна</a:t>
            </a:r>
            <a:r>
              <a:rPr lang="ru-RU" sz="1800" b="0" i="0" dirty="0">
                <a:effectLst/>
                <a:latin typeface="Söhne"/>
              </a:rPr>
              <a:t> система </a:t>
            </a:r>
            <a:r>
              <a:rPr lang="ru-RU" sz="1800" b="0" i="0" dirty="0" err="1">
                <a:effectLst/>
                <a:latin typeface="Söhne"/>
              </a:rPr>
              <a:t>керування</a:t>
            </a:r>
            <a:r>
              <a:rPr lang="ru-RU" sz="1800" b="0" i="0" dirty="0">
                <a:effectLst/>
                <a:latin typeface="Söhne"/>
              </a:rPr>
              <a:t> базами </a:t>
            </a:r>
            <a:r>
              <a:rPr lang="ru-RU" sz="1800" b="0" i="0" dirty="0" err="1">
                <a:effectLst/>
                <a:latin typeface="Söhne"/>
              </a:rPr>
              <a:t>даних</a:t>
            </a:r>
            <a:r>
              <a:rPr lang="ru-RU" sz="1800" b="0" i="0" dirty="0">
                <a:effectLst/>
                <a:latin typeface="Söhne"/>
              </a:rPr>
              <a:t> (СКБД), яка </a:t>
            </a:r>
            <a:r>
              <a:rPr lang="ru-RU" sz="1800" b="0" i="0" dirty="0" err="1">
                <a:effectLst/>
                <a:latin typeface="Söhne"/>
              </a:rPr>
              <a:t>використовує</a:t>
            </a:r>
            <a:r>
              <a:rPr lang="ru-RU" sz="1800" b="0" i="0" dirty="0">
                <a:effectLst/>
                <a:latin typeface="Söhne"/>
              </a:rPr>
              <a:t> мову </a:t>
            </a:r>
            <a:r>
              <a:rPr lang="en-GB" sz="1800" b="0" i="0" dirty="0">
                <a:effectLst/>
                <a:latin typeface="Söhne"/>
              </a:rPr>
              <a:t>SQL </a:t>
            </a:r>
            <a:r>
              <a:rPr lang="ru-RU" sz="1800" b="0" i="0" dirty="0">
                <a:effectLst/>
                <a:latin typeface="Söhne"/>
              </a:rPr>
              <a:t>для </a:t>
            </a:r>
            <a:r>
              <a:rPr lang="ru-RU" sz="1800" b="0" i="0" dirty="0" err="1">
                <a:effectLst/>
                <a:latin typeface="Söhne"/>
              </a:rPr>
              <a:t>ефективного</a:t>
            </a:r>
            <a:r>
              <a:rPr lang="ru-RU" sz="1800" b="0" i="0" dirty="0">
                <a:effectLst/>
                <a:latin typeface="Söhne"/>
              </a:rPr>
              <a:t> </a:t>
            </a:r>
            <a:r>
              <a:rPr lang="ru-RU" sz="1800" b="0" i="0" dirty="0" err="1">
                <a:effectLst/>
                <a:latin typeface="Söhne"/>
              </a:rPr>
              <a:t>зберігання</a:t>
            </a:r>
            <a:r>
              <a:rPr lang="ru-RU" sz="1800" b="0" i="0" dirty="0">
                <a:effectLst/>
                <a:latin typeface="Söhne"/>
              </a:rPr>
              <a:t> та </a:t>
            </a:r>
            <a:r>
              <a:rPr lang="ru-RU" sz="1800" b="0" i="0" dirty="0" err="1">
                <a:effectLst/>
                <a:latin typeface="Söhne"/>
              </a:rPr>
              <a:t>операцій</a:t>
            </a:r>
            <a:r>
              <a:rPr lang="ru-RU" sz="1800" b="0" i="0" dirty="0">
                <a:effectLst/>
                <a:latin typeface="Söhne"/>
              </a:rPr>
              <a:t> з </a:t>
            </a:r>
            <a:r>
              <a:rPr lang="ru-RU" sz="1800" b="0" i="0" dirty="0" err="1">
                <a:effectLst/>
                <a:latin typeface="Söhne"/>
              </a:rPr>
              <a:t>даними</a:t>
            </a:r>
            <a:r>
              <a:rPr lang="ru-RU" sz="1800" b="0" i="0" dirty="0">
                <a:effectLst/>
                <a:latin typeface="Söhne"/>
              </a:rPr>
              <a:t>. Вона славиться </a:t>
            </a:r>
            <a:r>
              <a:rPr lang="ru-RU" sz="1800" b="0" i="0" dirty="0" err="1">
                <a:effectLst/>
                <a:latin typeface="Söhne"/>
              </a:rPr>
              <a:t>своєю</a:t>
            </a:r>
            <a:r>
              <a:rPr lang="ru-RU" sz="1800" b="0" i="0" dirty="0">
                <a:effectLst/>
                <a:latin typeface="Söhne"/>
              </a:rPr>
              <a:t> </a:t>
            </a:r>
            <a:r>
              <a:rPr lang="ru-RU" sz="1800" b="0" i="0" dirty="0" err="1">
                <a:effectLst/>
                <a:latin typeface="Söhne"/>
              </a:rPr>
              <a:t>надійністю</a:t>
            </a:r>
            <a:r>
              <a:rPr lang="ru-RU" sz="1800" b="0" i="0" dirty="0">
                <a:effectLst/>
                <a:latin typeface="Söhne"/>
              </a:rPr>
              <a:t>, </a:t>
            </a:r>
            <a:r>
              <a:rPr lang="ru-RU" sz="1800" b="0" i="0" dirty="0" err="1">
                <a:effectLst/>
                <a:latin typeface="Söhne"/>
              </a:rPr>
              <a:t>розширюваністю</a:t>
            </a:r>
            <a:r>
              <a:rPr lang="ru-RU" sz="1800" b="0" i="0" dirty="0">
                <a:effectLst/>
                <a:latin typeface="Söhne"/>
              </a:rPr>
              <a:t> та великою </a:t>
            </a:r>
            <a:r>
              <a:rPr lang="ru-RU" sz="1800" b="0" i="0" dirty="0" err="1">
                <a:effectLst/>
                <a:latin typeface="Söhne"/>
              </a:rPr>
              <a:t>кількістю</a:t>
            </a:r>
            <a:r>
              <a:rPr lang="ru-RU" sz="1800" b="0" i="0" dirty="0">
                <a:effectLst/>
                <a:latin typeface="Söhne"/>
              </a:rPr>
              <a:t> </a:t>
            </a:r>
            <a:r>
              <a:rPr lang="ru-RU" sz="1800" b="0" i="0" dirty="0" err="1">
                <a:effectLst/>
                <a:latin typeface="Söhne"/>
              </a:rPr>
              <a:t>функцій</a:t>
            </a:r>
            <a:r>
              <a:rPr lang="ru-RU" sz="1800" b="0" i="0" dirty="0">
                <a:effectLst/>
                <a:latin typeface="Söhne"/>
              </a:rPr>
              <a:t>, таких як </a:t>
            </a:r>
            <a:r>
              <a:rPr lang="ru-RU" sz="1800" b="0" i="0" dirty="0" err="1">
                <a:effectLst/>
                <a:latin typeface="Söhne"/>
              </a:rPr>
              <a:t>підтримка</a:t>
            </a:r>
            <a:r>
              <a:rPr lang="ru-RU" sz="1800" b="0" i="0" dirty="0">
                <a:effectLst/>
                <a:latin typeface="Söhne"/>
              </a:rPr>
              <a:t> </a:t>
            </a:r>
            <a:r>
              <a:rPr lang="ru-RU" sz="1800" b="0" i="0" dirty="0" err="1">
                <a:effectLst/>
                <a:latin typeface="Söhne"/>
              </a:rPr>
              <a:t>геопросторових</a:t>
            </a:r>
            <a:r>
              <a:rPr lang="ru-RU" sz="1800" b="0" i="0" dirty="0">
                <a:effectLst/>
                <a:latin typeface="Söhne"/>
              </a:rPr>
              <a:t> </a:t>
            </a:r>
            <a:r>
              <a:rPr lang="ru-RU" sz="1800" b="0" i="0" dirty="0" err="1">
                <a:effectLst/>
                <a:latin typeface="Söhne"/>
              </a:rPr>
              <a:t>даних</a:t>
            </a:r>
            <a:r>
              <a:rPr lang="ru-RU" sz="1800" b="0" i="0" dirty="0">
                <a:effectLst/>
                <a:latin typeface="Söhne"/>
              </a:rPr>
              <a:t> та </a:t>
            </a:r>
            <a:r>
              <a:rPr lang="ru-RU" sz="1800" b="0" i="0" dirty="0" err="1">
                <a:effectLst/>
                <a:latin typeface="Söhne"/>
              </a:rPr>
              <a:t>складних</a:t>
            </a:r>
            <a:r>
              <a:rPr lang="ru-RU" sz="1800" b="0" i="0" dirty="0">
                <a:effectLst/>
                <a:latin typeface="Söhne"/>
              </a:rPr>
              <a:t> </a:t>
            </a:r>
            <a:r>
              <a:rPr lang="ru-RU" sz="1800" b="0" i="0" dirty="0" err="1">
                <a:effectLst/>
                <a:latin typeface="Söhne"/>
              </a:rPr>
              <a:t>типів</a:t>
            </a:r>
            <a:r>
              <a:rPr lang="ru-RU" sz="1800" b="0" i="0" dirty="0"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ru-UA" sz="1800" dirty="0"/>
          </a:p>
        </p:txBody>
      </p:sp>
    </p:spTree>
    <p:extLst>
      <p:ext uri="{BB962C8B-B14F-4D97-AF65-F5344CB8AC3E}">
        <p14:creationId xmlns:p14="http://schemas.microsoft.com/office/powerpoint/2010/main" val="277726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6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4117" name="Rectangle 4104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BC541-A912-2BC2-1273-5527CC429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uk-UA" sz="3700"/>
              <a:t>Задачі які перед нами стояли, та опис програми.</a:t>
            </a:r>
            <a:endParaRPr lang="ru-UA" sz="37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36C772-7684-7892-908A-1C6D8FD50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3" y="2487564"/>
            <a:ext cx="5437239" cy="4168876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Під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час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розробки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було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розроблено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веб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застосунок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з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використанням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CRUD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операцій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для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редагування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таблиць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обліку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матеріалів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spcAft>
                <a:spcPts val="800"/>
              </a:spcAft>
              <a:buNone/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CRUD -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акронім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що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позначає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чотири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базові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функції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що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використовуються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під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час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роботи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з базами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даних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створення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(англ. 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create),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читання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read),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модифікація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update),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видалення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delete). </a:t>
            </a:r>
            <a:endParaRPr lang="uk-UA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Розроблений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зручний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інтерфей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для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користувача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та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зроблена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верефікація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особи, за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допомогою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особистого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логіну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та паролю,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які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видаються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кожному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відповідальному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облік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речей та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матеріалів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uk-U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База даних була створена для локального застосування, для покращення цілісності системи. </a:t>
            </a:r>
            <a:endParaRPr lang="ru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UA" sz="1800" dirty="0"/>
          </a:p>
        </p:txBody>
      </p:sp>
      <p:pic>
        <p:nvPicPr>
          <p:cNvPr id="4098" name="Picture 2" descr="How to Create a Project Task List (+ Free Template)">
            <a:extLst>
              <a:ext uri="{FF2B5EF4-FFF2-40B4-BE49-F238E27FC236}">
                <a16:creationId xmlns:a16="http://schemas.microsoft.com/office/drawing/2014/main" id="{01145E90-6367-E80C-6AB6-4B71E5DB3B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9" r="24817"/>
          <a:stretch/>
        </p:blipFill>
        <p:spPr bwMode="auto">
          <a:xfrm>
            <a:off x="6096000" y="1"/>
            <a:ext cx="6102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61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BC541-A912-2BC2-1273-5527CC429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Опис таблиць</a:t>
            </a:r>
          </a:p>
        </p:txBody>
      </p:sp>
      <p:pic>
        <p:nvPicPr>
          <p:cNvPr id="7" name="Объект 6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24EF3D3A-65F8-46BE-449A-2F81BF267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865" y="1504646"/>
            <a:ext cx="7938063" cy="428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1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BC541-A912-2BC2-1273-5527CC429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uk-UA" sz="5400"/>
              <a:t>Висновки що до роботи</a:t>
            </a:r>
            <a:endParaRPr lang="ru-UA" sz="5400"/>
          </a:p>
        </p:txBody>
      </p:sp>
      <p:sp>
        <p:nvSpPr>
          <p:cNvPr id="512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36C772-7684-7892-908A-1C6D8FD50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200"/>
              <a:t>Під час виконання було створено веб застосунок для </a:t>
            </a:r>
            <a:r>
              <a:rPr lang="uk-UA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покращення контролю матеріальних цінностей військової частини за допомогою </a:t>
            </a:r>
            <a:r>
              <a:rPr lang="en-GB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uk-UA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HTML, CSS, PostgresSQL</a:t>
            </a:r>
            <a:r>
              <a:rPr lang="uk-UA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122" name="Picture 2" descr="Military Research &amp; Solutions | RTI">
            <a:extLst>
              <a:ext uri="{FF2B5EF4-FFF2-40B4-BE49-F238E27FC236}">
                <a16:creationId xmlns:a16="http://schemas.microsoft.com/office/drawing/2014/main" id="{3530BBB8-49EA-3584-76C5-CF25F703BC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" r="30302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7389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348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Times New Roman</vt:lpstr>
      <vt:lpstr>Тема Office</vt:lpstr>
      <vt:lpstr>Проект з Методів  управління оборонними ресурсами</vt:lpstr>
      <vt:lpstr>Мета проєкту:</vt:lpstr>
      <vt:lpstr>Стек технологій які були використані:</vt:lpstr>
      <vt:lpstr>Презентация PowerPoint</vt:lpstr>
      <vt:lpstr>Задачі які перед нами стояли, та опис програми.</vt:lpstr>
      <vt:lpstr>Опис таблиць</vt:lpstr>
      <vt:lpstr>Висновки що до роботи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з Методів  управління оборонними ресурсами</dc:title>
  <dc:creator>Anton Mitchenko</dc:creator>
  <cp:lastModifiedBy>Anton Mitchenko</cp:lastModifiedBy>
  <cp:revision>1</cp:revision>
  <dcterms:created xsi:type="dcterms:W3CDTF">2023-12-17T15:41:29Z</dcterms:created>
  <dcterms:modified xsi:type="dcterms:W3CDTF">2023-12-17T16:51:03Z</dcterms:modified>
</cp:coreProperties>
</file>