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4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2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rmal açık mavi dalgalı zemin">
            <a:extLst>
              <a:ext uri="{FF2B5EF4-FFF2-40B4-BE49-F238E27FC236}">
                <a16:creationId xmlns:a16="http://schemas.microsoft.com/office/drawing/2014/main" id="{9CF2DF9F-0FED-110C-02C1-BC055E2F7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850" b="12881"/>
          <a:stretch/>
        </p:blipFill>
        <p:spPr>
          <a:xfrm>
            <a:off x="-275283" y="-707912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100E1-EDAA-82E4-27AB-99C044E6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tr-TR" sz="6000" dirty="0"/>
              <a:t>ADRES DEFTERİ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7FA88C-6A48-AC5C-18AE-57407355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4388814"/>
            <a:ext cx="9070848" cy="457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/>
              <a:t>SİNEM MORZAMBAK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/>
              <a:t>1191602031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102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 err="1"/>
              <a:t>Komponentlerin</a:t>
            </a:r>
            <a:r>
              <a:rPr lang="tr-TR" sz="3600" dirty="0"/>
              <a:t> Açıklanması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Components klasörünün içinde 3 klasör oluşturdum.</a:t>
            </a:r>
          </a:p>
          <a:p>
            <a:r>
              <a:rPr lang="tr-TR" dirty="0" err="1"/>
              <a:t>Contacts</a:t>
            </a:r>
            <a:r>
              <a:rPr lang="tr-TR" dirty="0"/>
              <a:t>, </a:t>
            </a:r>
            <a:r>
              <a:rPr lang="tr-TR" dirty="0" err="1"/>
              <a:t>Layout</a:t>
            </a:r>
            <a:r>
              <a:rPr lang="tr-TR" dirty="0"/>
              <a:t>, </a:t>
            </a:r>
            <a:r>
              <a:rPr lang="tr-TR" dirty="0" err="1"/>
              <a:t>Pages</a:t>
            </a:r>
            <a:endParaRPr lang="tr-TR" dirty="0"/>
          </a:p>
          <a:p>
            <a:r>
              <a:rPr lang="tr-TR" dirty="0" err="1"/>
              <a:t>Contacts</a:t>
            </a:r>
            <a:r>
              <a:rPr lang="tr-TR" dirty="0"/>
              <a:t> klasöründe </a:t>
            </a:r>
            <a:r>
              <a:rPr lang="tr-TR" dirty="0" err="1"/>
              <a:t>AddContact</a:t>
            </a:r>
            <a:r>
              <a:rPr lang="tr-TR" dirty="0"/>
              <a:t>, </a:t>
            </a:r>
            <a:r>
              <a:rPr lang="tr-TR" dirty="0" err="1"/>
              <a:t>Contact</a:t>
            </a:r>
            <a:r>
              <a:rPr lang="tr-TR" dirty="0"/>
              <a:t>, </a:t>
            </a:r>
            <a:r>
              <a:rPr lang="tr-TR" dirty="0" err="1"/>
              <a:t>Contacts</a:t>
            </a:r>
            <a:r>
              <a:rPr lang="tr-TR" dirty="0"/>
              <a:t>, EditContact.js </a:t>
            </a:r>
            <a:r>
              <a:rPr lang="tr-TR" dirty="0" err="1"/>
              <a:t>komponentleri</a:t>
            </a:r>
            <a:r>
              <a:rPr lang="tr-TR" dirty="0"/>
              <a:t> var.</a:t>
            </a:r>
          </a:p>
          <a:p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Contact</a:t>
            </a:r>
            <a:r>
              <a:rPr lang="tr-TR" dirty="0"/>
              <a:t> ile bir form oluşturdum, girdiğim her girdi yani </a:t>
            </a:r>
            <a:r>
              <a:rPr lang="tr-TR" dirty="0" err="1"/>
              <a:t>isim,email,telefon</a:t>
            </a:r>
            <a:r>
              <a:rPr lang="tr-TR" dirty="0"/>
              <a:t> </a:t>
            </a:r>
            <a:r>
              <a:rPr lang="tr-TR" dirty="0" err="1"/>
              <a:t>vb</a:t>
            </a:r>
            <a:r>
              <a:rPr lang="tr-TR" dirty="0"/>
              <a:t> </a:t>
            </a:r>
            <a:r>
              <a:rPr lang="tr-TR" dirty="0" err="1"/>
              <a:t>State’in</a:t>
            </a:r>
            <a:r>
              <a:rPr lang="tr-TR" dirty="0"/>
              <a:t> bir parçası olacak.  </a:t>
            </a:r>
            <a:r>
              <a:rPr lang="tr-TR" dirty="0" err="1"/>
              <a:t>setState</a:t>
            </a:r>
            <a:r>
              <a:rPr lang="tr-TR" dirty="0"/>
              <a:t> ile değerleri atadım. </a:t>
            </a:r>
            <a:r>
              <a:rPr lang="tr-TR" dirty="0" err="1"/>
              <a:t>Dispatch</a:t>
            </a:r>
            <a:r>
              <a:rPr lang="tr-TR" dirty="0"/>
              <a:t> , </a:t>
            </a:r>
            <a:r>
              <a:rPr lang="tr-TR" dirty="0" err="1"/>
              <a:t>Action'ı</a:t>
            </a:r>
            <a:r>
              <a:rPr lang="tr-TR" dirty="0"/>
              <a:t> parametre alarak </a:t>
            </a:r>
            <a:r>
              <a:rPr lang="tr-TR" dirty="0" err="1"/>
              <a:t>reducer'ı</a:t>
            </a:r>
            <a:r>
              <a:rPr lang="tr-TR" dirty="0"/>
              <a:t> tetikler. Bunun sonucunda </a:t>
            </a:r>
            <a:r>
              <a:rPr lang="tr-TR" dirty="0" err="1"/>
              <a:t>state</a:t>
            </a:r>
            <a:r>
              <a:rPr lang="tr-TR" dirty="0"/>
              <a:t> değiştirilir. </a:t>
            </a:r>
            <a:r>
              <a:rPr lang="tr-TR" dirty="0" err="1"/>
              <a:t>İf</a:t>
            </a:r>
            <a:r>
              <a:rPr lang="tr-TR" dirty="0"/>
              <a:t> blokları ile </a:t>
            </a:r>
            <a:r>
              <a:rPr lang="tr-TR" dirty="0" err="1"/>
              <a:t>isim,email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gibi alanların gerekli olduğu uyarısını verdim. </a:t>
            </a:r>
            <a:r>
              <a:rPr lang="tr-TR" dirty="0" err="1"/>
              <a:t>Async</a:t>
            </a:r>
            <a:r>
              <a:rPr lang="tr-TR" dirty="0"/>
              <a:t>/</a:t>
            </a:r>
            <a:r>
              <a:rPr lang="tr-TR" dirty="0" err="1"/>
              <a:t>await</a:t>
            </a:r>
            <a:r>
              <a:rPr lang="tr-TR" dirty="0"/>
              <a:t> sözdizimini kullanmak için, </a:t>
            </a:r>
            <a:r>
              <a:rPr lang="tr-TR" dirty="0" err="1"/>
              <a:t>async</a:t>
            </a:r>
            <a:r>
              <a:rPr lang="tr-TR" dirty="0"/>
              <a:t> işlevine </a:t>
            </a:r>
            <a:r>
              <a:rPr lang="tr-TR" dirty="0" err="1"/>
              <a:t>axios.get</a:t>
            </a:r>
            <a:r>
              <a:rPr lang="tr-TR" dirty="0"/>
              <a:t>() işlev çağrısını sarmamız gerekir.</a:t>
            </a:r>
          </a:p>
          <a:p>
            <a:r>
              <a:rPr lang="tr-TR" dirty="0"/>
              <a:t> Daha sonra yönlendirmek için </a:t>
            </a:r>
            <a:r>
              <a:rPr lang="tr-TR" dirty="0" err="1"/>
              <a:t>props</a:t>
            </a:r>
            <a:r>
              <a:rPr lang="tr-TR" dirty="0"/>
              <a:t> ile </a:t>
            </a:r>
            <a:r>
              <a:rPr lang="tr-TR" dirty="0" err="1"/>
              <a:t>push</a:t>
            </a:r>
            <a:r>
              <a:rPr lang="tr-TR" dirty="0"/>
              <a:t> ettik ve </a:t>
            </a:r>
            <a:r>
              <a:rPr lang="tr-TR" dirty="0" err="1"/>
              <a:t>render</a:t>
            </a:r>
            <a:r>
              <a:rPr lang="tr-TR" dirty="0"/>
              <a:t> ettik, daha sonra oluşturduğumuz &lt;Consumer&gt; </a:t>
            </a:r>
            <a:r>
              <a:rPr lang="tr-TR" dirty="0" err="1"/>
              <a:t>komponentini</a:t>
            </a:r>
            <a:r>
              <a:rPr lang="tr-TR" dirty="0"/>
              <a:t> kullandık. Form verilerini alma işlemi yapıldı.</a:t>
            </a:r>
          </a:p>
        </p:txBody>
      </p:sp>
    </p:spTree>
    <p:extLst>
      <p:ext uri="{BB962C8B-B14F-4D97-AF65-F5344CB8AC3E}">
        <p14:creationId xmlns:p14="http://schemas.microsoft.com/office/powerpoint/2010/main" val="267782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 err="1"/>
              <a:t>Komponentlerin</a:t>
            </a:r>
            <a:r>
              <a:rPr lang="tr-TR" sz="3600" dirty="0"/>
              <a:t> Açıklanması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EditContact.js’ de ise eklediğimiz verileri güncelledik. Güncellemek için </a:t>
            </a:r>
            <a:r>
              <a:rPr lang="tr-TR" dirty="0" err="1"/>
              <a:t>Axios</a:t>
            </a:r>
            <a:r>
              <a:rPr lang="tr-TR" dirty="0"/>
              <a:t> ile istek gönderdik. </a:t>
            </a:r>
            <a:r>
              <a:rPr lang="tr-TR" dirty="0" err="1"/>
              <a:t>Dispatch</a:t>
            </a:r>
            <a:r>
              <a:rPr lang="tr-TR" dirty="0"/>
              <a:t> </a:t>
            </a:r>
            <a:r>
              <a:rPr lang="tr-TR" dirty="0" err="1"/>
              <a:t>state’i</a:t>
            </a:r>
            <a:r>
              <a:rPr lang="tr-TR" dirty="0"/>
              <a:t> güncelledi. Sonra formu temizleme işlemi yapıldı. Daha sonra yeni veriler yine Consumer </a:t>
            </a:r>
            <a:r>
              <a:rPr lang="tr-TR" dirty="0" err="1"/>
              <a:t>komponentiyle</a:t>
            </a:r>
            <a:r>
              <a:rPr lang="tr-TR" dirty="0"/>
              <a:t> yönlendirildi.</a:t>
            </a:r>
          </a:p>
        </p:txBody>
      </p:sp>
    </p:spTree>
    <p:extLst>
      <p:ext uri="{BB962C8B-B14F-4D97-AF65-F5344CB8AC3E}">
        <p14:creationId xmlns:p14="http://schemas.microsoft.com/office/powerpoint/2010/main" val="4198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SİNEM MORZAMBAK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4F85E7-1125-F4D3-4418-C49A1E097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125"/>
            <a:ext cx="10058400" cy="4526915"/>
          </a:xfrm>
        </p:spPr>
        <p:txBody>
          <a:bodyPr/>
          <a:lstStyle/>
          <a:p>
            <a:r>
              <a:rPr lang="tr-TR" dirty="0"/>
              <a:t>1191602031</a:t>
            </a:r>
          </a:p>
        </p:txBody>
      </p:sp>
    </p:spTree>
    <p:extLst>
      <p:ext uri="{BB962C8B-B14F-4D97-AF65-F5344CB8AC3E}">
        <p14:creationId xmlns:p14="http://schemas.microsoft.com/office/powerpoint/2010/main" val="36992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AF55EF-EC6E-10EF-22D3-BA6A81C2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D04EF7-7119-8C16-B96B-5AF5BBFC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Adres Defteri projesinin amacı kullanıcının eklemek istediği kişilerin kayıtlarını kişi listesi oluşturarak tutmaktır. </a:t>
            </a:r>
          </a:p>
          <a:p>
            <a:r>
              <a:rPr lang="tr-TR" dirty="0"/>
              <a:t>Bu projede Ana Sayfa, Kişi Ekle, Hakkında, Kişiyi Düzenle sayfaları bulunmaktadır. </a:t>
            </a:r>
          </a:p>
          <a:p>
            <a:r>
              <a:rPr lang="tr-TR" dirty="0"/>
              <a:t>İlk sayfada Ana Sayfayla karşılaşan kullanıcı, sayfanın </a:t>
            </a:r>
            <a:r>
              <a:rPr lang="tr-TR" dirty="0" err="1"/>
              <a:t>Header</a:t>
            </a:r>
            <a:r>
              <a:rPr lang="tr-TR" dirty="0"/>
              <a:t> kısmında bulunan "Kişi Ekle" sayfasından ekleyeceği kişinin Ad-</a:t>
            </a:r>
            <a:r>
              <a:rPr lang="tr-TR" dirty="0" err="1"/>
              <a:t>Soyad</a:t>
            </a:r>
            <a:r>
              <a:rPr lang="tr-TR" dirty="0"/>
              <a:t>, </a:t>
            </a:r>
            <a:r>
              <a:rPr lang="tr-TR" dirty="0" err="1"/>
              <a:t>Email</a:t>
            </a:r>
            <a:r>
              <a:rPr lang="tr-TR" dirty="0"/>
              <a:t>, Telefon Numarası, Ev Adresi, İş Adresi ve Sosyal Medya hesaplarını ekleyebilir.</a:t>
            </a:r>
          </a:p>
          <a:p>
            <a:r>
              <a:rPr lang="tr-TR" dirty="0"/>
              <a:t>Bu eklediği kişinin bilgileri </a:t>
            </a:r>
            <a:r>
              <a:rPr lang="tr-TR" dirty="0" err="1"/>
              <a:t>Anasayfada</a:t>
            </a:r>
            <a:r>
              <a:rPr lang="tr-TR" dirty="0"/>
              <a:t> "Kişi Listesi" kısmında görülür.</a:t>
            </a:r>
          </a:p>
          <a:p>
            <a:r>
              <a:rPr lang="tr-TR" dirty="0"/>
              <a:t>Daha sonra bu eklediği kişiyi silebilir, düzenleyebilir.</a:t>
            </a:r>
          </a:p>
          <a:p>
            <a:r>
              <a:rPr lang="tr-TR" dirty="0"/>
              <a:t>Kişi Listesinde örnek olması için bir </a:t>
            </a:r>
            <a:r>
              <a:rPr lang="tr-TR" dirty="0" err="1"/>
              <a:t>API’dan</a:t>
            </a:r>
            <a:r>
              <a:rPr lang="tr-TR" dirty="0"/>
              <a:t> çekilen JSON dosyası bilgileri ilk açılışta gözükmektedir.</a:t>
            </a:r>
          </a:p>
          <a:p>
            <a:r>
              <a:rPr lang="tr-TR" dirty="0"/>
              <a:t>Hakkında sayfasında projeyle ilgili bilgi verilmiştir.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11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0" y="1435930"/>
            <a:ext cx="10410897" cy="4827218"/>
          </a:xfrm>
        </p:spPr>
      </p:pic>
    </p:spTree>
    <p:extLst>
      <p:ext uri="{BB962C8B-B14F-4D97-AF65-F5344CB8AC3E}">
        <p14:creationId xmlns:p14="http://schemas.microsoft.com/office/powerpoint/2010/main" val="43125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110" y="1439509"/>
            <a:ext cx="10410897" cy="4820060"/>
          </a:xfrm>
        </p:spPr>
      </p:pic>
    </p:spTree>
    <p:extLst>
      <p:ext uri="{BB962C8B-B14F-4D97-AF65-F5344CB8AC3E}">
        <p14:creationId xmlns:p14="http://schemas.microsoft.com/office/powerpoint/2010/main" val="345629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664" y="1439509"/>
            <a:ext cx="10331788" cy="4820060"/>
          </a:xfrm>
        </p:spPr>
      </p:pic>
    </p:spTree>
    <p:extLst>
      <p:ext uri="{BB962C8B-B14F-4D97-AF65-F5344CB8AC3E}">
        <p14:creationId xmlns:p14="http://schemas.microsoft.com/office/powerpoint/2010/main" val="314236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39509"/>
            <a:ext cx="10317185" cy="4820060"/>
          </a:xfrm>
        </p:spPr>
      </p:pic>
    </p:spTree>
    <p:extLst>
      <p:ext uri="{BB962C8B-B14F-4D97-AF65-F5344CB8AC3E}">
        <p14:creationId xmlns:p14="http://schemas.microsoft.com/office/powerpoint/2010/main" val="41331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66377"/>
            <a:ext cx="10317185" cy="4766324"/>
          </a:xfrm>
        </p:spPr>
      </p:pic>
    </p:spTree>
    <p:extLst>
      <p:ext uri="{BB962C8B-B14F-4D97-AF65-F5344CB8AC3E}">
        <p14:creationId xmlns:p14="http://schemas.microsoft.com/office/powerpoint/2010/main" val="21524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965" y="1481484"/>
            <a:ext cx="10317185" cy="4736109"/>
          </a:xfrm>
        </p:spPr>
      </p:pic>
    </p:spTree>
    <p:extLst>
      <p:ext uri="{BB962C8B-B14F-4D97-AF65-F5344CB8AC3E}">
        <p14:creationId xmlns:p14="http://schemas.microsoft.com/office/powerpoint/2010/main" val="42563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CCED-406C-53F5-CD10-DB026BC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09" y="136525"/>
            <a:ext cx="10058400" cy="1371600"/>
          </a:xfrm>
        </p:spPr>
        <p:txBody>
          <a:bodyPr>
            <a:normAutofit/>
          </a:bodyPr>
          <a:lstStyle/>
          <a:p>
            <a:r>
              <a:rPr lang="tr-TR" sz="3600" dirty="0"/>
              <a:t>Ekran tasarımları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330B9CF-377D-7D5E-C734-EF4BF3AAB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403" y="1481484"/>
            <a:ext cx="10272309" cy="4736109"/>
          </a:xfrm>
        </p:spPr>
      </p:pic>
    </p:spTree>
    <p:extLst>
      <p:ext uri="{BB962C8B-B14F-4D97-AF65-F5344CB8AC3E}">
        <p14:creationId xmlns:p14="http://schemas.microsoft.com/office/powerpoint/2010/main" val="52462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bu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bu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bu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362</TotalTime>
  <Words>299</Words>
  <Application>Microsoft Office PowerPoint</Application>
  <PresentationFormat>Geniş ekran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Sabun</vt:lpstr>
      <vt:lpstr>ADRES DEFTERİ</vt:lpstr>
      <vt:lpstr>PROJENİN AMACI</vt:lpstr>
      <vt:lpstr>Ekran tasarımları</vt:lpstr>
      <vt:lpstr>Ekran tasarımları</vt:lpstr>
      <vt:lpstr>Ekran tasarımları</vt:lpstr>
      <vt:lpstr>Ekran tasarımları</vt:lpstr>
      <vt:lpstr>Ekran tasarımları</vt:lpstr>
      <vt:lpstr>Ekran tasarımları</vt:lpstr>
      <vt:lpstr>Ekran tasarımları</vt:lpstr>
      <vt:lpstr>Komponentlerin Açıklanması</vt:lpstr>
      <vt:lpstr>Komponentlerin Açıklanması</vt:lpstr>
      <vt:lpstr>SİNEM MORZAMBAK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 DEFTERİ</dc:title>
  <dc:creator>Sinem Morzambak</dc:creator>
  <cp:lastModifiedBy>Sinem Morzambak</cp:lastModifiedBy>
  <cp:revision>2</cp:revision>
  <dcterms:created xsi:type="dcterms:W3CDTF">2022-06-08T20:52:37Z</dcterms:created>
  <dcterms:modified xsi:type="dcterms:W3CDTF">2022-06-09T02:55:02Z</dcterms:modified>
</cp:coreProperties>
</file>