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208048B-57AF-4F53-BC84-8E0A1033FBEC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50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5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0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1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208048B-57AF-4F53-BC84-8E0A1033FBEC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3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6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4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1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28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208048B-57AF-4F53-BC84-8E0A1033FBEC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10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0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armal açık mavi dalgalı zemin">
            <a:extLst>
              <a:ext uri="{FF2B5EF4-FFF2-40B4-BE49-F238E27FC236}">
                <a16:creationId xmlns:a16="http://schemas.microsoft.com/office/drawing/2014/main" id="{9CF2DF9F-0FED-110C-02C1-BC055E2F7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850" b="12881"/>
          <a:stretch/>
        </p:blipFill>
        <p:spPr>
          <a:xfrm>
            <a:off x="-275283" y="-707912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30100E1-EDAA-82E4-27AB-99C044E6D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461504"/>
          </a:xfrm>
        </p:spPr>
        <p:txBody>
          <a:bodyPr>
            <a:normAutofit/>
          </a:bodyPr>
          <a:lstStyle/>
          <a:p>
            <a:r>
              <a:rPr lang="tr-TR" sz="6000" dirty="0"/>
              <a:t>ADRES DEFTERİ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B7FA88C-6A48-AC5C-18AE-574073557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44" y="4388814"/>
            <a:ext cx="9070848" cy="4572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dirty="0"/>
              <a:t>SİNEM MORZAMBAK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dirty="0"/>
              <a:t>1191602031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81023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 err="1"/>
              <a:t>Komponentlerin</a:t>
            </a:r>
            <a:r>
              <a:rPr lang="tr-TR" sz="3600" dirty="0"/>
              <a:t> Açıklanması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94F85E7-1125-F4D3-4418-C49A1E09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8125"/>
            <a:ext cx="10058400" cy="4526915"/>
          </a:xfrm>
        </p:spPr>
        <p:txBody>
          <a:bodyPr/>
          <a:lstStyle/>
          <a:p>
            <a:r>
              <a:rPr lang="tr-TR" dirty="0"/>
              <a:t>Components klasörünün içinde 3 klasör oluşturdum.</a:t>
            </a:r>
          </a:p>
          <a:p>
            <a:r>
              <a:rPr lang="tr-TR" dirty="0" err="1"/>
              <a:t>Contacts</a:t>
            </a:r>
            <a:r>
              <a:rPr lang="tr-TR" dirty="0"/>
              <a:t>, </a:t>
            </a:r>
            <a:r>
              <a:rPr lang="tr-TR" dirty="0" err="1"/>
              <a:t>Layout</a:t>
            </a:r>
            <a:r>
              <a:rPr lang="tr-TR" dirty="0"/>
              <a:t>, </a:t>
            </a:r>
            <a:r>
              <a:rPr lang="tr-TR" dirty="0" err="1"/>
              <a:t>Pages</a:t>
            </a:r>
            <a:endParaRPr lang="tr-TR" dirty="0"/>
          </a:p>
          <a:p>
            <a:r>
              <a:rPr lang="tr-TR" dirty="0" err="1"/>
              <a:t>Contacts</a:t>
            </a:r>
            <a:r>
              <a:rPr lang="tr-TR" dirty="0"/>
              <a:t> klasöründe </a:t>
            </a:r>
            <a:r>
              <a:rPr lang="tr-TR" dirty="0" err="1"/>
              <a:t>AddContact</a:t>
            </a:r>
            <a:r>
              <a:rPr lang="tr-TR" dirty="0"/>
              <a:t>, </a:t>
            </a:r>
            <a:r>
              <a:rPr lang="tr-TR" dirty="0" err="1"/>
              <a:t>Contact</a:t>
            </a:r>
            <a:r>
              <a:rPr lang="tr-TR" dirty="0"/>
              <a:t>, </a:t>
            </a:r>
            <a:r>
              <a:rPr lang="tr-TR" dirty="0" err="1"/>
              <a:t>Contacts</a:t>
            </a:r>
            <a:r>
              <a:rPr lang="tr-TR" dirty="0"/>
              <a:t>, EditContact.js </a:t>
            </a:r>
            <a:r>
              <a:rPr lang="tr-TR" dirty="0" err="1"/>
              <a:t>komponentleri</a:t>
            </a:r>
            <a:r>
              <a:rPr lang="tr-TR" dirty="0"/>
              <a:t> var.</a:t>
            </a:r>
          </a:p>
          <a:p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Contact</a:t>
            </a:r>
            <a:r>
              <a:rPr lang="tr-TR" dirty="0"/>
              <a:t> ile bir form oluşturdum, girdiğim her girdi yani </a:t>
            </a:r>
            <a:r>
              <a:rPr lang="tr-TR" dirty="0" err="1"/>
              <a:t>isim,email,telefon</a:t>
            </a:r>
            <a:r>
              <a:rPr lang="tr-TR" dirty="0"/>
              <a:t> </a:t>
            </a:r>
            <a:r>
              <a:rPr lang="tr-TR" dirty="0" err="1"/>
              <a:t>vb</a:t>
            </a:r>
            <a:r>
              <a:rPr lang="tr-TR" dirty="0"/>
              <a:t> </a:t>
            </a:r>
            <a:r>
              <a:rPr lang="tr-TR" dirty="0" err="1"/>
              <a:t>State’in</a:t>
            </a:r>
            <a:r>
              <a:rPr lang="tr-TR" dirty="0"/>
              <a:t> bir parçası olacak.  </a:t>
            </a:r>
            <a:r>
              <a:rPr lang="tr-TR" dirty="0" err="1"/>
              <a:t>setState</a:t>
            </a:r>
            <a:r>
              <a:rPr lang="tr-TR" dirty="0"/>
              <a:t> ile değerleri atadım. </a:t>
            </a:r>
            <a:r>
              <a:rPr lang="tr-TR" dirty="0" err="1"/>
              <a:t>Dispatch</a:t>
            </a:r>
            <a:r>
              <a:rPr lang="tr-TR" dirty="0"/>
              <a:t> , </a:t>
            </a:r>
            <a:r>
              <a:rPr lang="tr-TR" dirty="0" err="1"/>
              <a:t>Action'ı</a:t>
            </a:r>
            <a:r>
              <a:rPr lang="tr-TR" dirty="0"/>
              <a:t> parametre alarak </a:t>
            </a:r>
            <a:r>
              <a:rPr lang="tr-TR" dirty="0" err="1"/>
              <a:t>reducer'ı</a:t>
            </a:r>
            <a:r>
              <a:rPr lang="tr-TR" dirty="0"/>
              <a:t> tetikler. Bunun sonucunda </a:t>
            </a:r>
            <a:r>
              <a:rPr lang="tr-TR" dirty="0" err="1"/>
              <a:t>state</a:t>
            </a:r>
            <a:r>
              <a:rPr lang="tr-TR" dirty="0"/>
              <a:t> değiştirilir. </a:t>
            </a:r>
            <a:r>
              <a:rPr lang="tr-TR" dirty="0" err="1"/>
              <a:t>İf</a:t>
            </a:r>
            <a:r>
              <a:rPr lang="tr-TR" dirty="0"/>
              <a:t> blokları ile </a:t>
            </a:r>
            <a:r>
              <a:rPr lang="tr-TR" dirty="0" err="1"/>
              <a:t>isim,email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gibi alanların gerekli olduğu uyarısını verdim. </a:t>
            </a:r>
            <a:r>
              <a:rPr lang="tr-TR" dirty="0" err="1"/>
              <a:t>Async</a:t>
            </a:r>
            <a:r>
              <a:rPr lang="tr-TR" dirty="0"/>
              <a:t>/</a:t>
            </a:r>
            <a:r>
              <a:rPr lang="tr-TR" dirty="0" err="1"/>
              <a:t>await</a:t>
            </a:r>
            <a:r>
              <a:rPr lang="tr-TR" dirty="0"/>
              <a:t> sözdizimini kullanmak için, </a:t>
            </a:r>
            <a:r>
              <a:rPr lang="tr-TR" dirty="0" err="1"/>
              <a:t>async</a:t>
            </a:r>
            <a:r>
              <a:rPr lang="tr-TR" dirty="0"/>
              <a:t> işlevine </a:t>
            </a:r>
            <a:r>
              <a:rPr lang="tr-TR" dirty="0" err="1"/>
              <a:t>axios.get</a:t>
            </a:r>
            <a:r>
              <a:rPr lang="tr-TR" dirty="0"/>
              <a:t>() işlev çağrısını sarmamız gerekir.</a:t>
            </a:r>
          </a:p>
          <a:p>
            <a:r>
              <a:rPr lang="tr-TR" dirty="0"/>
              <a:t> Daha sonra yönlendirmek için </a:t>
            </a:r>
            <a:r>
              <a:rPr lang="tr-TR" dirty="0" err="1"/>
              <a:t>props</a:t>
            </a:r>
            <a:r>
              <a:rPr lang="tr-TR" dirty="0"/>
              <a:t> ile </a:t>
            </a:r>
            <a:r>
              <a:rPr lang="tr-TR" dirty="0" err="1"/>
              <a:t>push</a:t>
            </a:r>
            <a:r>
              <a:rPr lang="tr-TR" dirty="0"/>
              <a:t> ettik ve </a:t>
            </a:r>
            <a:r>
              <a:rPr lang="tr-TR" dirty="0" err="1"/>
              <a:t>render</a:t>
            </a:r>
            <a:r>
              <a:rPr lang="tr-TR" dirty="0"/>
              <a:t> ettik, daha sonra oluşturduğumuz &lt;Consumer&gt; </a:t>
            </a:r>
            <a:r>
              <a:rPr lang="tr-TR" dirty="0" err="1"/>
              <a:t>komponentini</a:t>
            </a:r>
            <a:r>
              <a:rPr lang="tr-TR" dirty="0"/>
              <a:t> kullandık. Form verilerini alma işlemi yapıldı.</a:t>
            </a:r>
          </a:p>
        </p:txBody>
      </p:sp>
    </p:spTree>
    <p:extLst>
      <p:ext uri="{BB962C8B-B14F-4D97-AF65-F5344CB8AC3E}">
        <p14:creationId xmlns:p14="http://schemas.microsoft.com/office/powerpoint/2010/main" val="267782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 err="1"/>
              <a:t>Komponentlerin</a:t>
            </a:r>
            <a:r>
              <a:rPr lang="tr-TR" sz="3600" dirty="0"/>
              <a:t> Açıklanması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94F85E7-1125-F4D3-4418-C49A1E09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8125"/>
            <a:ext cx="10058400" cy="4526915"/>
          </a:xfrm>
        </p:spPr>
        <p:txBody>
          <a:bodyPr/>
          <a:lstStyle/>
          <a:p>
            <a:r>
              <a:rPr lang="tr-TR" dirty="0"/>
              <a:t>EditContact.js’ de ise eklediğimiz verileri güncelledik. Güncellemek için </a:t>
            </a:r>
            <a:r>
              <a:rPr lang="tr-TR" dirty="0" err="1"/>
              <a:t>Axios</a:t>
            </a:r>
            <a:r>
              <a:rPr lang="tr-TR" dirty="0"/>
              <a:t> ile istek gönderdik. </a:t>
            </a:r>
            <a:r>
              <a:rPr lang="tr-TR" dirty="0" err="1"/>
              <a:t>Dispatch</a:t>
            </a:r>
            <a:r>
              <a:rPr lang="tr-TR" dirty="0"/>
              <a:t> </a:t>
            </a:r>
            <a:r>
              <a:rPr lang="tr-TR" dirty="0" err="1"/>
              <a:t>state’i</a:t>
            </a:r>
            <a:r>
              <a:rPr lang="tr-TR" dirty="0"/>
              <a:t> güncelledi. Sonra formu temizleme işlemi yapıldı. Daha sonra yeni veriler yine Consumer </a:t>
            </a:r>
            <a:r>
              <a:rPr lang="tr-TR" dirty="0" err="1"/>
              <a:t>komponentiyle</a:t>
            </a:r>
            <a:r>
              <a:rPr lang="tr-TR" dirty="0"/>
              <a:t> yönlendirildi.</a:t>
            </a:r>
          </a:p>
        </p:txBody>
      </p:sp>
    </p:spTree>
    <p:extLst>
      <p:ext uri="{BB962C8B-B14F-4D97-AF65-F5344CB8AC3E}">
        <p14:creationId xmlns:p14="http://schemas.microsoft.com/office/powerpoint/2010/main" val="419836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Kod Çıktıları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A0F93CF-0227-F5E3-62D5-D56C2761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90" y="1353430"/>
            <a:ext cx="6257437" cy="4791732"/>
          </a:xfrm>
        </p:spPr>
      </p:pic>
    </p:spTree>
    <p:extLst>
      <p:ext uri="{BB962C8B-B14F-4D97-AF65-F5344CB8AC3E}">
        <p14:creationId xmlns:p14="http://schemas.microsoft.com/office/powerpoint/2010/main" val="186137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Kod Çıktıları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A0F93CF-0227-F5E3-62D5-D56C2761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8790" y="1517365"/>
            <a:ext cx="6257437" cy="4463861"/>
          </a:xfrm>
        </p:spPr>
      </p:pic>
    </p:spTree>
    <p:extLst>
      <p:ext uri="{BB962C8B-B14F-4D97-AF65-F5344CB8AC3E}">
        <p14:creationId xmlns:p14="http://schemas.microsoft.com/office/powerpoint/2010/main" val="417590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Kod Çıktıları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A0F93CF-0227-F5E3-62D5-D56C2761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4728" y="1267202"/>
            <a:ext cx="4822544" cy="4920502"/>
          </a:xfrm>
        </p:spPr>
      </p:pic>
    </p:spTree>
    <p:extLst>
      <p:ext uri="{BB962C8B-B14F-4D97-AF65-F5344CB8AC3E}">
        <p14:creationId xmlns:p14="http://schemas.microsoft.com/office/powerpoint/2010/main" val="293917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Kod Çıktıları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A0F93CF-0227-F5E3-62D5-D56C2761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0599" y="1185411"/>
            <a:ext cx="5695247" cy="5014452"/>
          </a:xfrm>
        </p:spPr>
      </p:pic>
    </p:spTree>
    <p:extLst>
      <p:ext uri="{BB962C8B-B14F-4D97-AF65-F5344CB8AC3E}">
        <p14:creationId xmlns:p14="http://schemas.microsoft.com/office/powerpoint/2010/main" val="271955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Kod Çıktıları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A0F93CF-0227-F5E3-62D5-D56C2761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3786" y="1256538"/>
            <a:ext cx="6295014" cy="4915174"/>
          </a:xfrm>
        </p:spPr>
      </p:pic>
    </p:spTree>
    <p:extLst>
      <p:ext uri="{BB962C8B-B14F-4D97-AF65-F5344CB8AC3E}">
        <p14:creationId xmlns:p14="http://schemas.microsoft.com/office/powerpoint/2010/main" val="59580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Kod Çıktıları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A0F93CF-0227-F5E3-62D5-D56C2761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1367" y="1256538"/>
            <a:ext cx="5819851" cy="4915174"/>
          </a:xfrm>
        </p:spPr>
      </p:pic>
    </p:spTree>
    <p:extLst>
      <p:ext uri="{BB962C8B-B14F-4D97-AF65-F5344CB8AC3E}">
        <p14:creationId xmlns:p14="http://schemas.microsoft.com/office/powerpoint/2010/main" val="112631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SİNEM MORZAMBAK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94F85E7-1125-F4D3-4418-C49A1E09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8125"/>
            <a:ext cx="10058400" cy="4526915"/>
          </a:xfrm>
        </p:spPr>
        <p:txBody>
          <a:bodyPr/>
          <a:lstStyle/>
          <a:p>
            <a:r>
              <a:rPr lang="tr-TR" dirty="0"/>
              <a:t>1191602031</a:t>
            </a:r>
          </a:p>
        </p:txBody>
      </p:sp>
    </p:spTree>
    <p:extLst>
      <p:ext uri="{BB962C8B-B14F-4D97-AF65-F5344CB8AC3E}">
        <p14:creationId xmlns:p14="http://schemas.microsoft.com/office/powerpoint/2010/main" val="369927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AF55EF-EC6E-10EF-22D3-BA6A81C2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PROJENİN AMACI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D04EF7-7119-8C16-B96B-5AF5BBFC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Adres Defteri projesinin amacı kullanıcının eklemek istediği kişilerin kayıtlarını kişi listesi oluşturarak tutmaktır. </a:t>
            </a:r>
          </a:p>
          <a:p>
            <a:r>
              <a:rPr lang="tr-TR" dirty="0"/>
              <a:t>Bu projede Ana Sayfa, Kişi Ekle, Hakkında, Kişiyi Düzenle sayfaları bulunmaktadır. </a:t>
            </a:r>
          </a:p>
          <a:p>
            <a:r>
              <a:rPr lang="tr-TR" dirty="0"/>
              <a:t>İlk sayfada Ana Sayfayla karşılaşan kullanıcı, sayfanın </a:t>
            </a:r>
            <a:r>
              <a:rPr lang="tr-TR" dirty="0" err="1"/>
              <a:t>Header</a:t>
            </a:r>
            <a:r>
              <a:rPr lang="tr-TR" dirty="0"/>
              <a:t> kısmında bulunan "Kişi Ekle" sayfasından ekleyeceği kişinin Ad-</a:t>
            </a:r>
            <a:r>
              <a:rPr lang="tr-TR" dirty="0" err="1"/>
              <a:t>Soyad</a:t>
            </a:r>
            <a:r>
              <a:rPr lang="tr-TR" dirty="0"/>
              <a:t>, </a:t>
            </a:r>
            <a:r>
              <a:rPr lang="tr-TR" dirty="0" err="1"/>
              <a:t>Email</a:t>
            </a:r>
            <a:r>
              <a:rPr lang="tr-TR" dirty="0"/>
              <a:t>, Telefon Numarası, Ev Adresi, İş Adresi ve Sosyal Medya hesaplarını ekleyebilir.</a:t>
            </a:r>
          </a:p>
          <a:p>
            <a:r>
              <a:rPr lang="tr-TR" dirty="0"/>
              <a:t>Bu eklediği kişinin bilgileri </a:t>
            </a:r>
            <a:r>
              <a:rPr lang="tr-TR" dirty="0" err="1"/>
              <a:t>Anasayfada</a:t>
            </a:r>
            <a:r>
              <a:rPr lang="tr-TR" dirty="0"/>
              <a:t> "Kişi Listesi" kısmında görülür.</a:t>
            </a:r>
          </a:p>
          <a:p>
            <a:r>
              <a:rPr lang="tr-TR" dirty="0"/>
              <a:t>Daha sonra bu eklediği kişiyi silebilir, düzenleyebilir.</a:t>
            </a:r>
          </a:p>
          <a:p>
            <a:r>
              <a:rPr lang="tr-TR" dirty="0"/>
              <a:t>Kişi Listesinde örnek olması için bir </a:t>
            </a:r>
            <a:r>
              <a:rPr lang="tr-TR" dirty="0" err="1"/>
              <a:t>API’dan</a:t>
            </a:r>
            <a:r>
              <a:rPr lang="tr-TR" dirty="0"/>
              <a:t> çekilen JSON dosyası bilgileri ilk açılışta gözükmektedir.</a:t>
            </a:r>
          </a:p>
          <a:p>
            <a:r>
              <a:rPr lang="tr-TR" dirty="0"/>
              <a:t>Hakkında sayfasında projeyle ilgili bilgi verilmiştir.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117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Ekran tasarımları</a:t>
            </a:r>
          </a:p>
        </p:txBody>
      </p:sp>
      <p:pic>
        <p:nvPicPr>
          <p:cNvPr id="6" name="İçerik Yer Tutucusu 5" descr="tablo içeren bir resim&#10;&#10;Açıklama otomatik olarak oluşturuldu">
            <a:extLst>
              <a:ext uri="{FF2B5EF4-FFF2-40B4-BE49-F238E27FC236}">
                <a16:creationId xmlns:a16="http://schemas.microsoft.com/office/drawing/2014/main" id="{8330B9CF-377D-7D5E-C734-EF4BF3AA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10" y="1435930"/>
            <a:ext cx="10410897" cy="4827218"/>
          </a:xfrm>
        </p:spPr>
      </p:pic>
    </p:spTree>
    <p:extLst>
      <p:ext uri="{BB962C8B-B14F-4D97-AF65-F5344CB8AC3E}">
        <p14:creationId xmlns:p14="http://schemas.microsoft.com/office/powerpoint/2010/main" val="43125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Ekran tasarımları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330B9CF-377D-7D5E-C734-EF4BF3AA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110" y="1439509"/>
            <a:ext cx="10410897" cy="4820060"/>
          </a:xfrm>
        </p:spPr>
      </p:pic>
    </p:spTree>
    <p:extLst>
      <p:ext uri="{BB962C8B-B14F-4D97-AF65-F5344CB8AC3E}">
        <p14:creationId xmlns:p14="http://schemas.microsoft.com/office/powerpoint/2010/main" val="345629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Ekran tasarımları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330B9CF-377D-7D5E-C734-EF4BF3AA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664" y="1439509"/>
            <a:ext cx="10331788" cy="4820060"/>
          </a:xfrm>
        </p:spPr>
      </p:pic>
    </p:spTree>
    <p:extLst>
      <p:ext uri="{BB962C8B-B14F-4D97-AF65-F5344CB8AC3E}">
        <p14:creationId xmlns:p14="http://schemas.microsoft.com/office/powerpoint/2010/main" val="314236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Ekran tasarımları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330B9CF-377D-7D5E-C734-EF4BF3AA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965" y="1439509"/>
            <a:ext cx="10317185" cy="4820060"/>
          </a:xfrm>
        </p:spPr>
      </p:pic>
    </p:spTree>
    <p:extLst>
      <p:ext uri="{BB962C8B-B14F-4D97-AF65-F5344CB8AC3E}">
        <p14:creationId xmlns:p14="http://schemas.microsoft.com/office/powerpoint/2010/main" val="413317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Ekran tasarımları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330B9CF-377D-7D5E-C734-EF4BF3AA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965" y="1466377"/>
            <a:ext cx="10317185" cy="4766324"/>
          </a:xfrm>
        </p:spPr>
      </p:pic>
    </p:spTree>
    <p:extLst>
      <p:ext uri="{BB962C8B-B14F-4D97-AF65-F5344CB8AC3E}">
        <p14:creationId xmlns:p14="http://schemas.microsoft.com/office/powerpoint/2010/main" val="215245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Ekran tasarımları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330B9CF-377D-7D5E-C734-EF4BF3AA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965" y="1481484"/>
            <a:ext cx="10317185" cy="4736109"/>
          </a:xfrm>
        </p:spPr>
      </p:pic>
    </p:spTree>
    <p:extLst>
      <p:ext uri="{BB962C8B-B14F-4D97-AF65-F5344CB8AC3E}">
        <p14:creationId xmlns:p14="http://schemas.microsoft.com/office/powerpoint/2010/main" val="425638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Ekran tasarımları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330B9CF-377D-7D5E-C734-EF4BF3AA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403" y="1481484"/>
            <a:ext cx="10272309" cy="4736109"/>
          </a:xfrm>
        </p:spPr>
      </p:pic>
    </p:spTree>
    <p:extLst>
      <p:ext uri="{BB962C8B-B14F-4D97-AF65-F5344CB8AC3E}">
        <p14:creationId xmlns:p14="http://schemas.microsoft.com/office/powerpoint/2010/main" val="524624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un">
  <a:themeElements>
    <a:clrScheme name="Sabu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bu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bu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TM03457510[[fn=Sabun]]</Template>
  <TotalTime>370</TotalTime>
  <Words>311</Words>
  <Application>Microsoft Office PowerPoint</Application>
  <PresentationFormat>Geniş ekran</PresentationFormat>
  <Paragraphs>34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1" baseType="lpstr">
      <vt:lpstr>Century Gothic</vt:lpstr>
      <vt:lpstr>Garamond</vt:lpstr>
      <vt:lpstr>Sabun</vt:lpstr>
      <vt:lpstr>ADRES DEFTERİ</vt:lpstr>
      <vt:lpstr>PROJENİN AMACI</vt:lpstr>
      <vt:lpstr>Ekran tasarımları</vt:lpstr>
      <vt:lpstr>Ekran tasarımları</vt:lpstr>
      <vt:lpstr>Ekran tasarımları</vt:lpstr>
      <vt:lpstr>Ekran tasarımları</vt:lpstr>
      <vt:lpstr>Ekran tasarımları</vt:lpstr>
      <vt:lpstr>Ekran tasarımları</vt:lpstr>
      <vt:lpstr>Ekran tasarımları</vt:lpstr>
      <vt:lpstr>Komponentlerin Açıklanması</vt:lpstr>
      <vt:lpstr>Komponentlerin Açıklanması</vt:lpstr>
      <vt:lpstr>Kod Çıktıları</vt:lpstr>
      <vt:lpstr>Kod Çıktıları</vt:lpstr>
      <vt:lpstr>Kod Çıktıları</vt:lpstr>
      <vt:lpstr>Kod Çıktıları</vt:lpstr>
      <vt:lpstr>Kod Çıktıları</vt:lpstr>
      <vt:lpstr>Kod Çıktıları</vt:lpstr>
      <vt:lpstr>SİNEM MORZAMBAK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 DEFTERİ</dc:title>
  <dc:creator>Sinem Morzambak</dc:creator>
  <cp:lastModifiedBy>Sinem Morzambak</cp:lastModifiedBy>
  <cp:revision>3</cp:revision>
  <dcterms:created xsi:type="dcterms:W3CDTF">2022-06-08T20:52:37Z</dcterms:created>
  <dcterms:modified xsi:type="dcterms:W3CDTF">2022-06-09T03:19:14Z</dcterms:modified>
</cp:coreProperties>
</file>