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0" r:id="rId1"/>
  </p:sldMasterIdLst>
  <p:notesMasterIdLst>
    <p:notesMasterId r:id="rId10"/>
  </p:notesMasterIdLst>
  <p:sldIdLst>
    <p:sldId id="256" r:id="rId2"/>
    <p:sldId id="257" r:id="rId3"/>
    <p:sldId id="258" r:id="rId4"/>
    <p:sldId id="307" r:id="rId5"/>
    <p:sldId id="264" r:id="rId6"/>
    <p:sldId id="308" r:id="rId7"/>
    <p:sldId id="309" r:id="rId8"/>
    <p:sldId id="306" r:id="rId9"/>
  </p:sldIdLst>
  <p:sldSz cx="12192000" cy="6858000"/>
  <p:notesSz cx="6858000" cy="9144000"/>
  <p:embeddedFontLst>
    <p:embeddedFont>
      <p:font typeface="Calibri" panose="020F0502020204030204" pitchFamily="34" charset="0"/>
      <p:regular r:id="rId11"/>
      <p:bold r:id="rId12"/>
      <p:italic r:id="rId13"/>
      <p:boldItalic r:id="rId14"/>
    </p:embeddedFont>
    <p:embeddedFont>
      <p:font typeface="Century Gothic" panose="020B0502020202020204" pitchFamily="34" charset="0"/>
      <p:regular r:id="rId15"/>
      <p:bold r:id="rId16"/>
      <p:italic r:id="rId17"/>
      <p:boldItalic r:id="rId18"/>
    </p:embeddedFont>
    <p:embeddedFont>
      <p:font typeface="Roboto" panose="02000000000000000000" pitchFamily="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43" autoAdjust="0"/>
  </p:normalViewPr>
  <p:slideViewPr>
    <p:cSldViewPr snapToGrid="0">
      <p:cViewPr varScale="1">
        <p:scale>
          <a:sx n="84" d="100"/>
          <a:sy n="84" d="100"/>
        </p:scale>
        <p:origin x="366" y="45"/>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649041afb5_0_9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649041afb5_0_96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3649041afb5_0_96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49041afb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g3649041afb5_0_143: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649041afb5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0" name="Google Shape;340;g3649041afb5_0_143: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None/>
            </a:pPr>
            <a:endParaRPr dirty="0"/>
          </a:p>
        </p:txBody>
      </p:sp>
    </p:spTree>
    <p:extLst>
      <p:ext uri="{BB962C8B-B14F-4D97-AF65-F5344CB8AC3E}">
        <p14:creationId xmlns:p14="http://schemas.microsoft.com/office/powerpoint/2010/main" val="4017369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455147d995_0_219:notes"/>
          <p:cNvSpPr txBox="1">
            <a:spLocks noGrp="1"/>
          </p:cNvSpPr>
          <p:nvPr>
            <p:ph type="body" idx="1"/>
          </p:nvPr>
        </p:nvSpPr>
        <p:spPr>
          <a:xfrm>
            <a:off x="914401" y="4343406"/>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build a malaria transmission model: combine SIS for humans</a:t>
            </a:r>
            <a:endParaRPr/>
          </a:p>
        </p:txBody>
      </p:sp>
      <p:sp>
        <p:nvSpPr>
          <p:cNvPr id="739" name="Google Shape;739;g3455147d99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3455147d995_0_219:notes"/>
          <p:cNvSpPr txBox="1">
            <a:spLocks noGrp="1"/>
          </p:cNvSpPr>
          <p:nvPr>
            <p:ph type="body" idx="1"/>
          </p:nvPr>
        </p:nvSpPr>
        <p:spPr>
          <a:xfrm>
            <a:off x="914401" y="4343406"/>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We build a malaria transmission model: combine SIS for humans</a:t>
            </a:r>
            <a:endParaRPr/>
          </a:p>
        </p:txBody>
      </p:sp>
      <p:sp>
        <p:nvSpPr>
          <p:cNvPr id="739" name="Google Shape;739;g3455147d99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7184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1"/>
        <p:cNvGrpSpPr/>
        <p:nvPr/>
      </p:nvGrpSpPr>
      <p:grpSpPr>
        <a:xfrm>
          <a:off x="0" y="0"/>
          <a:ext cx="0" cy="0"/>
          <a:chOff x="0" y="0"/>
          <a:chExt cx="0" cy="0"/>
        </a:xfrm>
      </p:grpSpPr>
      <p:sp>
        <p:nvSpPr>
          <p:cNvPr id="1752" name="Google Shape;1752;g37589dff6d1_0_318:notes"/>
          <p:cNvSpPr txBox="1">
            <a:spLocks noGrp="1"/>
          </p:cNvSpPr>
          <p:nvPr>
            <p:ph type="body" idx="1"/>
          </p:nvPr>
        </p:nvSpPr>
        <p:spPr>
          <a:xfrm>
            <a:off x="914401" y="4343406"/>
            <a:ext cx="5029200" cy="4114800"/>
          </a:xfrm>
          <a:prstGeom prst="rect">
            <a:avLst/>
          </a:prstGeom>
          <a:noFill/>
          <a:ln>
            <a:noFill/>
          </a:ln>
        </p:spPr>
        <p:txBody>
          <a:bodyPr spcFirstLastPara="1" wrap="square" lIns="89225" tIns="44625" rIns="89225" bIns="44625" anchor="t" anchorCtr="0">
            <a:noAutofit/>
          </a:bodyPr>
          <a:lstStyle/>
          <a:p>
            <a:pPr marL="0" lvl="0" indent="0" algn="l" rtl="0">
              <a:lnSpc>
                <a:spcPct val="117999"/>
              </a:lnSpc>
              <a:spcBef>
                <a:spcPts val="0"/>
              </a:spcBef>
              <a:spcAft>
                <a:spcPts val="0"/>
              </a:spcAft>
              <a:buSzPts val="1300"/>
              <a:buFont typeface="Arial"/>
              <a:buNone/>
            </a:pPr>
            <a:endParaRPr/>
          </a:p>
        </p:txBody>
      </p:sp>
      <p:sp>
        <p:nvSpPr>
          <p:cNvPr id="1753" name="Google Shape;1753;g37589dff6d1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ver">
  <p:cSld name="Cover">
    <p:bg>
      <p:bgPr>
        <a:solidFill>
          <a:srgbClr val="CFE2F3"/>
        </a:solidFill>
        <a:effectLst/>
      </p:bgPr>
    </p:bg>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5186289" y="3621022"/>
            <a:ext cx="5935500" cy="1166400"/>
          </a:xfrm>
          <a:prstGeom prst="rect">
            <a:avLst/>
          </a:prstGeom>
          <a:noFill/>
          <a:ln>
            <a:noFill/>
          </a:ln>
        </p:spPr>
        <p:txBody>
          <a:bodyPr spcFirstLastPara="1" wrap="square" lIns="0" tIns="45700" rIns="91425" bIns="45700" anchor="b" anchorCtr="0">
            <a:noAutofit/>
          </a:bodyPr>
          <a:lstStyle>
            <a:lvl1pPr marL="457200" lvl="0" indent="-228600" algn="l">
              <a:lnSpc>
                <a:spcPct val="100000"/>
              </a:lnSpc>
              <a:spcBef>
                <a:spcPts val="400"/>
              </a:spcBef>
              <a:spcAft>
                <a:spcPts val="0"/>
              </a:spcAft>
              <a:buSzPts val="4700"/>
              <a:buNone/>
              <a:defRPr sz="3700">
                <a:solidFill>
                  <a:schemeClr val="accent3"/>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0" name="Google Shape;20;p2"/>
          <p:cNvSpPr txBox="1">
            <a:spLocks noGrp="1"/>
          </p:cNvSpPr>
          <p:nvPr>
            <p:ph type="body" idx="2"/>
          </p:nvPr>
        </p:nvSpPr>
        <p:spPr>
          <a:xfrm>
            <a:off x="5186292" y="5443833"/>
            <a:ext cx="5935500" cy="383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700"/>
              <a:buNone/>
              <a:defRPr sz="2100"/>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2" name="Google Shape;22;p2"/>
          <p:cNvSpPr txBox="1">
            <a:spLocks noGrp="1"/>
          </p:cNvSpPr>
          <p:nvPr>
            <p:ph type="body" idx="3"/>
          </p:nvPr>
        </p:nvSpPr>
        <p:spPr>
          <a:xfrm>
            <a:off x="5186289" y="4921157"/>
            <a:ext cx="5935500" cy="466800"/>
          </a:xfrm>
          <a:prstGeom prst="rect">
            <a:avLst/>
          </a:prstGeom>
          <a:noFill/>
          <a:ln>
            <a:noFill/>
          </a:ln>
        </p:spPr>
        <p:txBody>
          <a:bodyPr spcFirstLastPara="1" wrap="square" lIns="0" tIns="45700" rIns="91425" bIns="45700" anchor="t" anchorCtr="0">
            <a:noAutofit/>
          </a:bodyPr>
          <a:lstStyle>
            <a:lvl1pPr marL="457200" lvl="0" indent="-228600" algn="l">
              <a:lnSpc>
                <a:spcPct val="93000"/>
              </a:lnSpc>
              <a:spcBef>
                <a:spcPts val="400"/>
              </a:spcBef>
              <a:spcAft>
                <a:spcPts val="0"/>
              </a:spcAft>
              <a:buSzPts val="3300"/>
              <a:buNone/>
              <a:defRPr sz="2700">
                <a:solidFill>
                  <a:schemeClr val="accent2"/>
                </a:solidFill>
                <a:latin typeface="Arial"/>
                <a:ea typeface="Arial"/>
                <a:cs typeface="Arial"/>
                <a:sym typeface="Aria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97"/>
        <p:cNvGrpSpPr/>
        <p:nvPr/>
      </p:nvGrpSpPr>
      <p:grpSpPr>
        <a:xfrm>
          <a:off x="0" y="0"/>
          <a:ext cx="0" cy="0"/>
          <a:chOff x="0" y="0"/>
          <a:chExt cx="0" cy="0"/>
        </a:xfrm>
      </p:grpSpPr>
      <p:sp>
        <p:nvSpPr>
          <p:cNvPr id="98" name="Google Shape;98;p13"/>
          <p:cNvSpPr>
            <a:spLocks noGrp="1"/>
          </p:cNvSpPr>
          <p:nvPr>
            <p:ph type="chart" idx="2"/>
          </p:nvPr>
        </p:nvSpPr>
        <p:spPr>
          <a:xfrm>
            <a:off x="666751" y="1808992"/>
            <a:ext cx="10858500" cy="4352400"/>
          </a:xfrm>
          <a:prstGeom prst="rect">
            <a:avLst/>
          </a:prstGeom>
          <a:noFill/>
          <a:ln>
            <a:noFill/>
          </a:ln>
        </p:spPr>
        <p:txBody>
          <a:bodyPr spcFirstLastPara="1" wrap="square" lIns="0" tIns="45700" rIns="91425" bIns="45700" anchor="t" anchorCtr="0">
            <a:noAutofit/>
          </a:bodyPr>
          <a:lstStyle>
            <a:lvl1pPr marR="0" lvl="0" algn="ctr" rtl="0">
              <a:lnSpc>
                <a:spcPct val="100000"/>
              </a:lnSpc>
              <a:spcBef>
                <a:spcPts val="400"/>
              </a:spcBef>
              <a:spcAft>
                <a:spcPts val="0"/>
              </a:spcAft>
              <a:buClr>
                <a:schemeClr val="accent2"/>
              </a:buClr>
              <a:buSzPts val="3100"/>
              <a:buFont typeface="Arial"/>
              <a:buNone/>
              <a:defRPr sz="2400" b="0" i="0" u="none" strike="noStrike" cap="none">
                <a:solidFill>
                  <a:schemeClr val="accent1"/>
                </a:solidFill>
                <a:latin typeface="Arial"/>
                <a:ea typeface="Arial"/>
                <a:cs typeface="Arial"/>
                <a:sym typeface="Arial"/>
              </a:defRPr>
            </a:lvl1pPr>
            <a:lvl2pPr marR="0" lvl="1"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2pPr>
            <a:lvl3pPr marR="0" lvl="2"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3pPr>
            <a:lvl4pPr marR="0" lvl="3"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4pPr>
            <a:lvl5pPr marR="0" lvl="4" algn="l" rtl="0">
              <a:lnSpc>
                <a:spcPct val="100000"/>
              </a:lnSpc>
              <a:spcBef>
                <a:spcPts val="400"/>
              </a:spcBef>
              <a:spcAft>
                <a:spcPts val="0"/>
              </a:spcAft>
              <a:buClr>
                <a:schemeClr val="accent2"/>
              </a:buClr>
              <a:buSzPts val="1700"/>
              <a:buFont typeface="NTR"/>
              <a:buChar char="-"/>
              <a:defRPr sz="1500" b="0" i="0" u="none" strike="noStrike" cap="none">
                <a:solidFill>
                  <a:schemeClr val="accent1"/>
                </a:solidFill>
                <a:latin typeface="Arial"/>
                <a:ea typeface="Arial"/>
                <a:cs typeface="Arial"/>
                <a:sym typeface="Arial"/>
              </a:defRPr>
            </a:lvl5pPr>
            <a:lvl6pPr marR="0" lvl="5"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99" name="Google Shape;99;p13"/>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0" name="Google Shape;100;p13"/>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01" name="Google Shape;101;p13"/>
          <p:cNvSpPr txBox="1">
            <a:spLocks noGrp="1"/>
          </p:cNvSpPr>
          <p:nvPr>
            <p:ph type="body" idx="1"/>
          </p:nvPr>
        </p:nvSpPr>
        <p:spPr>
          <a:xfrm>
            <a:off x="656073" y="1221318"/>
            <a:ext cx="10869300" cy="4404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None/>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02" name="Google Shape;102;p13"/>
          <p:cNvSpPr txBox="1">
            <a:spLocks noGrp="1"/>
          </p:cNvSpPr>
          <p:nvPr>
            <p:ph type="body" idx="3"/>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ullets">
  <p:cSld name="Title and Bullets">
    <p:spTree>
      <p:nvGrpSpPr>
        <p:cNvPr id="1" name="Shape 103"/>
        <p:cNvGrpSpPr/>
        <p:nvPr/>
      </p:nvGrpSpPr>
      <p:grpSpPr>
        <a:xfrm>
          <a:off x="0" y="0"/>
          <a:ext cx="0" cy="0"/>
          <a:chOff x="0" y="0"/>
          <a:chExt cx="0" cy="0"/>
        </a:xfrm>
      </p:grpSpPr>
      <p:sp>
        <p:nvSpPr>
          <p:cNvPr id="104" name="Google Shape;104;p14"/>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4"/>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06" name="Google Shape;106;p14"/>
          <p:cNvSpPr txBox="1">
            <a:spLocks noGrp="1"/>
          </p:cNvSpPr>
          <p:nvPr>
            <p:ph type="body" idx="1"/>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07" name="Google Shape;107;p14"/>
          <p:cNvSpPr txBox="1">
            <a:spLocks noGrp="1"/>
          </p:cNvSpPr>
          <p:nvPr>
            <p:ph type="body" idx="2"/>
          </p:nvPr>
        </p:nvSpPr>
        <p:spPr>
          <a:xfrm>
            <a:off x="666751" y="1221319"/>
            <a:ext cx="10850100" cy="4940400"/>
          </a:xfrm>
          <a:prstGeom prst="rect">
            <a:avLst/>
          </a:prstGeom>
          <a:noFill/>
          <a:ln>
            <a:noFill/>
          </a:ln>
        </p:spPr>
        <p:txBody>
          <a:bodyPr spcFirstLastPara="1" wrap="square" lIns="0" tIns="45700" rIns="91425" bIns="45700" anchor="t" anchorCtr="0">
            <a:noAutofit/>
          </a:bodyPr>
          <a:lstStyle>
            <a:lvl1pPr marL="457200" lvl="0" indent="-374650" algn="l">
              <a:lnSpc>
                <a:spcPct val="100000"/>
              </a:lnSpc>
              <a:spcBef>
                <a:spcPts val="400"/>
              </a:spcBef>
              <a:spcAft>
                <a:spcPts val="0"/>
              </a:spcAft>
              <a:buSzPts val="2300"/>
              <a:buChar char="•"/>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ull Image">
  <p:cSld name="Full Image">
    <p:spTree>
      <p:nvGrpSpPr>
        <p:cNvPr id="1" name="Shape 108"/>
        <p:cNvGrpSpPr/>
        <p:nvPr/>
      </p:nvGrpSpPr>
      <p:grpSpPr>
        <a:xfrm>
          <a:off x="0" y="0"/>
          <a:ext cx="0" cy="0"/>
          <a:chOff x="0" y="0"/>
          <a:chExt cx="0" cy="0"/>
        </a:xfrm>
      </p:grpSpPr>
      <p:sp>
        <p:nvSpPr>
          <p:cNvPr id="109" name="Google Shape;109;p15"/>
          <p:cNvSpPr/>
          <p:nvPr/>
        </p:nvSpPr>
        <p:spPr>
          <a:xfrm>
            <a:off x="0" y="0"/>
            <a:ext cx="12192000" cy="6858000"/>
          </a:xfrm>
          <a:prstGeom prst="rect">
            <a:avLst/>
          </a:pr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Calibri"/>
              <a:ea typeface="Calibri"/>
              <a:cs typeface="Calibri"/>
              <a:sym typeface="Calibri"/>
            </a:endParaRPr>
          </a:p>
        </p:txBody>
      </p:sp>
      <p:sp>
        <p:nvSpPr>
          <p:cNvPr id="110" name="Google Shape;110;p15"/>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1" name="Google Shape;111;p15"/>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rgbClr val="FFFFFF"/>
              </a:buClr>
              <a:buSzPts val="3200"/>
              <a:buFont typeface="Arial"/>
              <a:buNone/>
              <a:defRPr>
                <a:solidFill>
                  <a:srgbClr val="FFFFFF"/>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12" name="Google Shape;112;p15"/>
          <p:cNvSpPr txBox="1">
            <a:spLocks noGrp="1"/>
          </p:cNvSpPr>
          <p:nvPr>
            <p:ph type="body" idx="1"/>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pic>
        <p:nvPicPr>
          <p:cNvPr id="113" name="Google Shape;113;p15"/>
          <p:cNvPicPr preferRelativeResize="0"/>
          <p:nvPr/>
        </p:nvPicPr>
        <p:blipFill rotWithShape="1">
          <a:blip r:embed="rId2">
            <a:alphaModFix/>
          </a:blip>
          <a:srcRect b="52800"/>
          <a:stretch/>
        </p:blipFill>
        <p:spPr>
          <a:xfrm>
            <a:off x="683548" y="6231502"/>
            <a:ext cx="1486355" cy="406125"/>
          </a:xfrm>
          <a:prstGeom prst="rect">
            <a:avLst/>
          </a:prstGeom>
          <a:noFill/>
          <a:ln>
            <a:noFill/>
          </a:ln>
        </p:spPr>
      </p:pic>
      <p:grpSp>
        <p:nvGrpSpPr>
          <p:cNvPr id="114" name="Google Shape;114;p15"/>
          <p:cNvGrpSpPr/>
          <p:nvPr/>
        </p:nvGrpSpPr>
        <p:grpSpPr>
          <a:xfrm>
            <a:off x="4233" y="6761503"/>
            <a:ext cx="12191695" cy="104397"/>
            <a:chOff x="0" y="5071254"/>
            <a:chExt cx="9144000" cy="78300"/>
          </a:xfrm>
        </p:grpSpPr>
        <p:sp>
          <p:nvSpPr>
            <p:cNvPr id="115" name="Google Shape;115;p15"/>
            <p:cNvSpPr/>
            <p:nvPr/>
          </p:nvSpPr>
          <p:spPr>
            <a:xfrm>
              <a:off x="0" y="5071254"/>
              <a:ext cx="2016000" cy="78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sp>
          <p:nvSpPr>
            <p:cNvPr id="116" name="Google Shape;116;p15"/>
            <p:cNvSpPr/>
            <p:nvPr/>
          </p:nvSpPr>
          <p:spPr>
            <a:xfrm>
              <a:off x="2016000" y="5071254"/>
              <a:ext cx="7128000" cy="78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grpSp>
      <p:cxnSp>
        <p:nvCxnSpPr>
          <p:cNvPr id="117" name="Google Shape;117;p15"/>
          <p:cNvCxnSpPr/>
          <p:nvPr/>
        </p:nvCxnSpPr>
        <p:spPr>
          <a:xfrm>
            <a:off x="10912828" y="6307323"/>
            <a:ext cx="0" cy="353100"/>
          </a:xfrm>
          <a:prstGeom prst="straightConnector1">
            <a:avLst/>
          </a:prstGeom>
          <a:noFill/>
          <a:ln w="9525" cap="flat" cmpd="sng">
            <a:solidFill>
              <a:schemeClr val="accent2"/>
            </a:solidFill>
            <a:prstDash val="solid"/>
            <a:miter lim="800000"/>
            <a:headEnd type="none" w="sm" len="sm"/>
            <a:tailEnd type="none" w="sm" len="sm"/>
          </a:ln>
        </p:spPr>
      </p:cxnSp>
      <p:sp>
        <p:nvSpPr>
          <p:cNvPr id="118" name="Google Shape;118;p15"/>
          <p:cNvSpPr txBox="1"/>
          <p:nvPr/>
        </p:nvSpPr>
        <p:spPr>
          <a:xfrm>
            <a:off x="3797575" y="-298435"/>
            <a:ext cx="4588500" cy="492900"/>
          </a:xfrm>
          <a:prstGeom prst="rect">
            <a:avLst/>
          </a:prstGeom>
          <a:noFill/>
          <a:ln>
            <a:noFill/>
          </a:ln>
        </p:spPr>
        <p:txBody>
          <a:bodyPr spcFirstLastPara="1" wrap="square" lIns="121900" tIns="60975" rIns="121900" bIns="60975" anchor="t" anchorCtr="0">
            <a:normAutofit/>
          </a:bodyPr>
          <a:lstStyle/>
          <a:p>
            <a:pPr marL="0" marR="0" lvl="0" indent="0" algn="ctr" rtl="0">
              <a:lnSpc>
                <a:spcPct val="93000"/>
              </a:lnSpc>
              <a:spcBef>
                <a:spcPts val="0"/>
              </a:spcBef>
              <a:spcAft>
                <a:spcPts val="0"/>
              </a:spcAft>
              <a:buClr>
                <a:srgbClr val="222222"/>
              </a:buClr>
              <a:buSzPts val="1100"/>
              <a:buFont typeface="Arial"/>
              <a:buNone/>
            </a:pPr>
            <a:r>
              <a:rPr lang="en-US" sz="1100" b="0" i="0" u="none" strike="noStrike" cap="none">
                <a:solidFill>
                  <a:srgbClr val="222222"/>
                </a:solidFill>
                <a:latin typeface="Arial"/>
                <a:ea typeface="Arial"/>
                <a:cs typeface="Arial"/>
                <a:sym typeface="Arial"/>
              </a:rPr>
              <a:t>Please insert picture from format background – picture/texture fill</a:t>
            </a:r>
            <a:endParaRPr sz="1900" b="0" i="0" u="none" strike="noStrike" cap="none">
              <a:solidFill>
                <a:schemeClr val="dk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op-up Boxes">
  <p:cSld name="Pop-up Boxes">
    <p:spTree>
      <p:nvGrpSpPr>
        <p:cNvPr id="1" name="Shape 119"/>
        <p:cNvGrpSpPr/>
        <p:nvPr/>
      </p:nvGrpSpPr>
      <p:grpSpPr>
        <a:xfrm>
          <a:off x="0" y="0"/>
          <a:ext cx="0" cy="0"/>
          <a:chOff x="0" y="0"/>
          <a:chExt cx="0" cy="0"/>
        </a:xfrm>
      </p:grpSpPr>
      <p:sp>
        <p:nvSpPr>
          <p:cNvPr id="120" name="Google Shape;120;p16"/>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1" name="Google Shape;121;p16"/>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22" name="Google Shape;122;p16"/>
          <p:cNvSpPr/>
          <p:nvPr/>
        </p:nvSpPr>
        <p:spPr>
          <a:xfrm>
            <a:off x="666750" y="1220757"/>
            <a:ext cx="5288700" cy="1204800"/>
          </a:xfrm>
          <a:prstGeom prst="rect">
            <a:avLst/>
          </a:prstGeom>
          <a:solidFill>
            <a:schemeClr val="accent3"/>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23" name="Google Shape;123;p16"/>
          <p:cNvSpPr txBox="1">
            <a:spLocks noGrp="1"/>
          </p:cNvSpPr>
          <p:nvPr>
            <p:ph type="body" idx="1"/>
          </p:nvPr>
        </p:nvSpPr>
        <p:spPr>
          <a:xfrm>
            <a:off x="939454" y="1381373"/>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24" name="Google Shape;124;p16"/>
          <p:cNvSpPr/>
          <p:nvPr/>
        </p:nvSpPr>
        <p:spPr>
          <a:xfrm rot="10800000">
            <a:off x="6225201" y="1223196"/>
            <a:ext cx="5285605" cy="1401936"/>
          </a:xfrm>
          <a:custGeom>
            <a:avLst/>
            <a:gdLst/>
            <a:ahLst/>
            <a:cxnLst/>
            <a:rect l="l" t="t" r="r" b="b"/>
            <a:pathLst>
              <a:path w="3966683" h="3098200" extrusionOk="0">
                <a:moveTo>
                  <a:pt x="3966683" y="3098200"/>
                </a:moveTo>
                <a:lnTo>
                  <a:pt x="0" y="3098200"/>
                </a:lnTo>
                <a:lnTo>
                  <a:pt x="0" y="440687"/>
                </a:lnTo>
                <a:lnTo>
                  <a:pt x="568196" y="440687"/>
                </a:lnTo>
                <a:lnTo>
                  <a:pt x="809515" y="0"/>
                </a:lnTo>
                <a:lnTo>
                  <a:pt x="1050834" y="440687"/>
                </a:lnTo>
                <a:lnTo>
                  <a:pt x="3966683" y="440687"/>
                </a:lnTo>
                <a:lnTo>
                  <a:pt x="3966683" y="3098200"/>
                </a:lnTo>
                <a:close/>
              </a:path>
            </a:pathLst>
          </a:custGeom>
          <a:solidFill>
            <a:schemeClr val="accent3"/>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25" name="Google Shape;125;p16"/>
          <p:cNvSpPr txBox="1">
            <a:spLocks noGrp="1"/>
          </p:cNvSpPr>
          <p:nvPr>
            <p:ph type="body" idx="2"/>
          </p:nvPr>
        </p:nvSpPr>
        <p:spPr>
          <a:xfrm>
            <a:off x="6516165" y="1381373"/>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26" name="Google Shape;126;p16"/>
          <p:cNvSpPr/>
          <p:nvPr/>
        </p:nvSpPr>
        <p:spPr>
          <a:xfrm>
            <a:off x="666750" y="2864026"/>
            <a:ext cx="5288700" cy="1204800"/>
          </a:xfrm>
          <a:prstGeom prst="rect">
            <a:avLst/>
          </a:prstGeom>
          <a:solidFill>
            <a:schemeClr val="accent2"/>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27" name="Google Shape;127;p16"/>
          <p:cNvSpPr txBox="1">
            <a:spLocks noGrp="1"/>
          </p:cNvSpPr>
          <p:nvPr>
            <p:ph type="body" idx="3"/>
          </p:nvPr>
        </p:nvSpPr>
        <p:spPr>
          <a:xfrm>
            <a:off x="939454" y="3024642"/>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28" name="Google Shape;128;p16"/>
          <p:cNvSpPr/>
          <p:nvPr/>
        </p:nvSpPr>
        <p:spPr>
          <a:xfrm rot="10800000">
            <a:off x="6225201" y="2866466"/>
            <a:ext cx="5285605" cy="1401936"/>
          </a:xfrm>
          <a:custGeom>
            <a:avLst/>
            <a:gdLst/>
            <a:ahLst/>
            <a:cxnLst/>
            <a:rect l="l" t="t" r="r" b="b"/>
            <a:pathLst>
              <a:path w="3966683" h="3098200" extrusionOk="0">
                <a:moveTo>
                  <a:pt x="3966683" y="3098200"/>
                </a:moveTo>
                <a:lnTo>
                  <a:pt x="0" y="3098200"/>
                </a:lnTo>
                <a:lnTo>
                  <a:pt x="0" y="440687"/>
                </a:lnTo>
                <a:lnTo>
                  <a:pt x="568196" y="440687"/>
                </a:lnTo>
                <a:lnTo>
                  <a:pt x="809515" y="0"/>
                </a:lnTo>
                <a:lnTo>
                  <a:pt x="1050834" y="440687"/>
                </a:lnTo>
                <a:lnTo>
                  <a:pt x="3966683" y="440687"/>
                </a:lnTo>
                <a:lnTo>
                  <a:pt x="3966683" y="3098200"/>
                </a:lnTo>
                <a:close/>
              </a:path>
            </a:pathLst>
          </a:custGeom>
          <a:solidFill>
            <a:schemeClr val="accent2"/>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29" name="Google Shape;129;p16"/>
          <p:cNvSpPr txBox="1">
            <a:spLocks noGrp="1"/>
          </p:cNvSpPr>
          <p:nvPr>
            <p:ph type="body" idx="4"/>
          </p:nvPr>
        </p:nvSpPr>
        <p:spPr>
          <a:xfrm>
            <a:off x="6516165" y="3024642"/>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30" name="Google Shape;130;p16"/>
          <p:cNvSpPr/>
          <p:nvPr/>
        </p:nvSpPr>
        <p:spPr>
          <a:xfrm>
            <a:off x="666750" y="4507296"/>
            <a:ext cx="5288700" cy="1204800"/>
          </a:xfrm>
          <a:prstGeom prst="rect">
            <a:avLst/>
          </a:prstGeom>
          <a:solidFill>
            <a:schemeClr val="accent4"/>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31" name="Google Shape;131;p16"/>
          <p:cNvSpPr txBox="1">
            <a:spLocks noGrp="1"/>
          </p:cNvSpPr>
          <p:nvPr>
            <p:ph type="body" idx="5"/>
          </p:nvPr>
        </p:nvSpPr>
        <p:spPr>
          <a:xfrm>
            <a:off x="939454" y="4667912"/>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32" name="Google Shape;132;p16"/>
          <p:cNvSpPr/>
          <p:nvPr/>
        </p:nvSpPr>
        <p:spPr>
          <a:xfrm rot="10800000">
            <a:off x="6225201" y="4509735"/>
            <a:ext cx="5285605" cy="1401936"/>
          </a:xfrm>
          <a:custGeom>
            <a:avLst/>
            <a:gdLst/>
            <a:ahLst/>
            <a:cxnLst/>
            <a:rect l="l" t="t" r="r" b="b"/>
            <a:pathLst>
              <a:path w="3966683" h="3098200" extrusionOk="0">
                <a:moveTo>
                  <a:pt x="3966683" y="3098200"/>
                </a:moveTo>
                <a:lnTo>
                  <a:pt x="0" y="3098200"/>
                </a:lnTo>
                <a:lnTo>
                  <a:pt x="0" y="440687"/>
                </a:lnTo>
                <a:lnTo>
                  <a:pt x="568196" y="440687"/>
                </a:lnTo>
                <a:lnTo>
                  <a:pt x="809515" y="0"/>
                </a:lnTo>
                <a:lnTo>
                  <a:pt x="1050834" y="440687"/>
                </a:lnTo>
                <a:lnTo>
                  <a:pt x="3966683" y="440687"/>
                </a:lnTo>
                <a:lnTo>
                  <a:pt x="3966683" y="3098200"/>
                </a:lnTo>
                <a:close/>
              </a:path>
            </a:pathLst>
          </a:custGeom>
          <a:solidFill>
            <a:schemeClr val="accent4"/>
          </a:solidFill>
          <a:ln>
            <a:noFill/>
          </a:ln>
          <a:effectLst>
            <a:outerShdw blurRad="50800" dist="38100" dir="4860000" sx="101000" sy="101000" algn="tl" rotWithShape="0">
              <a:srgbClr val="73737B">
                <a:alpha val="40000"/>
              </a:srgbClr>
            </a:outerShdw>
          </a:effectLst>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133" name="Google Shape;133;p16"/>
          <p:cNvSpPr txBox="1">
            <a:spLocks noGrp="1"/>
          </p:cNvSpPr>
          <p:nvPr>
            <p:ph type="body" idx="6"/>
          </p:nvPr>
        </p:nvSpPr>
        <p:spPr>
          <a:xfrm>
            <a:off x="6516165" y="4667912"/>
            <a:ext cx="4762500" cy="8832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FFFFF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34" name="Google Shape;134;p16"/>
          <p:cNvSpPr txBox="1">
            <a:spLocks noGrp="1"/>
          </p:cNvSpPr>
          <p:nvPr>
            <p:ph type="body" idx="7"/>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and Image">
  <p:cSld name="Text and Image">
    <p:spTree>
      <p:nvGrpSpPr>
        <p:cNvPr id="1" name="Shape 143"/>
        <p:cNvGrpSpPr/>
        <p:nvPr/>
      </p:nvGrpSpPr>
      <p:grpSpPr>
        <a:xfrm>
          <a:off x="0" y="0"/>
          <a:ext cx="0" cy="0"/>
          <a:chOff x="0" y="0"/>
          <a:chExt cx="0" cy="0"/>
        </a:xfrm>
      </p:grpSpPr>
      <p:sp>
        <p:nvSpPr>
          <p:cNvPr id="144" name="Google Shape;144;p18"/>
          <p:cNvSpPr txBox="1">
            <a:spLocks noGrp="1"/>
          </p:cNvSpPr>
          <p:nvPr>
            <p:ph type="body" idx="1"/>
          </p:nvPr>
        </p:nvSpPr>
        <p:spPr>
          <a:xfrm>
            <a:off x="666751" y="1784352"/>
            <a:ext cx="5247300" cy="4377300"/>
          </a:xfrm>
          <a:prstGeom prst="rect">
            <a:avLst/>
          </a:prstGeom>
          <a:noFill/>
          <a:ln>
            <a:noFill/>
          </a:ln>
        </p:spPr>
        <p:txBody>
          <a:bodyPr spcFirstLastPara="1" wrap="square" lIns="0" tIns="45700" rIns="91425" bIns="45700" anchor="t" anchorCtr="0">
            <a:noAutofit/>
          </a:bodyPr>
          <a:lstStyle>
            <a:lvl1pPr marL="457200" lvl="0" indent="-400050" algn="l">
              <a:lnSpc>
                <a:spcPct val="100000"/>
              </a:lnSpc>
              <a:spcBef>
                <a:spcPts val="400"/>
              </a:spcBef>
              <a:spcAft>
                <a:spcPts val="0"/>
              </a:spcAft>
              <a:buSzPts val="2700"/>
              <a:buChar char="•"/>
              <a:defRPr sz="2100"/>
            </a:lvl1pPr>
            <a:lvl2pPr marL="914400" lvl="1" indent="-400050" algn="l">
              <a:lnSpc>
                <a:spcPct val="100000"/>
              </a:lnSpc>
              <a:spcBef>
                <a:spcPts val="400"/>
              </a:spcBef>
              <a:spcAft>
                <a:spcPts val="0"/>
              </a:spcAft>
              <a:buSzPts val="2700"/>
              <a:buChar char="-"/>
              <a:defRPr sz="2100"/>
            </a:lvl2pPr>
            <a:lvl3pPr marL="1371600" lvl="2" indent="-400050" algn="l">
              <a:lnSpc>
                <a:spcPct val="100000"/>
              </a:lnSpc>
              <a:spcBef>
                <a:spcPts val="400"/>
              </a:spcBef>
              <a:spcAft>
                <a:spcPts val="0"/>
              </a:spcAft>
              <a:buSzPts val="2700"/>
              <a:buChar char="-"/>
              <a:defRPr sz="2100"/>
            </a:lvl3pPr>
            <a:lvl4pPr marL="1828800" lvl="3" indent="-400050" algn="l">
              <a:lnSpc>
                <a:spcPct val="100000"/>
              </a:lnSpc>
              <a:spcBef>
                <a:spcPts val="400"/>
              </a:spcBef>
              <a:spcAft>
                <a:spcPts val="0"/>
              </a:spcAft>
              <a:buSzPts val="2700"/>
              <a:buChar char="-"/>
              <a:defRPr sz="2100"/>
            </a:lvl4pPr>
            <a:lvl5pPr marL="2286000" lvl="4" indent="-355600" algn="l">
              <a:lnSpc>
                <a:spcPct val="100000"/>
              </a:lnSpc>
              <a:spcBef>
                <a:spcPts val="400"/>
              </a:spcBef>
              <a:spcAft>
                <a:spcPts val="0"/>
              </a:spcAft>
              <a:buSzPts val="2000"/>
              <a:buChar char="-"/>
              <a:defRPr sz="1600"/>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45" name="Google Shape;145;p18"/>
          <p:cNvSpPr txBox="1">
            <a:spLocks noGrp="1"/>
          </p:cNvSpPr>
          <p:nvPr>
            <p:ph type="body" idx="2"/>
          </p:nvPr>
        </p:nvSpPr>
        <p:spPr>
          <a:xfrm>
            <a:off x="666750" y="1220755"/>
            <a:ext cx="10850100" cy="4317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Font typeface="Arial"/>
              <a:buNone/>
              <a:defRPr sz="2400" b="1">
                <a:solidFill>
                  <a:schemeClr val="accen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46" name="Google Shape;146;p18"/>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7" name="Google Shape;147;p18"/>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48" name="Google Shape;148;p18"/>
          <p:cNvSpPr>
            <a:spLocks noGrp="1"/>
          </p:cNvSpPr>
          <p:nvPr>
            <p:ph type="pic" idx="3"/>
          </p:nvPr>
        </p:nvSpPr>
        <p:spPr>
          <a:xfrm>
            <a:off x="6278038" y="1221319"/>
            <a:ext cx="5238900" cy="4459500"/>
          </a:xfrm>
          <a:prstGeom prst="rect">
            <a:avLst/>
          </a:prstGeom>
          <a:noFill/>
          <a:ln>
            <a:noFill/>
          </a:ln>
        </p:spPr>
      </p:sp>
      <p:sp>
        <p:nvSpPr>
          <p:cNvPr id="149" name="Google Shape;149;p18"/>
          <p:cNvSpPr txBox="1">
            <a:spLocks noGrp="1"/>
          </p:cNvSpPr>
          <p:nvPr>
            <p:ph type="body" idx="4"/>
          </p:nvPr>
        </p:nvSpPr>
        <p:spPr>
          <a:xfrm>
            <a:off x="6278039" y="5681002"/>
            <a:ext cx="5238900" cy="4809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rgbClr val="7F7F7F"/>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50" name="Google Shape;150;p18"/>
          <p:cNvSpPr txBox="1">
            <a:spLocks noGrp="1"/>
          </p:cNvSpPr>
          <p:nvPr>
            <p:ph type="body" idx="5"/>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 Person Profile">
  <p:cSld name="1 Person Profile">
    <p:spTree>
      <p:nvGrpSpPr>
        <p:cNvPr id="1" name="Shape 151"/>
        <p:cNvGrpSpPr/>
        <p:nvPr/>
      </p:nvGrpSpPr>
      <p:grpSpPr>
        <a:xfrm>
          <a:off x="0" y="0"/>
          <a:ext cx="0" cy="0"/>
          <a:chOff x="0" y="0"/>
          <a:chExt cx="0" cy="0"/>
        </a:xfrm>
      </p:grpSpPr>
      <p:cxnSp>
        <p:nvCxnSpPr>
          <p:cNvPr id="152" name="Google Shape;152;p19"/>
          <p:cNvCxnSpPr/>
          <p:nvPr/>
        </p:nvCxnSpPr>
        <p:spPr>
          <a:xfrm>
            <a:off x="3599723" y="2205113"/>
            <a:ext cx="672000" cy="0"/>
          </a:xfrm>
          <a:prstGeom prst="straightConnector1">
            <a:avLst/>
          </a:prstGeom>
          <a:noFill/>
          <a:ln w="12700" cap="rnd" cmpd="sng">
            <a:solidFill>
              <a:srgbClr val="545356"/>
            </a:solidFill>
            <a:prstDash val="solid"/>
            <a:round/>
            <a:headEnd type="none" w="sm" len="sm"/>
            <a:tailEnd type="none" w="sm" len="sm"/>
          </a:ln>
        </p:spPr>
      </p:cxnSp>
      <p:sp>
        <p:nvSpPr>
          <p:cNvPr id="153" name="Google Shape;153;p19"/>
          <p:cNvSpPr txBox="1">
            <a:spLocks noGrp="1"/>
          </p:cNvSpPr>
          <p:nvPr>
            <p:ph type="body" idx="1"/>
          </p:nvPr>
        </p:nvSpPr>
        <p:spPr>
          <a:xfrm>
            <a:off x="3599723" y="1519121"/>
            <a:ext cx="79173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54" name="Google Shape;154;p19"/>
          <p:cNvSpPr txBox="1">
            <a:spLocks noGrp="1"/>
          </p:cNvSpPr>
          <p:nvPr>
            <p:ph type="body" idx="2"/>
          </p:nvPr>
        </p:nvSpPr>
        <p:spPr>
          <a:xfrm>
            <a:off x="3599723" y="1884443"/>
            <a:ext cx="79173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55" name="Google Shape;155;p19"/>
          <p:cNvSpPr txBox="1">
            <a:spLocks noGrp="1"/>
          </p:cNvSpPr>
          <p:nvPr>
            <p:ph type="body" idx="3"/>
          </p:nvPr>
        </p:nvSpPr>
        <p:spPr>
          <a:xfrm>
            <a:off x="3599723" y="2244995"/>
            <a:ext cx="7917300" cy="29700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56" name="Google Shape;156;p19"/>
          <p:cNvSpPr>
            <a:spLocks noGrp="1"/>
          </p:cNvSpPr>
          <p:nvPr>
            <p:ph type="pic" idx="4"/>
          </p:nvPr>
        </p:nvSpPr>
        <p:spPr>
          <a:xfrm>
            <a:off x="666751" y="1516893"/>
            <a:ext cx="2356800" cy="2356800"/>
          </a:xfrm>
          <a:prstGeom prst="rect">
            <a:avLst/>
          </a:prstGeom>
          <a:noFill/>
          <a:ln>
            <a:noFill/>
          </a:ln>
        </p:spPr>
      </p:sp>
      <p:sp>
        <p:nvSpPr>
          <p:cNvPr id="157" name="Google Shape;157;p19"/>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9"/>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59" name="Google Shape;159;p19"/>
          <p:cNvSpPr txBox="1">
            <a:spLocks noGrp="1"/>
          </p:cNvSpPr>
          <p:nvPr>
            <p:ph type="body" idx="5"/>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 Person Profile">
  <p:cSld name="3 Person Profile">
    <p:spTree>
      <p:nvGrpSpPr>
        <p:cNvPr id="1" name="Shape 160"/>
        <p:cNvGrpSpPr/>
        <p:nvPr/>
      </p:nvGrpSpPr>
      <p:grpSpPr>
        <a:xfrm>
          <a:off x="0" y="0"/>
          <a:ext cx="0" cy="0"/>
          <a:chOff x="0" y="0"/>
          <a:chExt cx="0" cy="0"/>
        </a:xfrm>
      </p:grpSpPr>
      <p:cxnSp>
        <p:nvCxnSpPr>
          <p:cNvPr id="161" name="Google Shape;161;p20"/>
          <p:cNvCxnSpPr/>
          <p:nvPr/>
        </p:nvCxnSpPr>
        <p:spPr>
          <a:xfrm>
            <a:off x="666751" y="3576024"/>
            <a:ext cx="672000" cy="0"/>
          </a:xfrm>
          <a:prstGeom prst="straightConnector1">
            <a:avLst/>
          </a:prstGeom>
          <a:noFill/>
          <a:ln w="12700" cap="rnd" cmpd="sng">
            <a:solidFill>
              <a:srgbClr val="545356"/>
            </a:solidFill>
            <a:prstDash val="solid"/>
            <a:round/>
            <a:headEnd type="none" w="sm" len="sm"/>
            <a:tailEnd type="none" w="sm" len="sm"/>
          </a:ln>
        </p:spPr>
      </p:cxnSp>
      <p:sp>
        <p:nvSpPr>
          <p:cNvPr id="162" name="Google Shape;162;p20"/>
          <p:cNvSpPr txBox="1">
            <a:spLocks noGrp="1"/>
          </p:cNvSpPr>
          <p:nvPr>
            <p:ph type="body" idx="1"/>
          </p:nvPr>
        </p:nvSpPr>
        <p:spPr>
          <a:xfrm>
            <a:off x="666750" y="2890031"/>
            <a:ext cx="33540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63" name="Google Shape;163;p20"/>
          <p:cNvSpPr txBox="1">
            <a:spLocks noGrp="1"/>
          </p:cNvSpPr>
          <p:nvPr>
            <p:ph type="body" idx="2"/>
          </p:nvPr>
        </p:nvSpPr>
        <p:spPr>
          <a:xfrm>
            <a:off x="666750" y="3255354"/>
            <a:ext cx="33540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64" name="Google Shape;164;p20"/>
          <p:cNvSpPr txBox="1">
            <a:spLocks noGrp="1"/>
          </p:cNvSpPr>
          <p:nvPr>
            <p:ph type="body" idx="3"/>
          </p:nvPr>
        </p:nvSpPr>
        <p:spPr>
          <a:xfrm>
            <a:off x="666750" y="3615907"/>
            <a:ext cx="33540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65" name="Google Shape;165;p20"/>
          <p:cNvSpPr>
            <a:spLocks noGrp="1"/>
          </p:cNvSpPr>
          <p:nvPr>
            <p:ph type="pic" idx="4"/>
          </p:nvPr>
        </p:nvSpPr>
        <p:spPr>
          <a:xfrm>
            <a:off x="666751" y="1350324"/>
            <a:ext cx="1513200" cy="1513200"/>
          </a:xfrm>
          <a:prstGeom prst="rect">
            <a:avLst/>
          </a:prstGeom>
          <a:noFill/>
          <a:ln>
            <a:noFill/>
          </a:ln>
        </p:spPr>
      </p:sp>
      <p:cxnSp>
        <p:nvCxnSpPr>
          <p:cNvPr id="166" name="Google Shape;166;p20"/>
          <p:cNvCxnSpPr/>
          <p:nvPr/>
        </p:nvCxnSpPr>
        <p:spPr>
          <a:xfrm>
            <a:off x="4407800" y="3576024"/>
            <a:ext cx="672000" cy="0"/>
          </a:xfrm>
          <a:prstGeom prst="straightConnector1">
            <a:avLst/>
          </a:prstGeom>
          <a:noFill/>
          <a:ln w="12700" cap="rnd" cmpd="sng">
            <a:solidFill>
              <a:srgbClr val="545356"/>
            </a:solidFill>
            <a:prstDash val="solid"/>
            <a:round/>
            <a:headEnd type="none" w="sm" len="sm"/>
            <a:tailEnd type="none" w="sm" len="sm"/>
          </a:ln>
        </p:spPr>
      </p:cxnSp>
      <p:sp>
        <p:nvSpPr>
          <p:cNvPr id="167" name="Google Shape;167;p20"/>
          <p:cNvSpPr txBox="1">
            <a:spLocks noGrp="1"/>
          </p:cNvSpPr>
          <p:nvPr>
            <p:ph type="body" idx="5"/>
          </p:nvPr>
        </p:nvSpPr>
        <p:spPr>
          <a:xfrm>
            <a:off x="4407800" y="2890031"/>
            <a:ext cx="33540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68" name="Google Shape;168;p20"/>
          <p:cNvSpPr txBox="1">
            <a:spLocks noGrp="1"/>
          </p:cNvSpPr>
          <p:nvPr>
            <p:ph type="body" idx="6"/>
          </p:nvPr>
        </p:nvSpPr>
        <p:spPr>
          <a:xfrm>
            <a:off x="4407800" y="3255354"/>
            <a:ext cx="33540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69" name="Google Shape;169;p20"/>
          <p:cNvSpPr txBox="1">
            <a:spLocks noGrp="1"/>
          </p:cNvSpPr>
          <p:nvPr>
            <p:ph type="body" idx="7"/>
          </p:nvPr>
        </p:nvSpPr>
        <p:spPr>
          <a:xfrm>
            <a:off x="4407800" y="3615907"/>
            <a:ext cx="33540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70" name="Google Shape;170;p20"/>
          <p:cNvSpPr>
            <a:spLocks noGrp="1"/>
          </p:cNvSpPr>
          <p:nvPr>
            <p:ph type="pic" idx="8"/>
          </p:nvPr>
        </p:nvSpPr>
        <p:spPr>
          <a:xfrm>
            <a:off x="4407800" y="1350324"/>
            <a:ext cx="1513200" cy="1513200"/>
          </a:xfrm>
          <a:prstGeom prst="rect">
            <a:avLst/>
          </a:prstGeom>
          <a:noFill/>
          <a:ln>
            <a:noFill/>
          </a:ln>
        </p:spPr>
      </p:sp>
      <p:cxnSp>
        <p:nvCxnSpPr>
          <p:cNvPr id="171" name="Google Shape;171;p20"/>
          <p:cNvCxnSpPr/>
          <p:nvPr/>
        </p:nvCxnSpPr>
        <p:spPr>
          <a:xfrm>
            <a:off x="8148852" y="3576024"/>
            <a:ext cx="672000" cy="0"/>
          </a:xfrm>
          <a:prstGeom prst="straightConnector1">
            <a:avLst/>
          </a:prstGeom>
          <a:noFill/>
          <a:ln w="12700" cap="rnd" cmpd="sng">
            <a:solidFill>
              <a:srgbClr val="545356"/>
            </a:solidFill>
            <a:prstDash val="solid"/>
            <a:round/>
            <a:headEnd type="none" w="sm" len="sm"/>
            <a:tailEnd type="none" w="sm" len="sm"/>
          </a:ln>
        </p:spPr>
      </p:cxnSp>
      <p:sp>
        <p:nvSpPr>
          <p:cNvPr id="172" name="Google Shape;172;p20"/>
          <p:cNvSpPr txBox="1">
            <a:spLocks noGrp="1"/>
          </p:cNvSpPr>
          <p:nvPr>
            <p:ph type="body" idx="9"/>
          </p:nvPr>
        </p:nvSpPr>
        <p:spPr>
          <a:xfrm>
            <a:off x="8148852" y="2890031"/>
            <a:ext cx="33540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73" name="Google Shape;173;p20"/>
          <p:cNvSpPr txBox="1">
            <a:spLocks noGrp="1"/>
          </p:cNvSpPr>
          <p:nvPr>
            <p:ph type="body" idx="13"/>
          </p:nvPr>
        </p:nvSpPr>
        <p:spPr>
          <a:xfrm>
            <a:off x="8148852" y="3255354"/>
            <a:ext cx="33540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74" name="Google Shape;174;p20"/>
          <p:cNvSpPr txBox="1">
            <a:spLocks noGrp="1"/>
          </p:cNvSpPr>
          <p:nvPr>
            <p:ph type="body" idx="14"/>
          </p:nvPr>
        </p:nvSpPr>
        <p:spPr>
          <a:xfrm>
            <a:off x="8148852" y="3615907"/>
            <a:ext cx="33540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75" name="Google Shape;175;p20"/>
          <p:cNvSpPr>
            <a:spLocks noGrp="1"/>
          </p:cNvSpPr>
          <p:nvPr>
            <p:ph type="pic" idx="15"/>
          </p:nvPr>
        </p:nvSpPr>
        <p:spPr>
          <a:xfrm>
            <a:off x="8148852" y="1350324"/>
            <a:ext cx="1513200" cy="1513200"/>
          </a:xfrm>
          <a:prstGeom prst="rect">
            <a:avLst/>
          </a:prstGeom>
          <a:noFill/>
          <a:ln>
            <a:noFill/>
          </a:ln>
        </p:spPr>
      </p:sp>
      <p:sp>
        <p:nvSpPr>
          <p:cNvPr id="176" name="Google Shape;176;p20"/>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77" name="Google Shape;177;p20"/>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178" name="Google Shape;178;p20"/>
          <p:cNvSpPr txBox="1">
            <a:spLocks noGrp="1"/>
          </p:cNvSpPr>
          <p:nvPr>
            <p:ph type="body" idx="16"/>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 Person Profile">
  <p:cSld name="4 Person Profile">
    <p:spTree>
      <p:nvGrpSpPr>
        <p:cNvPr id="1" name="Shape 179"/>
        <p:cNvGrpSpPr/>
        <p:nvPr/>
      </p:nvGrpSpPr>
      <p:grpSpPr>
        <a:xfrm>
          <a:off x="0" y="0"/>
          <a:ext cx="0" cy="0"/>
          <a:chOff x="0" y="0"/>
          <a:chExt cx="0" cy="0"/>
        </a:xfrm>
      </p:grpSpPr>
      <p:cxnSp>
        <p:nvCxnSpPr>
          <p:cNvPr id="180" name="Google Shape;180;p21"/>
          <p:cNvCxnSpPr/>
          <p:nvPr/>
        </p:nvCxnSpPr>
        <p:spPr>
          <a:xfrm>
            <a:off x="666751" y="3576024"/>
            <a:ext cx="504300" cy="0"/>
          </a:xfrm>
          <a:prstGeom prst="straightConnector1">
            <a:avLst/>
          </a:prstGeom>
          <a:noFill/>
          <a:ln w="12700" cap="rnd" cmpd="sng">
            <a:solidFill>
              <a:srgbClr val="545356"/>
            </a:solidFill>
            <a:prstDash val="solid"/>
            <a:round/>
            <a:headEnd type="none" w="sm" len="sm"/>
            <a:tailEnd type="none" w="sm" len="sm"/>
          </a:ln>
        </p:spPr>
      </p:cxnSp>
      <p:sp>
        <p:nvSpPr>
          <p:cNvPr id="181" name="Google Shape;181;p21"/>
          <p:cNvSpPr txBox="1">
            <a:spLocks noGrp="1"/>
          </p:cNvSpPr>
          <p:nvPr>
            <p:ph type="body" idx="1"/>
          </p:nvPr>
        </p:nvSpPr>
        <p:spPr>
          <a:xfrm>
            <a:off x="666749" y="2890031"/>
            <a:ext cx="25176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82" name="Google Shape;182;p21"/>
          <p:cNvSpPr txBox="1">
            <a:spLocks noGrp="1"/>
          </p:cNvSpPr>
          <p:nvPr>
            <p:ph type="body" idx="2"/>
          </p:nvPr>
        </p:nvSpPr>
        <p:spPr>
          <a:xfrm>
            <a:off x="666749" y="3255354"/>
            <a:ext cx="25176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83" name="Google Shape;183;p21"/>
          <p:cNvSpPr txBox="1">
            <a:spLocks noGrp="1"/>
          </p:cNvSpPr>
          <p:nvPr>
            <p:ph type="body" idx="3"/>
          </p:nvPr>
        </p:nvSpPr>
        <p:spPr>
          <a:xfrm>
            <a:off x="666749" y="3615907"/>
            <a:ext cx="25176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84" name="Google Shape;184;p21"/>
          <p:cNvSpPr>
            <a:spLocks noGrp="1"/>
          </p:cNvSpPr>
          <p:nvPr>
            <p:ph type="pic" idx="4"/>
          </p:nvPr>
        </p:nvSpPr>
        <p:spPr>
          <a:xfrm>
            <a:off x="666751" y="1350324"/>
            <a:ext cx="1513200" cy="1513200"/>
          </a:xfrm>
          <a:prstGeom prst="rect">
            <a:avLst/>
          </a:prstGeom>
          <a:noFill/>
          <a:ln>
            <a:noFill/>
          </a:ln>
        </p:spPr>
      </p:sp>
      <p:sp>
        <p:nvSpPr>
          <p:cNvPr id="185" name="Google Shape;185;p21"/>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86" name="Google Shape;186;p21"/>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cxnSp>
        <p:nvCxnSpPr>
          <p:cNvPr id="187" name="Google Shape;187;p21"/>
          <p:cNvCxnSpPr/>
          <p:nvPr/>
        </p:nvCxnSpPr>
        <p:spPr>
          <a:xfrm>
            <a:off x="3449396" y="3576024"/>
            <a:ext cx="504300" cy="0"/>
          </a:xfrm>
          <a:prstGeom prst="straightConnector1">
            <a:avLst/>
          </a:prstGeom>
          <a:noFill/>
          <a:ln w="12700" cap="rnd" cmpd="sng">
            <a:solidFill>
              <a:srgbClr val="545356"/>
            </a:solidFill>
            <a:prstDash val="solid"/>
            <a:round/>
            <a:headEnd type="none" w="sm" len="sm"/>
            <a:tailEnd type="none" w="sm" len="sm"/>
          </a:ln>
        </p:spPr>
      </p:cxnSp>
      <p:sp>
        <p:nvSpPr>
          <p:cNvPr id="188" name="Google Shape;188;p21"/>
          <p:cNvSpPr txBox="1">
            <a:spLocks noGrp="1"/>
          </p:cNvSpPr>
          <p:nvPr>
            <p:ph type="body" idx="5"/>
          </p:nvPr>
        </p:nvSpPr>
        <p:spPr>
          <a:xfrm>
            <a:off x="3449395" y="2890031"/>
            <a:ext cx="25176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89" name="Google Shape;189;p21"/>
          <p:cNvSpPr txBox="1">
            <a:spLocks noGrp="1"/>
          </p:cNvSpPr>
          <p:nvPr>
            <p:ph type="body" idx="6"/>
          </p:nvPr>
        </p:nvSpPr>
        <p:spPr>
          <a:xfrm>
            <a:off x="3449395" y="3255354"/>
            <a:ext cx="25176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0" name="Google Shape;190;p21"/>
          <p:cNvSpPr txBox="1">
            <a:spLocks noGrp="1"/>
          </p:cNvSpPr>
          <p:nvPr>
            <p:ph type="body" idx="7"/>
          </p:nvPr>
        </p:nvSpPr>
        <p:spPr>
          <a:xfrm>
            <a:off x="3449395" y="3615907"/>
            <a:ext cx="25176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cxnSp>
        <p:nvCxnSpPr>
          <p:cNvPr id="191" name="Google Shape;191;p21"/>
          <p:cNvCxnSpPr/>
          <p:nvPr/>
        </p:nvCxnSpPr>
        <p:spPr>
          <a:xfrm>
            <a:off x="6232042" y="3576024"/>
            <a:ext cx="504300" cy="0"/>
          </a:xfrm>
          <a:prstGeom prst="straightConnector1">
            <a:avLst/>
          </a:prstGeom>
          <a:noFill/>
          <a:ln w="12700" cap="rnd" cmpd="sng">
            <a:solidFill>
              <a:srgbClr val="545356"/>
            </a:solidFill>
            <a:prstDash val="solid"/>
            <a:round/>
            <a:headEnd type="none" w="sm" len="sm"/>
            <a:tailEnd type="none" w="sm" len="sm"/>
          </a:ln>
        </p:spPr>
      </p:cxnSp>
      <p:sp>
        <p:nvSpPr>
          <p:cNvPr id="192" name="Google Shape;192;p21"/>
          <p:cNvSpPr txBox="1">
            <a:spLocks noGrp="1"/>
          </p:cNvSpPr>
          <p:nvPr>
            <p:ph type="body" idx="8"/>
          </p:nvPr>
        </p:nvSpPr>
        <p:spPr>
          <a:xfrm>
            <a:off x="6232040" y="2890031"/>
            <a:ext cx="25176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3" name="Google Shape;193;p21"/>
          <p:cNvSpPr txBox="1">
            <a:spLocks noGrp="1"/>
          </p:cNvSpPr>
          <p:nvPr>
            <p:ph type="body" idx="9"/>
          </p:nvPr>
        </p:nvSpPr>
        <p:spPr>
          <a:xfrm>
            <a:off x="6232040" y="3255354"/>
            <a:ext cx="25176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4" name="Google Shape;194;p21"/>
          <p:cNvSpPr txBox="1">
            <a:spLocks noGrp="1"/>
          </p:cNvSpPr>
          <p:nvPr>
            <p:ph type="body" idx="13"/>
          </p:nvPr>
        </p:nvSpPr>
        <p:spPr>
          <a:xfrm>
            <a:off x="6232040" y="3615907"/>
            <a:ext cx="25176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cxnSp>
        <p:nvCxnSpPr>
          <p:cNvPr id="195" name="Google Shape;195;p21"/>
          <p:cNvCxnSpPr/>
          <p:nvPr/>
        </p:nvCxnSpPr>
        <p:spPr>
          <a:xfrm>
            <a:off x="9014686" y="3576024"/>
            <a:ext cx="504300" cy="0"/>
          </a:xfrm>
          <a:prstGeom prst="straightConnector1">
            <a:avLst/>
          </a:prstGeom>
          <a:noFill/>
          <a:ln w="12700" cap="rnd" cmpd="sng">
            <a:solidFill>
              <a:srgbClr val="545356"/>
            </a:solidFill>
            <a:prstDash val="solid"/>
            <a:round/>
            <a:headEnd type="none" w="sm" len="sm"/>
            <a:tailEnd type="none" w="sm" len="sm"/>
          </a:ln>
        </p:spPr>
      </p:cxnSp>
      <p:sp>
        <p:nvSpPr>
          <p:cNvPr id="196" name="Google Shape;196;p21"/>
          <p:cNvSpPr txBox="1">
            <a:spLocks noGrp="1"/>
          </p:cNvSpPr>
          <p:nvPr>
            <p:ph type="body" idx="14"/>
          </p:nvPr>
        </p:nvSpPr>
        <p:spPr>
          <a:xfrm>
            <a:off x="9014684" y="2890031"/>
            <a:ext cx="2517600" cy="351900"/>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400"/>
              </a:spcBef>
              <a:spcAft>
                <a:spcPts val="0"/>
              </a:spcAft>
              <a:buSzPts val="2700"/>
              <a:buFont typeface="Arial"/>
              <a:buNone/>
              <a:defRPr sz="2100" b="1" i="0">
                <a:solidFill>
                  <a:schemeClr val="accen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7" name="Google Shape;197;p21"/>
          <p:cNvSpPr txBox="1">
            <a:spLocks noGrp="1"/>
          </p:cNvSpPr>
          <p:nvPr>
            <p:ph type="body" idx="15"/>
          </p:nvPr>
        </p:nvSpPr>
        <p:spPr>
          <a:xfrm>
            <a:off x="9014684" y="3255354"/>
            <a:ext cx="2517600" cy="347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8" name="Google Shape;198;p21"/>
          <p:cNvSpPr txBox="1">
            <a:spLocks noGrp="1"/>
          </p:cNvSpPr>
          <p:nvPr>
            <p:ph type="body" idx="16"/>
          </p:nvPr>
        </p:nvSpPr>
        <p:spPr>
          <a:xfrm>
            <a:off x="9014684" y="3615907"/>
            <a:ext cx="2517600" cy="6729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2000"/>
              <a:buFont typeface="Arial"/>
              <a:buNone/>
              <a:defRPr sz="1600" b="0" i="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199" name="Google Shape;199;p21"/>
          <p:cNvSpPr>
            <a:spLocks noGrp="1"/>
          </p:cNvSpPr>
          <p:nvPr>
            <p:ph type="pic" idx="17"/>
          </p:nvPr>
        </p:nvSpPr>
        <p:spPr>
          <a:xfrm>
            <a:off x="3449395" y="1350324"/>
            <a:ext cx="1513200" cy="1513200"/>
          </a:xfrm>
          <a:prstGeom prst="rect">
            <a:avLst/>
          </a:prstGeom>
          <a:noFill/>
          <a:ln>
            <a:noFill/>
          </a:ln>
        </p:spPr>
      </p:sp>
      <p:sp>
        <p:nvSpPr>
          <p:cNvPr id="200" name="Google Shape;200;p21"/>
          <p:cNvSpPr>
            <a:spLocks noGrp="1"/>
          </p:cNvSpPr>
          <p:nvPr>
            <p:ph type="pic" idx="18"/>
          </p:nvPr>
        </p:nvSpPr>
        <p:spPr>
          <a:xfrm>
            <a:off x="6232040" y="1350324"/>
            <a:ext cx="1513200" cy="1513200"/>
          </a:xfrm>
          <a:prstGeom prst="rect">
            <a:avLst/>
          </a:prstGeom>
          <a:noFill/>
          <a:ln>
            <a:noFill/>
          </a:ln>
        </p:spPr>
      </p:sp>
      <p:sp>
        <p:nvSpPr>
          <p:cNvPr id="201" name="Google Shape;201;p21"/>
          <p:cNvSpPr>
            <a:spLocks noGrp="1"/>
          </p:cNvSpPr>
          <p:nvPr>
            <p:ph type="pic" idx="19"/>
          </p:nvPr>
        </p:nvSpPr>
        <p:spPr>
          <a:xfrm>
            <a:off x="9014684" y="1350324"/>
            <a:ext cx="1513200" cy="1513200"/>
          </a:xfrm>
          <a:prstGeom prst="rect">
            <a:avLst/>
          </a:prstGeom>
          <a:noFill/>
          <a:ln>
            <a:noFill/>
          </a:ln>
        </p:spPr>
      </p:sp>
      <p:sp>
        <p:nvSpPr>
          <p:cNvPr id="202" name="Google Shape;202;p21"/>
          <p:cNvSpPr txBox="1">
            <a:spLocks noGrp="1"/>
          </p:cNvSpPr>
          <p:nvPr>
            <p:ph type="body" idx="20"/>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Contact Us">
  <p:cSld name="Contact Us">
    <p:bg>
      <p:bgPr>
        <a:solidFill>
          <a:srgbClr val="CFE2F3"/>
        </a:solidFill>
        <a:effectLst/>
      </p:bgPr>
    </p:bg>
    <p:spTree>
      <p:nvGrpSpPr>
        <p:cNvPr id="1" name="Shape 203"/>
        <p:cNvGrpSpPr/>
        <p:nvPr/>
      </p:nvGrpSpPr>
      <p:grpSpPr>
        <a:xfrm>
          <a:off x="0" y="0"/>
          <a:ext cx="0" cy="0"/>
          <a:chOff x="0" y="0"/>
          <a:chExt cx="0" cy="0"/>
        </a:xfrm>
      </p:grpSpPr>
      <p:pic>
        <p:nvPicPr>
          <p:cNvPr id="204" name="Google Shape;204;p22"/>
          <p:cNvPicPr preferRelativeResize="0"/>
          <p:nvPr/>
        </p:nvPicPr>
        <p:blipFill rotWithShape="1">
          <a:blip r:embed="rId2">
            <a:alphaModFix/>
          </a:blip>
          <a:srcRect b="53518"/>
          <a:stretch/>
        </p:blipFill>
        <p:spPr>
          <a:xfrm>
            <a:off x="666751" y="2386152"/>
            <a:ext cx="3358301" cy="903625"/>
          </a:xfrm>
          <a:prstGeom prst="rect">
            <a:avLst/>
          </a:prstGeom>
          <a:noFill/>
          <a:ln>
            <a:noFill/>
          </a:ln>
        </p:spPr>
      </p:pic>
      <p:grpSp>
        <p:nvGrpSpPr>
          <p:cNvPr id="205" name="Google Shape;205;p22"/>
          <p:cNvGrpSpPr/>
          <p:nvPr/>
        </p:nvGrpSpPr>
        <p:grpSpPr>
          <a:xfrm>
            <a:off x="4233" y="6761503"/>
            <a:ext cx="12191695" cy="104397"/>
            <a:chOff x="0" y="5071254"/>
            <a:chExt cx="9144000" cy="78300"/>
          </a:xfrm>
        </p:grpSpPr>
        <p:sp>
          <p:nvSpPr>
            <p:cNvPr id="206" name="Google Shape;206;p22"/>
            <p:cNvSpPr/>
            <p:nvPr/>
          </p:nvSpPr>
          <p:spPr>
            <a:xfrm>
              <a:off x="0" y="5071254"/>
              <a:ext cx="2016000" cy="78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sp>
          <p:nvSpPr>
            <p:cNvPr id="207" name="Google Shape;207;p22"/>
            <p:cNvSpPr/>
            <p:nvPr/>
          </p:nvSpPr>
          <p:spPr>
            <a:xfrm>
              <a:off x="2016000" y="5071254"/>
              <a:ext cx="7128000" cy="78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grpSp>
      <p:sp>
        <p:nvSpPr>
          <p:cNvPr id="208" name="Google Shape;208;p22"/>
          <p:cNvSpPr txBox="1">
            <a:spLocks noGrp="1"/>
          </p:cNvSpPr>
          <p:nvPr>
            <p:ph type="body" idx="1"/>
          </p:nvPr>
        </p:nvSpPr>
        <p:spPr>
          <a:xfrm>
            <a:off x="666750" y="3547454"/>
            <a:ext cx="10850100" cy="824100"/>
          </a:xfrm>
          <a:prstGeom prst="rect">
            <a:avLst/>
          </a:prstGeom>
          <a:noFill/>
          <a:ln>
            <a:noFill/>
          </a:ln>
        </p:spPr>
        <p:txBody>
          <a:bodyPr spcFirstLastPara="1" wrap="square" lIns="0" tIns="45700" rIns="91425" bIns="45700" anchor="ctr" anchorCtr="0">
            <a:noAutofit/>
          </a:bodyPr>
          <a:lstStyle>
            <a:lvl1pPr marL="457200" lvl="0" indent="-228600" algn="l">
              <a:lnSpc>
                <a:spcPct val="100000"/>
              </a:lnSpc>
              <a:spcBef>
                <a:spcPts val="400"/>
              </a:spcBef>
              <a:spcAft>
                <a:spcPts val="0"/>
              </a:spcAft>
              <a:buSzPts val="4700"/>
              <a:buNone/>
              <a:defRPr sz="3700">
                <a:solidFill>
                  <a:schemeClr val="accent3"/>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09" name="Google Shape;209;p22"/>
          <p:cNvSpPr txBox="1">
            <a:spLocks noGrp="1"/>
          </p:cNvSpPr>
          <p:nvPr>
            <p:ph type="body" idx="2"/>
          </p:nvPr>
        </p:nvSpPr>
        <p:spPr>
          <a:xfrm>
            <a:off x="666754" y="4408274"/>
            <a:ext cx="10850100" cy="383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None/>
              <a:defRPr sz="2400">
                <a:solidFill>
                  <a:schemeClr val="accent3"/>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Title and Text_2">
    <p:spTree>
      <p:nvGrpSpPr>
        <p:cNvPr id="1" name="Shape 215"/>
        <p:cNvGrpSpPr/>
        <p:nvPr/>
      </p:nvGrpSpPr>
      <p:grpSpPr>
        <a:xfrm>
          <a:off x="0" y="0"/>
          <a:ext cx="0" cy="0"/>
          <a:chOff x="0" y="0"/>
          <a:chExt cx="0" cy="0"/>
        </a:xfrm>
      </p:grpSpPr>
      <p:sp>
        <p:nvSpPr>
          <p:cNvPr id="216" name="Google Shape;216;p24"/>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17" name="Google Shape;217;p24"/>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18" name="Google Shape;218;p24"/>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19" name="Google Shape;219;p24"/>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3"/>
        <p:cNvGrpSpPr/>
        <p:nvPr/>
      </p:nvGrpSpPr>
      <p:grpSpPr>
        <a:xfrm>
          <a:off x="0" y="0"/>
          <a:ext cx="0" cy="0"/>
          <a:chOff x="0" y="0"/>
          <a:chExt cx="0" cy="0"/>
        </a:xfrm>
      </p:grpSpPr>
      <p:sp>
        <p:nvSpPr>
          <p:cNvPr id="24" name="Google Shape;24;p3"/>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3"/>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26" name="Google Shape;26;p3"/>
          <p:cNvSpPr txBox="1">
            <a:spLocks noGrp="1"/>
          </p:cNvSpPr>
          <p:nvPr>
            <p:ph type="body" idx="1"/>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7" name="Google Shape;27;p3"/>
          <p:cNvSpPr txBox="1">
            <a:spLocks noGrp="1"/>
          </p:cNvSpPr>
          <p:nvPr>
            <p:ph type="body" idx="2"/>
          </p:nvPr>
        </p:nvSpPr>
        <p:spPr>
          <a:xfrm>
            <a:off x="666751" y="1762064"/>
            <a:ext cx="10850100" cy="43995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8" name="Google Shape;28;p3"/>
          <p:cNvSpPr txBox="1">
            <a:spLocks noGrp="1"/>
          </p:cNvSpPr>
          <p:nvPr>
            <p:ph type="body" idx="3"/>
          </p:nvPr>
        </p:nvSpPr>
        <p:spPr>
          <a:xfrm>
            <a:off x="666750" y="1220755"/>
            <a:ext cx="10850100" cy="4317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Font typeface="Arial"/>
              <a:buNone/>
              <a:defRPr sz="2400" b="1">
                <a:solidFill>
                  <a:schemeClr val="accen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_3">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22" name="Google Shape;222;p25"/>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23" name="Google Shape;223;p25"/>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24" name="Google Shape;224;p25"/>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 and Text_4">
    <p:spTree>
      <p:nvGrpSpPr>
        <p:cNvPr id="1" name="Shape 225"/>
        <p:cNvGrpSpPr/>
        <p:nvPr/>
      </p:nvGrpSpPr>
      <p:grpSpPr>
        <a:xfrm>
          <a:off x="0" y="0"/>
          <a:ext cx="0" cy="0"/>
          <a:chOff x="0" y="0"/>
          <a:chExt cx="0" cy="0"/>
        </a:xfrm>
      </p:grpSpPr>
      <p:sp>
        <p:nvSpPr>
          <p:cNvPr id="226" name="Google Shape;226;p26"/>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27" name="Google Shape;227;p26"/>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28" name="Google Shape;228;p26"/>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29" name="Google Shape;229;p26"/>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Title and Text_5">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32" name="Google Shape;232;p27"/>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33" name="Google Shape;233;p27"/>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34" name="Google Shape;234;p27"/>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6">
  <p:cSld name="Title and Text_6">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37" name="Google Shape;237;p28"/>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38" name="Google Shape;238;p28"/>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39" name="Google Shape;239;p28"/>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7">
  <p:cSld name="Title and Text_7">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42" name="Google Shape;242;p29"/>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43" name="Google Shape;243;p29"/>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44" name="Google Shape;244;p29"/>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8">
  <p:cSld name="Title and Text_8">
    <p:spTree>
      <p:nvGrpSpPr>
        <p:cNvPr id="1" name="Shape 245"/>
        <p:cNvGrpSpPr/>
        <p:nvPr/>
      </p:nvGrpSpPr>
      <p:grpSpPr>
        <a:xfrm>
          <a:off x="0" y="0"/>
          <a:ext cx="0" cy="0"/>
          <a:chOff x="0" y="0"/>
          <a:chExt cx="0" cy="0"/>
        </a:xfrm>
      </p:grpSpPr>
      <p:sp>
        <p:nvSpPr>
          <p:cNvPr id="246" name="Google Shape;246;p30"/>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47" name="Google Shape;247;p30"/>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48" name="Google Shape;248;p30"/>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49" name="Google Shape;249;p30"/>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9">
  <p:cSld name="Title and Text_9">
    <p:spTree>
      <p:nvGrpSpPr>
        <p:cNvPr id="1" name="Shape 254"/>
        <p:cNvGrpSpPr/>
        <p:nvPr/>
      </p:nvGrpSpPr>
      <p:grpSpPr>
        <a:xfrm>
          <a:off x="0" y="0"/>
          <a:ext cx="0" cy="0"/>
          <a:chOff x="0" y="0"/>
          <a:chExt cx="0" cy="0"/>
        </a:xfrm>
      </p:grpSpPr>
      <p:sp>
        <p:nvSpPr>
          <p:cNvPr id="255" name="Google Shape;255;p32"/>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56" name="Google Shape;256;p32"/>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0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19100" algn="l">
              <a:lnSpc>
                <a:spcPct val="100000"/>
              </a:lnSpc>
              <a:spcBef>
                <a:spcPts val="400"/>
              </a:spcBef>
              <a:spcAft>
                <a:spcPts val="0"/>
              </a:spcAft>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57" name="Google Shape;257;p32"/>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000"/>
              <a:buFont typeface="Arial"/>
              <a:buNone/>
              <a:defRPr sz="2400" b="1">
                <a:solidFill>
                  <a:srgbClr val="222222"/>
                </a:solidFill>
              </a:defRPr>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58" name="Google Shape;258;p32"/>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Content 1" type="obj">
  <p:cSld name="OBJECT">
    <p:spTree>
      <p:nvGrpSpPr>
        <p:cNvPr id="1" name="Shape 259"/>
        <p:cNvGrpSpPr/>
        <p:nvPr/>
      </p:nvGrpSpPr>
      <p:grpSpPr>
        <a:xfrm>
          <a:off x="0" y="0"/>
          <a:ext cx="0" cy="0"/>
          <a:chOff x="0" y="0"/>
          <a:chExt cx="0" cy="0"/>
        </a:xfrm>
      </p:grpSpPr>
      <p:sp>
        <p:nvSpPr>
          <p:cNvPr id="260" name="Google Shape;260;p33"/>
          <p:cNvSpPr txBox="1">
            <a:spLocks noGrp="1"/>
          </p:cNvSpPr>
          <p:nvPr>
            <p:ph type="title"/>
          </p:nvPr>
        </p:nvSpPr>
        <p:spPr>
          <a:xfrm>
            <a:off x="304800" y="183092"/>
            <a:ext cx="5486400" cy="762000"/>
          </a:xfrm>
          <a:prstGeom prst="rect">
            <a:avLst/>
          </a:prstGeom>
          <a:noFill/>
          <a:ln>
            <a:noFill/>
          </a:ln>
        </p:spPr>
        <p:txBody>
          <a:bodyPr spcFirstLastPara="1" wrap="square" lIns="60975" tIns="30475" rIns="60975" bIns="30475" anchor="ctr" anchorCtr="0">
            <a:normAutofit/>
          </a:bodyPr>
          <a:lstStyle>
            <a:lvl1pPr lvl="0" algn="ctr">
              <a:spcBef>
                <a:spcPts val="0"/>
              </a:spcBef>
              <a:spcAft>
                <a:spcPts val="0"/>
              </a:spcAft>
              <a:buClr>
                <a:schemeClr val="dk1"/>
              </a:buClr>
              <a:buSzPts val="1200"/>
              <a:buNone/>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61" name="Google Shape;261;p33"/>
          <p:cNvSpPr txBox="1">
            <a:spLocks noGrp="1"/>
          </p:cNvSpPr>
          <p:nvPr>
            <p:ph type="body" idx="1"/>
          </p:nvPr>
        </p:nvSpPr>
        <p:spPr>
          <a:xfrm>
            <a:off x="304800" y="1066800"/>
            <a:ext cx="5486400" cy="3017700"/>
          </a:xfrm>
          <a:prstGeom prst="rect">
            <a:avLst/>
          </a:prstGeom>
          <a:noFill/>
          <a:ln>
            <a:noFill/>
          </a:ln>
        </p:spPr>
        <p:txBody>
          <a:bodyPr spcFirstLastPara="1" wrap="square" lIns="60975" tIns="30475" rIns="60975" bIns="30475" anchor="t" anchorCtr="0">
            <a:normAutofit/>
          </a:bodyPr>
          <a:lstStyle>
            <a:lvl1pPr marL="457200" lvl="0" indent="-304800" algn="l">
              <a:spcBef>
                <a:spcPts val="300"/>
              </a:spcBef>
              <a:spcAft>
                <a:spcPts val="0"/>
              </a:spcAft>
              <a:buClr>
                <a:schemeClr val="dk1"/>
              </a:buClr>
              <a:buSzPts val="1200"/>
              <a:buChar char="•"/>
              <a:defRPr/>
            </a:lvl1pPr>
            <a:lvl2pPr marL="914400" lvl="1" indent="-304800" algn="l">
              <a:spcBef>
                <a:spcPts val="300"/>
              </a:spcBef>
              <a:spcAft>
                <a:spcPts val="0"/>
              </a:spcAft>
              <a:buClr>
                <a:schemeClr val="dk1"/>
              </a:buClr>
              <a:buSzPts val="1200"/>
              <a:buChar char="-"/>
              <a:defRPr/>
            </a:lvl2pPr>
            <a:lvl3pPr marL="1371600" lvl="2" indent="-304800" algn="l">
              <a:spcBef>
                <a:spcPts val="300"/>
              </a:spcBef>
              <a:spcAft>
                <a:spcPts val="0"/>
              </a:spcAft>
              <a:buClr>
                <a:schemeClr val="dk1"/>
              </a:buClr>
              <a:buSzPts val="1200"/>
              <a:buChar char="-"/>
              <a:defRPr/>
            </a:lvl3pPr>
            <a:lvl4pPr marL="1828800" lvl="3" indent="-304800" algn="l">
              <a:spcBef>
                <a:spcPts val="300"/>
              </a:spcBef>
              <a:spcAft>
                <a:spcPts val="0"/>
              </a:spcAft>
              <a:buClr>
                <a:schemeClr val="dk1"/>
              </a:buClr>
              <a:buSzPts val="1200"/>
              <a:buChar char="-"/>
              <a:defRPr/>
            </a:lvl4pPr>
            <a:lvl5pPr marL="2286000" lvl="4" indent="-304800" algn="l">
              <a:spcBef>
                <a:spcPts val="300"/>
              </a:spcBef>
              <a:spcAft>
                <a:spcPts val="0"/>
              </a:spcAft>
              <a:buClr>
                <a:schemeClr val="dk1"/>
              </a:buClr>
              <a:buSzPts val="1200"/>
              <a:buChar char="-"/>
              <a:defRPr/>
            </a:lvl5pPr>
            <a:lvl6pPr marL="2743200" lvl="5" indent="-304800" algn="l">
              <a:spcBef>
                <a:spcPts val="300"/>
              </a:spcBef>
              <a:spcAft>
                <a:spcPts val="0"/>
              </a:spcAft>
              <a:buClr>
                <a:schemeClr val="dk1"/>
              </a:buClr>
              <a:buSzPts val="1200"/>
              <a:buChar char="•"/>
              <a:defRPr/>
            </a:lvl6pPr>
            <a:lvl7pPr marL="3200400" lvl="6" indent="-304800" algn="l">
              <a:spcBef>
                <a:spcPts val="300"/>
              </a:spcBef>
              <a:spcAft>
                <a:spcPts val="0"/>
              </a:spcAft>
              <a:buClr>
                <a:schemeClr val="dk1"/>
              </a:buClr>
              <a:buSzPts val="1200"/>
              <a:buChar char="•"/>
              <a:defRPr/>
            </a:lvl7pPr>
            <a:lvl8pPr marL="3657600" lvl="7" indent="-304800" algn="l">
              <a:spcBef>
                <a:spcPts val="300"/>
              </a:spcBef>
              <a:spcAft>
                <a:spcPts val="0"/>
              </a:spcAft>
              <a:buClr>
                <a:schemeClr val="dk1"/>
              </a:buClr>
              <a:buSzPts val="1200"/>
              <a:buChar char="•"/>
              <a:defRPr/>
            </a:lvl8pPr>
            <a:lvl9pPr marL="4114800" lvl="8" indent="-304800" algn="l">
              <a:spcBef>
                <a:spcPts val="300"/>
              </a:spcBef>
              <a:spcAft>
                <a:spcPts val="0"/>
              </a:spcAft>
              <a:buClr>
                <a:schemeClr val="dk1"/>
              </a:buClr>
              <a:buSzPts val="1200"/>
              <a:buChar char="•"/>
              <a:defRPr/>
            </a:lvl9pPr>
          </a:lstStyle>
          <a:p>
            <a:endParaRPr/>
          </a:p>
        </p:txBody>
      </p:sp>
      <p:sp>
        <p:nvSpPr>
          <p:cNvPr id="262" name="Google Shape;262;p33"/>
          <p:cNvSpPr txBox="1">
            <a:spLocks noGrp="1"/>
          </p:cNvSpPr>
          <p:nvPr>
            <p:ph type="dt" idx="10"/>
          </p:nvPr>
        </p:nvSpPr>
        <p:spPr>
          <a:xfrm>
            <a:off x="304800" y="4237567"/>
            <a:ext cx="1422300" cy="243600"/>
          </a:xfrm>
          <a:prstGeom prst="rect">
            <a:avLst/>
          </a:prstGeom>
          <a:noFill/>
          <a:ln>
            <a:noFill/>
          </a:ln>
        </p:spPr>
        <p:txBody>
          <a:bodyPr spcFirstLastPara="1" wrap="square" lIns="60975" tIns="30475" rIns="60975" bIns="30475" anchor="ctr" anchorCtr="0">
            <a:noAutofit/>
          </a:bodyPr>
          <a:lstStyle>
            <a:lvl1pPr lvl="0" algn="l">
              <a:spcBef>
                <a:spcPts val="0"/>
              </a:spcBef>
              <a:spcAft>
                <a:spcPts val="0"/>
              </a:spcAft>
              <a:buSzPts val="1900"/>
              <a:buNone/>
              <a:defRPr sz="1900"/>
            </a:lvl1pPr>
            <a:lvl2pPr lvl="1" algn="l">
              <a:spcBef>
                <a:spcPts val="0"/>
              </a:spcBef>
              <a:spcAft>
                <a:spcPts val="0"/>
              </a:spcAft>
              <a:buSzPts val="1900"/>
              <a:buNone/>
              <a:defRPr sz="1900"/>
            </a:lvl2pPr>
            <a:lvl3pPr lvl="2" algn="l">
              <a:spcBef>
                <a:spcPts val="0"/>
              </a:spcBef>
              <a:spcAft>
                <a:spcPts val="0"/>
              </a:spcAft>
              <a:buSzPts val="1900"/>
              <a:buNone/>
              <a:defRPr sz="1900"/>
            </a:lvl3pPr>
            <a:lvl4pPr lvl="3" algn="l">
              <a:spcBef>
                <a:spcPts val="0"/>
              </a:spcBef>
              <a:spcAft>
                <a:spcPts val="0"/>
              </a:spcAft>
              <a:buSzPts val="1900"/>
              <a:buNone/>
              <a:defRPr sz="1900"/>
            </a:lvl4pPr>
            <a:lvl5pPr lvl="4" algn="l">
              <a:spcBef>
                <a:spcPts val="0"/>
              </a:spcBef>
              <a:spcAft>
                <a:spcPts val="0"/>
              </a:spcAft>
              <a:buSzPts val="1900"/>
              <a:buNone/>
              <a:defRPr sz="1900"/>
            </a:lvl5pPr>
            <a:lvl6pPr lvl="5" algn="l">
              <a:spcBef>
                <a:spcPts val="0"/>
              </a:spcBef>
              <a:spcAft>
                <a:spcPts val="0"/>
              </a:spcAft>
              <a:buSzPts val="1900"/>
              <a:buNone/>
              <a:defRPr sz="1900"/>
            </a:lvl6pPr>
            <a:lvl7pPr lvl="6" algn="l">
              <a:spcBef>
                <a:spcPts val="0"/>
              </a:spcBef>
              <a:spcAft>
                <a:spcPts val="0"/>
              </a:spcAft>
              <a:buSzPts val="1900"/>
              <a:buNone/>
              <a:defRPr sz="1900"/>
            </a:lvl7pPr>
            <a:lvl8pPr lvl="7" algn="l">
              <a:spcBef>
                <a:spcPts val="0"/>
              </a:spcBef>
              <a:spcAft>
                <a:spcPts val="0"/>
              </a:spcAft>
              <a:buSzPts val="1900"/>
              <a:buNone/>
              <a:defRPr sz="1900"/>
            </a:lvl8pPr>
            <a:lvl9pPr lvl="8" algn="l">
              <a:spcBef>
                <a:spcPts val="0"/>
              </a:spcBef>
              <a:spcAft>
                <a:spcPts val="0"/>
              </a:spcAft>
              <a:buSzPts val="1900"/>
              <a:buNone/>
              <a:defRPr sz="1900"/>
            </a:lvl9pPr>
          </a:lstStyle>
          <a:p>
            <a:endParaRPr/>
          </a:p>
        </p:txBody>
      </p:sp>
      <p:sp>
        <p:nvSpPr>
          <p:cNvPr id="263" name="Google Shape;263;p33"/>
          <p:cNvSpPr txBox="1">
            <a:spLocks noGrp="1"/>
          </p:cNvSpPr>
          <p:nvPr>
            <p:ph type="ftr" idx="11"/>
          </p:nvPr>
        </p:nvSpPr>
        <p:spPr>
          <a:xfrm>
            <a:off x="2082800" y="4237567"/>
            <a:ext cx="1930500" cy="243600"/>
          </a:xfrm>
          <a:prstGeom prst="rect">
            <a:avLst/>
          </a:prstGeom>
          <a:noFill/>
          <a:ln>
            <a:noFill/>
          </a:ln>
        </p:spPr>
        <p:txBody>
          <a:bodyPr spcFirstLastPara="1" wrap="square" lIns="60975" tIns="30475" rIns="60975" bIns="30475" anchor="ctr" anchorCtr="0">
            <a:noAutofit/>
          </a:bodyPr>
          <a:lstStyle>
            <a:lvl1pPr lvl="0" algn="ctr">
              <a:spcBef>
                <a:spcPts val="0"/>
              </a:spcBef>
              <a:spcAft>
                <a:spcPts val="0"/>
              </a:spcAft>
              <a:buSzPts val="1900"/>
              <a:buNone/>
              <a:defRPr sz="1900"/>
            </a:lvl1pPr>
            <a:lvl2pPr lvl="1" algn="l">
              <a:spcBef>
                <a:spcPts val="0"/>
              </a:spcBef>
              <a:spcAft>
                <a:spcPts val="0"/>
              </a:spcAft>
              <a:buSzPts val="1900"/>
              <a:buNone/>
              <a:defRPr sz="1900"/>
            </a:lvl2pPr>
            <a:lvl3pPr lvl="2" algn="l">
              <a:spcBef>
                <a:spcPts val="0"/>
              </a:spcBef>
              <a:spcAft>
                <a:spcPts val="0"/>
              </a:spcAft>
              <a:buSzPts val="1900"/>
              <a:buNone/>
              <a:defRPr sz="1900"/>
            </a:lvl3pPr>
            <a:lvl4pPr lvl="3" algn="l">
              <a:spcBef>
                <a:spcPts val="0"/>
              </a:spcBef>
              <a:spcAft>
                <a:spcPts val="0"/>
              </a:spcAft>
              <a:buSzPts val="1900"/>
              <a:buNone/>
              <a:defRPr sz="1900"/>
            </a:lvl4pPr>
            <a:lvl5pPr lvl="4" algn="l">
              <a:spcBef>
                <a:spcPts val="0"/>
              </a:spcBef>
              <a:spcAft>
                <a:spcPts val="0"/>
              </a:spcAft>
              <a:buSzPts val="1900"/>
              <a:buNone/>
              <a:defRPr sz="1900"/>
            </a:lvl5pPr>
            <a:lvl6pPr lvl="5" algn="l">
              <a:spcBef>
                <a:spcPts val="0"/>
              </a:spcBef>
              <a:spcAft>
                <a:spcPts val="0"/>
              </a:spcAft>
              <a:buSzPts val="1900"/>
              <a:buNone/>
              <a:defRPr sz="1900"/>
            </a:lvl6pPr>
            <a:lvl7pPr lvl="6" algn="l">
              <a:spcBef>
                <a:spcPts val="0"/>
              </a:spcBef>
              <a:spcAft>
                <a:spcPts val="0"/>
              </a:spcAft>
              <a:buSzPts val="1900"/>
              <a:buNone/>
              <a:defRPr sz="1900"/>
            </a:lvl7pPr>
            <a:lvl8pPr lvl="7" algn="l">
              <a:spcBef>
                <a:spcPts val="0"/>
              </a:spcBef>
              <a:spcAft>
                <a:spcPts val="0"/>
              </a:spcAft>
              <a:buSzPts val="1900"/>
              <a:buNone/>
              <a:defRPr sz="1900"/>
            </a:lvl8pPr>
            <a:lvl9pPr lvl="8" algn="l">
              <a:spcBef>
                <a:spcPts val="0"/>
              </a:spcBef>
              <a:spcAft>
                <a:spcPts val="0"/>
              </a:spcAft>
              <a:buSzPts val="1900"/>
              <a:buNone/>
              <a:defRPr sz="1900"/>
            </a:lvl9pPr>
          </a:lstStyle>
          <a:p>
            <a:endParaRPr/>
          </a:p>
        </p:txBody>
      </p:sp>
      <p:sp>
        <p:nvSpPr>
          <p:cNvPr id="264" name="Google Shape;264;p33"/>
          <p:cNvSpPr txBox="1">
            <a:spLocks noGrp="1"/>
          </p:cNvSpPr>
          <p:nvPr>
            <p:ph type="sldNum" idx="12"/>
          </p:nvPr>
        </p:nvSpPr>
        <p:spPr>
          <a:xfrm>
            <a:off x="4368800" y="4237567"/>
            <a:ext cx="1422300" cy="243600"/>
          </a:xfrm>
          <a:prstGeom prst="rect">
            <a:avLst/>
          </a:prstGeom>
          <a:noFill/>
          <a:ln>
            <a:noFill/>
          </a:ln>
        </p:spPr>
        <p:txBody>
          <a:bodyPr spcFirstLastPara="1" wrap="square" lIns="60975" tIns="30475" rIns="60975" bIns="304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1 1">
  <p:cSld name="Title and Text_1_3">
    <p:spTree>
      <p:nvGrpSpPr>
        <p:cNvPr id="1" name="Shape 265"/>
        <p:cNvGrpSpPr/>
        <p:nvPr/>
      </p:nvGrpSpPr>
      <p:grpSpPr>
        <a:xfrm>
          <a:off x="0" y="0"/>
          <a:ext cx="0" cy="0"/>
          <a:chOff x="0" y="0"/>
          <a:chExt cx="0" cy="0"/>
        </a:xfrm>
      </p:grpSpPr>
      <p:sp>
        <p:nvSpPr>
          <p:cNvPr id="266" name="Google Shape;266;p34"/>
          <p:cNvSpPr txBox="1">
            <a:spLocks noGrp="1"/>
          </p:cNvSpPr>
          <p:nvPr>
            <p:ph type="sldNum" idx="12"/>
          </p:nvPr>
        </p:nvSpPr>
        <p:spPr>
          <a:xfrm>
            <a:off x="10896533" y="6308723"/>
            <a:ext cx="620400" cy="3663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67" name="Google Shape;267;p34"/>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268" name="Google Shape;268;p34"/>
          <p:cNvSpPr txBox="1">
            <a:spLocks noGrp="1"/>
          </p:cNvSpPr>
          <p:nvPr>
            <p:ph type="body" idx="1"/>
          </p:nvPr>
        </p:nvSpPr>
        <p:spPr>
          <a:xfrm>
            <a:off x="2244695" y="6308723"/>
            <a:ext cx="8512500" cy="3663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69" name="Google Shape;269;p34"/>
          <p:cNvSpPr txBox="1">
            <a:spLocks noGrp="1"/>
          </p:cNvSpPr>
          <p:nvPr>
            <p:ph type="body" idx="2"/>
          </p:nvPr>
        </p:nvSpPr>
        <p:spPr>
          <a:xfrm>
            <a:off x="666751" y="1762064"/>
            <a:ext cx="10850100" cy="43995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70" name="Google Shape;270;p34"/>
          <p:cNvSpPr txBox="1">
            <a:spLocks noGrp="1"/>
          </p:cNvSpPr>
          <p:nvPr>
            <p:ph type="body" idx="3"/>
          </p:nvPr>
        </p:nvSpPr>
        <p:spPr>
          <a:xfrm>
            <a:off x="666750" y="1220755"/>
            <a:ext cx="10850100" cy="4317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Font typeface="Arial"/>
              <a:buNone/>
              <a:defRPr sz="2400" b="1">
                <a:solidFill>
                  <a:schemeClr val="accen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 Column Text 1">
  <p:cSld name="2 Column Text_1">
    <p:spTree>
      <p:nvGrpSpPr>
        <p:cNvPr id="1" name="Shape 271"/>
        <p:cNvGrpSpPr/>
        <p:nvPr/>
      </p:nvGrpSpPr>
      <p:grpSpPr>
        <a:xfrm>
          <a:off x="0" y="0"/>
          <a:ext cx="0" cy="0"/>
          <a:chOff x="0" y="0"/>
          <a:chExt cx="0" cy="0"/>
        </a:xfrm>
      </p:grpSpPr>
      <p:sp>
        <p:nvSpPr>
          <p:cNvPr id="272" name="Google Shape;272;p35"/>
          <p:cNvSpPr txBox="1">
            <a:spLocks noGrp="1"/>
          </p:cNvSpPr>
          <p:nvPr>
            <p:ph type="body" idx="1"/>
          </p:nvPr>
        </p:nvSpPr>
        <p:spPr>
          <a:xfrm>
            <a:off x="666751" y="1784351"/>
            <a:ext cx="5247300" cy="3852900"/>
          </a:xfrm>
          <a:prstGeom prst="rect">
            <a:avLst/>
          </a:prstGeom>
          <a:noFill/>
          <a:ln>
            <a:noFill/>
          </a:ln>
        </p:spPr>
        <p:txBody>
          <a:bodyPr spcFirstLastPara="1" wrap="square" lIns="0" tIns="60925" rIns="121900" bIns="60925" anchor="t" anchorCtr="0">
            <a:noAutofit/>
          </a:bodyPr>
          <a:lstStyle>
            <a:lvl1pPr marL="457200" lvl="0" indent="-400050" algn="l">
              <a:lnSpc>
                <a:spcPct val="100000"/>
              </a:lnSpc>
              <a:spcBef>
                <a:spcPts val="400"/>
              </a:spcBef>
              <a:spcAft>
                <a:spcPts val="0"/>
              </a:spcAft>
              <a:buSzPts val="2700"/>
              <a:buChar char="•"/>
              <a:defRPr sz="2100"/>
            </a:lvl1pPr>
            <a:lvl2pPr marL="914400" lvl="1" indent="-400050" algn="l">
              <a:lnSpc>
                <a:spcPct val="100000"/>
              </a:lnSpc>
              <a:spcBef>
                <a:spcPts val="400"/>
              </a:spcBef>
              <a:spcAft>
                <a:spcPts val="0"/>
              </a:spcAft>
              <a:buSzPts val="2700"/>
              <a:buChar char="-"/>
              <a:defRPr sz="2100"/>
            </a:lvl2pPr>
            <a:lvl3pPr marL="1371600" lvl="2" indent="-400050" algn="l">
              <a:lnSpc>
                <a:spcPct val="100000"/>
              </a:lnSpc>
              <a:spcBef>
                <a:spcPts val="400"/>
              </a:spcBef>
              <a:spcAft>
                <a:spcPts val="0"/>
              </a:spcAft>
              <a:buSzPts val="2700"/>
              <a:buChar char="-"/>
              <a:defRPr sz="2100"/>
            </a:lvl3pPr>
            <a:lvl4pPr marL="1828800" lvl="3" indent="-400050" algn="l">
              <a:lnSpc>
                <a:spcPct val="100000"/>
              </a:lnSpc>
              <a:spcBef>
                <a:spcPts val="400"/>
              </a:spcBef>
              <a:spcAft>
                <a:spcPts val="0"/>
              </a:spcAft>
              <a:buSzPts val="2700"/>
              <a:buChar char="-"/>
              <a:defRPr sz="2100"/>
            </a:lvl4pPr>
            <a:lvl5pPr marL="2286000" lvl="4" indent="-374650" algn="l">
              <a:lnSpc>
                <a:spcPct val="100000"/>
              </a:lnSpc>
              <a:spcBef>
                <a:spcPts val="400"/>
              </a:spcBef>
              <a:spcAft>
                <a:spcPts val="0"/>
              </a:spcAft>
              <a:buSzPts val="2300"/>
              <a:buChar char="-"/>
              <a:defRPr sz="1900"/>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73" name="Google Shape;273;p35"/>
          <p:cNvSpPr txBox="1">
            <a:spLocks noGrp="1"/>
          </p:cNvSpPr>
          <p:nvPr>
            <p:ph type="body" idx="2"/>
          </p:nvPr>
        </p:nvSpPr>
        <p:spPr>
          <a:xfrm>
            <a:off x="6278037" y="1784351"/>
            <a:ext cx="5247300" cy="3852900"/>
          </a:xfrm>
          <a:prstGeom prst="rect">
            <a:avLst/>
          </a:prstGeom>
          <a:noFill/>
          <a:ln>
            <a:noFill/>
          </a:ln>
        </p:spPr>
        <p:txBody>
          <a:bodyPr spcFirstLastPara="1" wrap="square" lIns="0" tIns="60925" rIns="121900" bIns="60925" anchor="t" anchorCtr="0">
            <a:noAutofit/>
          </a:bodyPr>
          <a:lstStyle>
            <a:lvl1pPr marL="457200" lvl="0" indent="-400050" algn="l">
              <a:lnSpc>
                <a:spcPct val="100000"/>
              </a:lnSpc>
              <a:spcBef>
                <a:spcPts val="400"/>
              </a:spcBef>
              <a:spcAft>
                <a:spcPts val="0"/>
              </a:spcAft>
              <a:buSzPts val="2700"/>
              <a:buChar char="•"/>
              <a:defRPr sz="2100"/>
            </a:lvl1pPr>
            <a:lvl2pPr marL="914400" lvl="1" indent="-400050" algn="l">
              <a:lnSpc>
                <a:spcPct val="100000"/>
              </a:lnSpc>
              <a:spcBef>
                <a:spcPts val="400"/>
              </a:spcBef>
              <a:spcAft>
                <a:spcPts val="0"/>
              </a:spcAft>
              <a:buSzPts val="2700"/>
              <a:buChar char="-"/>
              <a:defRPr sz="2100"/>
            </a:lvl2pPr>
            <a:lvl3pPr marL="1371600" lvl="2" indent="-400050" algn="l">
              <a:lnSpc>
                <a:spcPct val="100000"/>
              </a:lnSpc>
              <a:spcBef>
                <a:spcPts val="400"/>
              </a:spcBef>
              <a:spcAft>
                <a:spcPts val="0"/>
              </a:spcAft>
              <a:buSzPts val="2700"/>
              <a:buChar char="-"/>
              <a:defRPr sz="2100"/>
            </a:lvl3pPr>
            <a:lvl4pPr marL="1828800" lvl="3" indent="-400050" algn="l">
              <a:lnSpc>
                <a:spcPct val="100000"/>
              </a:lnSpc>
              <a:spcBef>
                <a:spcPts val="400"/>
              </a:spcBef>
              <a:spcAft>
                <a:spcPts val="0"/>
              </a:spcAft>
              <a:buSzPts val="2700"/>
              <a:buChar char="-"/>
              <a:defRPr sz="2100"/>
            </a:lvl4pPr>
            <a:lvl5pPr marL="2286000" lvl="4" indent="-374650" algn="l">
              <a:lnSpc>
                <a:spcPct val="100000"/>
              </a:lnSpc>
              <a:spcBef>
                <a:spcPts val="400"/>
              </a:spcBef>
              <a:spcAft>
                <a:spcPts val="0"/>
              </a:spcAft>
              <a:buSzPts val="2300"/>
              <a:buChar char="-"/>
              <a:defRPr sz="1900"/>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74" name="Google Shape;274;p35"/>
          <p:cNvSpPr txBox="1">
            <a:spLocks noGrp="1"/>
          </p:cNvSpPr>
          <p:nvPr>
            <p:ph type="body" idx="3"/>
          </p:nvPr>
        </p:nvSpPr>
        <p:spPr>
          <a:xfrm>
            <a:off x="666751" y="1220755"/>
            <a:ext cx="52473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000"/>
              <a:buFont typeface="Arial"/>
              <a:buNone/>
              <a:defRPr sz="2400" b="1">
                <a:solidFill>
                  <a:srgbClr val="222222"/>
                </a:solidFill>
              </a:defRPr>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75" name="Google Shape;275;p35"/>
          <p:cNvSpPr txBox="1">
            <a:spLocks noGrp="1"/>
          </p:cNvSpPr>
          <p:nvPr>
            <p:ph type="body" idx="4"/>
          </p:nvPr>
        </p:nvSpPr>
        <p:spPr>
          <a:xfrm>
            <a:off x="6288617" y="1220755"/>
            <a:ext cx="52800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000"/>
              <a:buFont typeface="Arial"/>
              <a:buNone/>
              <a:defRPr sz="2400" b="1">
                <a:solidFill>
                  <a:srgbClr val="222222"/>
                </a:solidFill>
              </a:defRPr>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76" name="Google Shape;276;p35"/>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77" name="Google Shape;277;p35"/>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extLst>
    <p:ext uri="{DCECCB84-F9BA-43D5-87BE-67443E8EF086}">
      <p15:sldGuideLst xmlns:p15="http://schemas.microsoft.com/office/powerpoint/2012/main">
        <p15:guide id="1" orient="horz" pos="112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Divider 1">
  <p:cSld name="Divider 1">
    <p:bg>
      <p:bgPr>
        <a:solidFill>
          <a:srgbClr val="CFE2F3"/>
        </a:solidFill>
        <a:effectLst/>
      </p:bgPr>
    </p:bg>
    <p:spTree>
      <p:nvGrpSpPr>
        <p:cNvPr id="1" name="Shape 29"/>
        <p:cNvGrpSpPr/>
        <p:nvPr/>
      </p:nvGrpSpPr>
      <p:grpSpPr>
        <a:xfrm>
          <a:off x="0" y="0"/>
          <a:ext cx="0" cy="0"/>
          <a:chOff x="0" y="0"/>
          <a:chExt cx="0" cy="0"/>
        </a:xfrm>
      </p:grpSpPr>
      <p:sp>
        <p:nvSpPr>
          <p:cNvPr id="30" name="Google Shape;30;p4"/>
          <p:cNvSpPr txBox="1">
            <a:spLocks noGrp="1"/>
          </p:cNvSpPr>
          <p:nvPr>
            <p:ph type="body" idx="1"/>
          </p:nvPr>
        </p:nvSpPr>
        <p:spPr>
          <a:xfrm>
            <a:off x="5186289" y="3547454"/>
            <a:ext cx="5935500" cy="824100"/>
          </a:xfrm>
          <a:prstGeom prst="rect">
            <a:avLst/>
          </a:prstGeom>
          <a:noFill/>
          <a:ln>
            <a:noFill/>
          </a:ln>
        </p:spPr>
        <p:txBody>
          <a:bodyPr spcFirstLastPara="1" wrap="square" lIns="0" tIns="45700" rIns="91425" bIns="45700" anchor="ctr" anchorCtr="0">
            <a:noAutofit/>
          </a:bodyPr>
          <a:lstStyle>
            <a:lvl1pPr marL="457200" lvl="0" indent="-228600" algn="l">
              <a:lnSpc>
                <a:spcPct val="100000"/>
              </a:lnSpc>
              <a:spcBef>
                <a:spcPts val="400"/>
              </a:spcBef>
              <a:spcAft>
                <a:spcPts val="0"/>
              </a:spcAft>
              <a:buSzPts val="4700"/>
              <a:buNone/>
              <a:defRPr sz="3700">
                <a:solidFill>
                  <a:schemeClr val="l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31" name="Google Shape;31;p4"/>
          <p:cNvSpPr txBox="1">
            <a:spLocks noGrp="1"/>
          </p:cNvSpPr>
          <p:nvPr>
            <p:ph type="body" idx="2"/>
          </p:nvPr>
        </p:nvSpPr>
        <p:spPr>
          <a:xfrm>
            <a:off x="5186292" y="4408274"/>
            <a:ext cx="5935500" cy="383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None/>
              <a:defRPr sz="2400">
                <a:solidFill>
                  <a:schemeClr val="l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pic>
        <p:nvPicPr>
          <p:cNvPr id="32" name="Google Shape;32;p4"/>
          <p:cNvPicPr preferRelativeResize="0"/>
          <p:nvPr/>
        </p:nvPicPr>
        <p:blipFill rotWithShape="1">
          <a:blip r:embed="rId2">
            <a:alphaModFix/>
          </a:blip>
          <a:srcRect b="52284"/>
          <a:stretch/>
        </p:blipFill>
        <p:spPr>
          <a:xfrm>
            <a:off x="5203087" y="2168490"/>
            <a:ext cx="4134491" cy="1142057"/>
          </a:xfrm>
          <a:prstGeom prst="rect">
            <a:avLst/>
          </a:prstGeom>
          <a:noFill/>
          <a:ln>
            <a:noFill/>
          </a:ln>
        </p:spPr>
      </p:pic>
      <p:grpSp>
        <p:nvGrpSpPr>
          <p:cNvPr id="33" name="Google Shape;33;p4"/>
          <p:cNvGrpSpPr/>
          <p:nvPr/>
        </p:nvGrpSpPr>
        <p:grpSpPr>
          <a:xfrm>
            <a:off x="1" y="-2"/>
            <a:ext cx="12187811" cy="6874399"/>
            <a:chOff x="0" y="-1"/>
            <a:chExt cx="9141087" cy="5155928"/>
          </a:xfrm>
        </p:grpSpPr>
        <p:sp>
          <p:nvSpPr>
            <p:cNvPr id="34" name="Google Shape;34;p4"/>
            <p:cNvSpPr/>
            <p:nvPr/>
          </p:nvSpPr>
          <p:spPr>
            <a:xfrm>
              <a:off x="0" y="0"/>
              <a:ext cx="2348678" cy="3502791"/>
            </a:xfrm>
            <a:custGeom>
              <a:avLst/>
              <a:gdLst/>
              <a:ahLst/>
              <a:cxnLst/>
              <a:rect l="l" t="t" r="r" b="b"/>
              <a:pathLst>
                <a:path w="2348678" h="3502791" extrusionOk="0">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35" name="Google Shape;35;p4"/>
            <p:cNvSpPr/>
            <p:nvPr/>
          </p:nvSpPr>
          <p:spPr>
            <a:xfrm>
              <a:off x="0" y="-1"/>
              <a:ext cx="9141087" cy="5155928"/>
            </a:xfrm>
            <a:custGeom>
              <a:avLst/>
              <a:gdLst/>
              <a:ahLst/>
              <a:cxnLst/>
              <a:rect l="l" t="t" r="r" b="b"/>
              <a:pathLst>
                <a:path w="9141087" h="5155928" extrusionOk="0">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36" name="Google Shape;36;p4"/>
            <p:cNvSpPr/>
            <p:nvPr/>
          </p:nvSpPr>
          <p:spPr>
            <a:xfrm>
              <a:off x="0" y="3174823"/>
              <a:ext cx="1677049" cy="1665275"/>
            </a:xfrm>
            <a:custGeom>
              <a:avLst/>
              <a:gdLst/>
              <a:ahLst/>
              <a:cxnLst/>
              <a:rect l="l" t="t" r="r" b="b"/>
              <a:pathLst>
                <a:path w="1677049" h="1665275" extrusionOk="0">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37" name="Google Shape;37;p4"/>
            <p:cNvSpPr/>
            <p:nvPr/>
          </p:nvSpPr>
          <p:spPr>
            <a:xfrm>
              <a:off x="2376848" y="3253687"/>
              <a:ext cx="343930" cy="361770"/>
            </a:xfrm>
            <a:custGeom>
              <a:avLst/>
              <a:gdLst/>
              <a:ahLst/>
              <a:cxnLst/>
              <a:rect l="l" t="t" r="r" b="b"/>
              <a:pathLst>
                <a:path w="343930" h="361770" extrusionOk="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Text 1 3">
  <p:cSld name="Title and Text_1_3_1">
    <p:spTree>
      <p:nvGrpSpPr>
        <p:cNvPr id="1" name="Shape 278"/>
        <p:cNvGrpSpPr/>
        <p:nvPr/>
      </p:nvGrpSpPr>
      <p:grpSpPr>
        <a:xfrm>
          <a:off x="0" y="0"/>
          <a:ext cx="0" cy="0"/>
          <a:chOff x="0" y="0"/>
          <a:chExt cx="0" cy="0"/>
        </a:xfrm>
      </p:grpSpPr>
      <p:sp>
        <p:nvSpPr>
          <p:cNvPr id="279" name="Google Shape;279;p36"/>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280" name="Google Shape;280;p36"/>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81" name="Google Shape;281;p36"/>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82" name="Google Shape;282;p36"/>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marR="0" lvl="0"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1pPr>
            <a:lvl2pPr marR="0" lvl="1"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2pPr>
            <a:lvl3pPr marR="0" lvl="2"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3pPr>
            <a:lvl4pPr marR="0" lvl="3"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4pPr>
            <a:lvl5pPr marR="0" lvl="4"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5pPr>
            <a:lvl6pPr marR="0" lvl="5"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6pPr>
            <a:lvl7pPr marR="0" lvl="6"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7pPr>
            <a:lvl8pPr marR="0" lvl="7"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8pPr>
            <a:lvl9pPr marR="0" lvl="8" algn="l">
              <a:lnSpc>
                <a:spcPct val="93000"/>
              </a:lnSpc>
              <a:spcBef>
                <a:spcPts val="0"/>
              </a:spcBef>
              <a:spcAft>
                <a:spcPts val="0"/>
              </a:spcAft>
              <a:buClr>
                <a:srgbClr val="000000"/>
              </a:buClr>
              <a:buSzPts val="1900"/>
              <a:buFont typeface="Arial"/>
              <a:buNone/>
              <a:defRPr sz="190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ext 1 4">
  <p:cSld name="Title and Text_1_4">
    <p:spTree>
      <p:nvGrpSpPr>
        <p:cNvPr id="1" name="Shape 283"/>
        <p:cNvGrpSpPr/>
        <p:nvPr/>
      </p:nvGrpSpPr>
      <p:grpSpPr>
        <a:xfrm>
          <a:off x="0" y="0"/>
          <a:ext cx="0" cy="0"/>
          <a:chOff x="0" y="0"/>
          <a:chExt cx="0" cy="0"/>
        </a:xfrm>
      </p:grpSpPr>
      <p:sp>
        <p:nvSpPr>
          <p:cNvPr id="284" name="Google Shape;284;p37"/>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85" name="Google Shape;285;p37"/>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86" name="Google Shape;286;p37"/>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87" name="Google Shape;287;p37"/>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ext 1 2">
  <p:cSld name="Title and Text_1_2">
    <p:spTree>
      <p:nvGrpSpPr>
        <p:cNvPr id="1" name="Shape 288"/>
        <p:cNvGrpSpPr/>
        <p:nvPr/>
      </p:nvGrpSpPr>
      <p:grpSpPr>
        <a:xfrm>
          <a:off x="0" y="0"/>
          <a:ext cx="0" cy="0"/>
          <a:chOff x="0" y="0"/>
          <a:chExt cx="0" cy="0"/>
        </a:xfrm>
      </p:grpSpPr>
      <p:sp>
        <p:nvSpPr>
          <p:cNvPr id="289" name="Google Shape;289;p38"/>
          <p:cNvSpPr txBox="1">
            <a:spLocks noGrp="1"/>
          </p:cNvSpPr>
          <p:nvPr>
            <p:ph type="title"/>
          </p:nvPr>
        </p:nvSpPr>
        <p:spPr>
          <a:xfrm>
            <a:off x="666751" y="366185"/>
            <a:ext cx="10850100" cy="745200"/>
          </a:xfrm>
          <a:prstGeom prst="rect">
            <a:avLst/>
          </a:prstGeom>
          <a:noFill/>
          <a:ln>
            <a:noFill/>
          </a:ln>
        </p:spPr>
        <p:txBody>
          <a:bodyPr spcFirstLastPara="1" wrap="square" lIns="0" tIns="60925" rIns="121900" bIns="60925" anchor="ctr" anchorCtr="0">
            <a:noAutofit/>
          </a:bodyPr>
          <a:lstStyle>
            <a:lvl1pPr lvl="0" algn="just">
              <a:lnSpc>
                <a:spcPct val="90000"/>
              </a:lnSpc>
              <a:spcBef>
                <a:spcPts val="0"/>
              </a:spcBef>
              <a:spcAft>
                <a:spcPts val="0"/>
              </a:spcAft>
              <a:buClr>
                <a:schemeClr val="accent1"/>
              </a:buClr>
              <a:buSzPts val="3200"/>
              <a:buFont typeface="Arial"/>
              <a:buNone/>
              <a:defRPr>
                <a:solidFill>
                  <a:schemeClr val="accent1"/>
                </a:solidFill>
              </a:defRPr>
            </a:lvl1pPr>
            <a:lvl2pPr lvl="1">
              <a:spcBef>
                <a:spcPts val="0"/>
              </a:spcBef>
              <a:spcAft>
                <a:spcPts val="0"/>
              </a:spcAft>
              <a:buSzPts val="1500"/>
              <a:buNone/>
              <a:defRPr/>
            </a:lvl2pPr>
            <a:lvl3pPr lvl="2">
              <a:spcBef>
                <a:spcPts val="0"/>
              </a:spcBef>
              <a:spcAft>
                <a:spcPts val="0"/>
              </a:spcAft>
              <a:buSzPts val="1500"/>
              <a:buNone/>
              <a:defRPr/>
            </a:lvl3pPr>
            <a:lvl4pPr lvl="3">
              <a:spcBef>
                <a:spcPts val="0"/>
              </a:spcBef>
              <a:spcAft>
                <a:spcPts val="0"/>
              </a:spcAft>
              <a:buSzPts val="1500"/>
              <a:buNone/>
              <a:defRPr/>
            </a:lvl4pPr>
            <a:lvl5pPr lvl="4">
              <a:spcBef>
                <a:spcPts val="0"/>
              </a:spcBef>
              <a:spcAft>
                <a:spcPts val="0"/>
              </a:spcAft>
              <a:buSzPts val="1500"/>
              <a:buNone/>
              <a:defRPr/>
            </a:lvl5pPr>
            <a:lvl6pPr lvl="5">
              <a:spcBef>
                <a:spcPts val="0"/>
              </a:spcBef>
              <a:spcAft>
                <a:spcPts val="0"/>
              </a:spcAft>
              <a:buSzPts val="1500"/>
              <a:buNone/>
              <a:defRPr/>
            </a:lvl6pPr>
            <a:lvl7pPr lvl="6">
              <a:spcBef>
                <a:spcPts val="0"/>
              </a:spcBef>
              <a:spcAft>
                <a:spcPts val="0"/>
              </a:spcAft>
              <a:buSzPts val="1500"/>
              <a:buNone/>
              <a:defRPr/>
            </a:lvl7pPr>
            <a:lvl8pPr lvl="7">
              <a:spcBef>
                <a:spcPts val="0"/>
              </a:spcBef>
              <a:spcAft>
                <a:spcPts val="0"/>
              </a:spcAft>
              <a:buSzPts val="1500"/>
              <a:buNone/>
              <a:defRPr/>
            </a:lvl8pPr>
            <a:lvl9pPr lvl="8">
              <a:spcBef>
                <a:spcPts val="0"/>
              </a:spcBef>
              <a:spcAft>
                <a:spcPts val="0"/>
              </a:spcAft>
              <a:buSzPts val="1500"/>
              <a:buNone/>
              <a:defRPr/>
            </a:lvl9pPr>
          </a:lstStyle>
          <a:p>
            <a:endParaRPr/>
          </a:p>
        </p:txBody>
      </p:sp>
      <p:sp>
        <p:nvSpPr>
          <p:cNvPr id="290" name="Google Shape;290;p38"/>
          <p:cNvSpPr txBox="1">
            <a:spLocks noGrp="1"/>
          </p:cNvSpPr>
          <p:nvPr>
            <p:ph type="body" idx="1"/>
          </p:nvPr>
        </p:nvSpPr>
        <p:spPr>
          <a:xfrm>
            <a:off x="666751" y="1762064"/>
            <a:ext cx="10850100" cy="38844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91" name="Google Shape;291;p38"/>
          <p:cNvSpPr txBox="1">
            <a:spLocks noGrp="1"/>
          </p:cNvSpPr>
          <p:nvPr>
            <p:ph type="body" idx="2"/>
          </p:nvPr>
        </p:nvSpPr>
        <p:spPr>
          <a:xfrm>
            <a:off x="666749" y="1220755"/>
            <a:ext cx="10850100" cy="432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SzPts val="3100"/>
              <a:buFont typeface="Arial"/>
              <a:buNone/>
              <a:defRPr sz="2400" b="1">
                <a:solidFill>
                  <a:srgbClr val="222222"/>
                </a:solidFill>
              </a:defRPr>
            </a:lvl1pPr>
            <a:lvl2pPr marL="914400" lvl="1" indent="-425450" algn="l">
              <a:lnSpc>
                <a:spcPct val="100000"/>
              </a:lnSpc>
              <a:spcBef>
                <a:spcPts val="400"/>
              </a:spcBef>
              <a:spcAft>
                <a:spcPts val="0"/>
              </a:spcAft>
              <a:buSzPts val="3100"/>
              <a:buChar char="-"/>
              <a:defRPr/>
            </a:lvl2pPr>
            <a:lvl3pPr marL="1371600" lvl="2" indent="-425450" algn="l">
              <a:lnSpc>
                <a:spcPct val="100000"/>
              </a:lnSpc>
              <a:spcBef>
                <a:spcPts val="400"/>
              </a:spcBef>
              <a:spcAft>
                <a:spcPts val="0"/>
              </a:spcAft>
              <a:buSzPts val="3100"/>
              <a:buChar char="-"/>
              <a:defRPr/>
            </a:lvl3pPr>
            <a:lvl4pPr marL="1828800" lvl="3" indent="-425450" algn="l">
              <a:lnSpc>
                <a:spcPct val="100000"/>
              </a:lnSpc>
              <a:spcBef>
                <a:spcPts val="400"/>
              </a:spcBef>
              <a:spcAft>
                <a:spcPts val="0"/>
              </a:spcAft>
              <a:buSzPts val="3100"/>
              <a:buChar char="-"/>
              <a:defRPr/>
            </a:lvl4pPr>
            <a:lvl5pPr marL="2286000" lvl="4" indent="-425450" algn="l">
              <a:lnSpc>
                <a:spcPct val="100000"/>
              </a:lnSpc>
              <a:spcBef>
                <a:spcPts val="400"/>
              </a:spcBef>
              <a:spcAft>
                <a:spcPts val="0"/>
              </a:spcAft>
              <a:buSzPts val="31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292" name="Google Shape;292;p38"/>
          <p:cNvSpPr txBox="1">
            <a:spLocks noGrp="1"/>
          </p:cNvSpPr>
          <p:nvPr>
            <p:ph type="ftr" idx="11"/>
          </p:nvPr>
        </p:nvSpPr>
        <p:spPr>
          <a:xfrm>
            <a:off x="675216" y="5655759"/>
            <a:ext cx="10833300" cy="514800"/>
          </a:xfrm>
          <a:prstGeom prst="rect">
            <a:avLst/>
          </a:prstGeom>
          <a:noFill/>
          <a:ln>
            <a:noFill/>
          </a:ln>
        </p:spPr>
        <p:txBody>
          <a:bodyPr spcFirstLastPara="1" wrap="square" lIns="0" tIns="60925" rIns="121900" bIns="60925" anchor="ctr" anchorCtr="0">
            <a:noAutofit/>
          </a:bodyPr>
          <a:lstStyle>
            <a:lvl1pPr lvl="0" algn="l">
              <a:lnSpc>
                <a:spcPct val="93000"/>
              </a:lnSpc>
              <a:spcBef>
                <a:spcPts val="0"/>
              </a:spcBef>
              <a:spcAft>
                <a:spcPts val="0"/>
              </a:spcAft>
              <a:buSzPts val="1900"/>
              <a:buNone/>
              <a:defRPr sz="1900"/>
            </a:lvl1pPr>
            <a:lvl2pPr lvl="1" algn="l">
              <a:lnSpc>
                <a:spcPct val="93000"/>
              </a:lnSpc>
              <a:spcBef>
                <a:spcPts val="0"/>
              </a:spcBef>
              <a:spcAft>
                <a:spcPts val="0"/>
              </a:spcAft>
              <a:buSzPts val="1900"/>
              <a:buNone/>
              <a:defRPr sz="1900"/>
            </a:lvl2pPr>
            <a:lvl3pPr lvl="2" algn="l">
              <a:lnSpc>
                <a:spcPct val="93000"/>
              </a:lnSpc>
              <a:spcBef>
                <a:spcPts val="0"/>
              </a:spcBef>
              <a:spcAft>
                <a:spcPts val="0"/>
              </a:spcAft>
              <a:buSzPts val="1900"/>
              <a:buNone/>
              <a:defRPr sz="1900"/>
            </a:lvl3pPr>
            <a:lvl4pPr lvl="3" algn="l">
              <a:lnSpc>
                <a:spcPct val="93000"/>
              </a:lnSpc>
              <a:spcBef>
                <a:spcPts val="0"/>
              </a:spcBef>
              <a:spcAft>
                <a:spcPts val="0"/>
              </a:spcAft>
              <a:buSzPts val="1900"/>
              <a:buNone/>
              <a:defRPr sz="1900"/>
            </a:lvl4pPr>
            <a:lvl5pPr lvl="4" algn="l">
              <a:lnSpc>
                <a:spcPct val="93000"/>
              </a:lnSpc>
              <a:spcBef>
                <a:spcPts val="0"/>
              </a:spcBef>
              <a:spcAft>
                <a:spcPts val="0"/>
              </a:spcAft>
              <a:buSzPts val="1900"/>
              <a:buNone/>
              <a:defRPr sz="1900"/>
            </a:lvl5pPr>
            <a:lvl6pPr lvl="5" algn="l">
              <a:lnSpc>
                <a:spcPct val="93000"/>
              </a:lnSpc>
              <a:spcBef>
                <a:spcPts val="0"/>
              </a:spcBef>
              <a:spcAft>
                <a:spcPts val="0"/>
              </a:spcAft>
              <a:buSzPts val="1900"/>
              <a:buNone/>
              <a:defRPr sz="1900"/>
            </a:lvl6pPr>
            <a:lvl7pPr lvl="6" algn="l">
              <a:lnSpc>
                <a:spcPct val="93000"/>
              </a:lnSpc>
              <a:spcBef>
                <a:spcPts val="0"/>
              </a:spcBef>
              <a:spcAft>
                <a:spcPts val="0"/>
              </a:spcAft>
              <a:buSzPts val="1900"/>
              <a:buNone/>
              <a:defRPr sz="1900"/>
            </a:lvl7pPr>
            <a:lvl8pPr lvl="7" algn="l">
              <a:lnSpc>
                <a:spcPct val="93000"/>
              </a:lnSpc>
              <a:spcBef>
                <a:spcPts val="0"/>
              </a:spcBef>
              <a:spcAft>
                <a:spcPts val="0"/>
              </a:spcAft>
              <a:buSzPts val="1900"/>
              <a:buNone/>
              <a:defRPr sz="1900"/>
            </a:lvl8pPr>
            <a:lvl9pPr lvl="8" algn="l">
              <a:lnSpc>
                <a:spcPct val="93000"/>
              </a:lnSpc>
              <a:spcBef>
                <a:spcPts val="0"/>
              </a:spcBef>
              <a:spcAft>
                <a:spcPts val="0"/>
              </a:spcAft>
              <a:buSzPts val="1900"/>
              <a:buNone/>
              <a:defRPr sz="19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ext 2 1">
  <p:cSld name="Title and Text_8_1">
    <p:spTree>
      <p:nvGrpSpPr>
        <p:cNvPr id="1" name="Shape 293"/>
        <p:cNvGrpSpPr/>
        <p:nvPr/>
      </p:nvGrpSpPr>
      <p:grpSpPr>
        <a:xfrm>
          <a:off x="0" y="0"/>
          <a:ext cx="0" cy="0"/>
          <a:chOff x="0" y="0"/>
          <a:chExt cx="0" cy="0"/>
        </a:xfrm>
      </p:grpSpPr>
      <p:sp>
        <p:nvSpPr>
          <p:cNvPr id="294" name="Google Shape;294;p39"/>
          <p:cNvSpPr txBox="1">
            <a:spLocks noGrp="1"/>
          </p:cNvSpPr>
          <p:nvPr>
            <p:ph type="sldNum" idx="12"/>
          </p:nvPr>
        </p:nvSpPr>
        <p:spPr>
          <a:xfrm>
            <a:off x="10896533" y="6308723"/>
            <a:ext cx="620400" cy="3663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5" name="Google Shape;295;p39"/>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296" name="Google Shape;296;p39"/>
          <p:cNvSpPr txBox="1">
            <a:spLocks noGrp="1"/>
          </p:cNvSpPr>
          <p:nvPr>
            <p:ph type="body" idx="1"/>
          </p:nvPr>
        </p:nvSpPr>
        <p:spPr>
          <a:xfrm>
            <a:off x="2244695" y="6308723"/>
            <a:ext cx="8512500" cy="3663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97" name="Google Shape;297;p39"/>
          <p:cNvSpPr txBox="1">
            <a:spLocks noGrp="1"/>
          </p:cNvSpPr>
          <p:nvPr>
            <p:ph type="body" idx="2"/>
          </p:nvPr>
        </p:nvSpPr>
        <p:spPr>
          <a:xfrm>
            <a:off x="666751" y="1762064"/>
            <a:ext cx="10850100" cy="43995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0"/>
              </a:spcBef>
              <a:spcAft>
                <a:spcPts val="0"/>
              </a:spcAft>
              <a:buSzPts val="3100"/>
              <a:buNone/>
              <a:defRPr/>
            </a:lvl1pPr>
            <a:lvl2pPr marL="914400" lvl="1" indent="-228600" algn="l">
              <a:lnSpc>
                <a:spcPct val="100000"/>
              </a:lnSpc>
              <a:spcBef>
                <a:spcPts val="800"/>
              </a:spcBef>
              <a:spcAft>
                <a:spcPts val="0"/>
              </a:spcAft>
              <a:buSzPts val="2700"/>
              <a:buNone/>
              <a:defRPr/>
            </a:lvl2pPr>
            <a:lvl3pPr marL="1371600" lvl="2" indent="-228600" algn="l">
              <a:lnSpc>
                <a:spcPct val="100000"/>
              </a:lnSpc>
              <a:spcBef>
                <a:spcPts val="400"/>
              </a:spcBef>
              <a:spcAft>
                <a:spcPts val="0"/>
              </a:spcAft>
              <a:buSzPts val="2700"/>
              <a:buNone/>
              <a:defRPr/>
            </a:lvl3pPr>
            <a:lvl4pPr marL="1828800" lvl="3" indent="-228600" algn="l">
              <a:lnSpc>
                <a:spcPct val="100000"/>
              </a:lnSpc>
              <a:spcBef>
                <a:spcPts val="400"/>
              </a:spcBef>
              <a:spcAft>
                <a:spcPts val="0"/>
              </a:spcAft>
              <a:buSzPts val="2700"/>
              <a:buNone/>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298" name="Google Shape;298;p39"/>
          <p:cNvSpPr txBox="1">
            <a:spLocks noGrp="1"/>
          </p:cNvSpPr>
          <p:nvPr>
            <p:ph type="body" idx="3"/>
          </p:nvPr>
        </p:nvSpPr>
        <p:spPr>
          <a:xfrm>
            <a:off x="666750" y="1220755"/>
            <a:ext cx="10850100" cy="4317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Font typeface="Arial"/>
              <a:buNone/>
              <a:defRPr sz="2400" b="1">
                <a:solidFill>
                  <a:schemeClr val="accen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Contact Us 1">
  <p:cSld name="Contact Us_1">
    <p:bg>
      <p:bgPr>
        <a:solidFill>
          <a:srgbClr val="FFFFFF"/>
        </a:solidFill>
        <a:effectLst/>
      </p:bgPr>
    </p:bg>
    <p:spTree>
      <p:nvGrpSpPr>
        <p:cNvPr id="1" name="Shape 299"/>
        <p:cNvGrpSpPr/>
        <p:nvPr/>
      </p:nvGrpSpPr>
      <p:grpSpPr>
        <a:xfrm>
          <a:off x="0" y="0"/>
          <a:ext cx="0" cy="0"/>
          <a:chOff x="0" y="0"/>
          <a:chExt cx="0" cy="0"/>
        </a:xfrm>
      </p:grpSpPr>
      <p:pic>
        <p:nvPicPr>
          <p:cNvPr id="300" name="Google Shape;300;p40"/>
          <p:cNvPicPr preferRelativeResize="0"/>
          <p:nvPr/>
        </p:nvPicPr>
        <p:blipFill rotWithShape="1">
          <a:blip r:embed="rId2">
            <a:alphaModFix/>
          </a:blip>
          <a:srcRect b="53518"/>
          <a:stretch/>
        </p:blipFill>
        <p:spPr>
          <a:xfrm>
            <a:off x="666752" y="2386152"/>
            <a:ext cx="3358301" cy="903625"/>
          </a:xfrm>
          <a:prstGeom prst="rect">
            <a:avLst/>
          </a:prstGeom>
          <a:noFill/>
          <a:ln>
            <a:noFill/>
          </a:ln>
        </p:spPr>
      </p:pic>
      <p:grpSp>
        <p:nvGrpSpPr>
          <p:cNvPr id="301" name="Google Shape;301;p40"/>
          <p:cNvGrpSpPr/>
          <p:nvPr/>
        </p:nvGrpSpPr>
        <p:grpSpPr>
          <a:xfrm>
            <a:off x="4233" y="6761503"/>
            <a:ext cx="12191695" cy="104397"/>
            <a:chOff x="0" y="5071254"/>
            <a:chExt cx="9144000" cy="78300"/>
          </a:xfrm>
        </p:grpSpPr>
        <p:sp>
          <p:nvSpPr>
            <p:cNvPr id="302" name="Google Shape;302;p40"/>
            <p:cNvSpPr/>
            <p:nvPr/>
          </p:nvSpPr>
          <p:spPr>
            <a:xfrm>
              <a:off x="0" y="5071254"/>
              <a:ext cx="2016000" cy="78300"/>
            </a:xfrm>
            <a:prstGeom prst="rect">
              <a:avLst/>
            </a:prstGeom>
            <a:solidFill>
              <a:schemeClr val="accent1"/>
            </a:solidFill>
            <a:ln>
              <a:noFill/>
            </a:ln>
          </p:spPr>
          <p:txBody>
            <a:bodyPr spcFirstLastPara="1" wrap="square" lIns="121900" tIns="60925" rIns="121900" bIns="60925" anchor="ctr" anchorCtr="0">
              <a:noAutofit/>
            </a:bodyPr>
            <a:lstStyle/>
            <a:p>
              <a:pPr marL="0" marR="0" lvl="0" indent="0" algn="ctr" rtl="0">
                <a:lnSpc>
                  <a:spcPct val="93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sp>
          <p:nvSpPr>
            <p:cNvPr id="303" name="Google Shape;303;p40"/>
            <p:cNvSpPr/>
            <p:nvPr/>
          </p:nvSpPr>
          <p:spPr>
            <a:xfrm>
              <a:off x="2016000" y="5071254"/>
              <a:ext cx="7128000" cy="78300"/>
            </a:xfrm>
            <a:prstGeom prst="rect">
              <a:avLst/>
            </a:prstGeom>
            <a:solidFill>
              <a:schemeClr val="accent2"/>
            </a:solidFill>
            <a:ln>
              <a:noFill/>
            </a:ln>
          </p:spPr>
          <p:txBody>
            <a:bodyPr spcFirstLastPara="1" wrap="square" lIns="121900" tIns="60925" rIns="121900" bIns="60925" anchor="ctr" anchorCtr="0">
              <a:noAutofit/>
            </a:bodyPr>
            <a:lstStyle/>
            <a:p>
              <a:pPr marL="0" marR="0" lvl="0" indent="0" algn="ctr" rtl="0">
                <a:lnSpc>
                  <a:spcPct val="93000"/>
                </a:lnSpc>
                <a:spcBef>
                  <a:spcPts val="0"/>
                </a:spcBef>
                <a:spcAft>
                  <a:spcPts val="0"/>
                </a:spcAft>
                <a:buClr>
                  <a:srgbClr val="000000"/>
                </a:buClr>
                <a:buSzPts val="2400"/>
                <a:buFont typeface="Arial"/>
                <a:buNone/>
              </a:pPr>
              <a:endParaRPr sz="2400" b="0" i="0" u="none" strike="noStrike" cap="none">
                <a:solidFill>
                  <a:schemeClr val="lt1"/>
                </a:solidFill>
                <a:latin typeface="Arial"/>
                <a:ea typeface="Arial"/>
                <a:cs typeface="Arial"/>
                <a:sym typeface="Arial"/>
              </a:endParaRPr>
            </a:p>
          </p:txBody>
        </p:sp>
      </p:grpSp>
      <p:sp>
        <p:nvSpPr>
          <p:cNvPr id="304" name="Google Shape;304;p40"/>
          <p:cNvSpPr txBox="1">
            <a:spLocks noGrp="1"/>
          </p:cNvSpPr>
          <p:nvPr>
            <p:ph type="body" idx="1"/>
          </p:nvPr>
        </p:nvSpPr>
        <p:spPr>
          <a:xfrm>
            <a:off x="666751" y="3547455"/>
            <a:ext cx="10850100" cy="824100"/>
          </a:xfrm>
          <a:prstGeom prst="rect">
            <a:avLst/>
          </a:prstGeom>
          <a:noFill/>
          <a:ln>
            <a:noFill/>
          </a:ln>
        </p:spPr>
        <p:txBody>
          <a:bodyPr spcFirstLastPara="1" wrap="square" lIns="0" tIns="60925" rIns="121900" bIns="60925" anchor="ctr" anchorCtr="0">
            <a:noAutofit/>
          </a:bodyPr>
          <a:lstStyle>
            <a:lvl1pPr marL="457200" lvl="0" indent="-228600" algn="l">
              <a:lnSpc>
                <a:spcPct val="100000"/>
              </a:lnSpc>
              <a:spcBef>
                <a:spcPts val="400"/>
              </a:spcBef>
              <a:spcAft>
                <a:spcPts val="0"/>
              </a:spcAft>
              <a:buClr>
                <a:schemeClr val="accent1"/>
              </a:buClr>
              <a:buSzPts val="4700"/>
              <a:buNone/>
              <a:defRPr sz="3700">
                <a:solidFill>
                  <a:schemeClr val="accent1"/>
                </a:solidFill>
              </a:defRPr>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Clr>
                <a:schemeClr val="dk1"/>
              </a:buClr>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Clr>
                <a:schemeClr val="dk1"/>
              </a:buClr>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305" name="Google Shape;305;p40"/>
          <p:cNvSpPr txBox="1">
            <a:spLocks noGrp="1"/>
          </p:cNvSpPr>
          <p:nvPr>
            <p:ph type="body" idx="2"/>
          </p:nvPr>
        </p:nvSpPr>
        <p:spPr>
          <a:xfrm>
            <a:off x="666755" y="4408275"/>
            <a:ext cx="10850100" cy="3831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Clr>
                <a:schemeClr val="accent2"/>
              </a:buClr>
              <a:buSzPts val="3000"/>
              <a:buNone/>
              <a:defRPr sz="2400">
                <a:solidFill>
                  <a:schemeClr val="accent2"/>
                </a:solidFill>
              </a:defRPr>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Clr>
                <a:schemeClr val="dk1"/>
              </a:buClr>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Clr>
                <a:schemeClr val="dk1"/>
              </a:buClr>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
        <p:nvSpPr>
          <p:cNvPr id="306" name="Google Shape;306;p40"/>
          <p:cNvSpPr txBox="1">
            <a:spLocks noGrp="1"/>
          </p:cNvSpPr>
          <p:nvPr>
            <p:ph type="body" idx="3"/>
          </p:nvPr>
        </p:nvSpPr>
        <p:spPr>
          <a:xfrm>
            <a:off x="666749" y="4971309"/>
            <a:ext cx="10850100" cy="378000"/>
          </a:xfrm>
          <a:prstGeom prst="rect">
            <a:avLst/>
          </a:prstGeom>
          <a:noFill/>
          <a:ln>
            <a:noFill/>
          </a:ln>
        </p:spPr>
        <p:txBody>
          <a:bodyPr spcFirstLastPara="1" wrap="square" lIns="0" tIns="60925" rIns="121900" bIns="60925" anchor="t" anchorCtr="0">
            <a:noAutofit/>
          </a:bodyPr>
          <a:lstStyle>
            <a:lvl1pPr marL="457200" lvl="0" indent="-228600" algn="l">
              <a:lnSpc>
                <a:spcPct val="100000"/>
              </a:lnSpc>
              <a:spcBef>
                <a:spcPts val="400"/>
              </a:spcBef>
              <a:spcAft>
                <a:spcPts val="0"/>
              </a:spcAft>
              <a:buClr>
                <a:schemeClr val="dk1"/>
              </a:buClr>
              <a:buSzPts val="2300"/>
              <a:buNone/>
              <a:defRPr sz="1900"/>
            </a:lvl1pPr>
            <a:lvl2pPr marL="914400" lvl="1" indent="-419100" algn="l">
              <a:lnSpc>
                <a:spcPct val="100000"/>
              </a:lnSpc>
              <a:spcBef>
                <a:spcPts val="400"/>
              </a:spcBef>
              <a:spcAft>
                <a:spcPts val="0"/>
              </a:spcAft>
              <a:buSzPts val="3000"/>
              <a:buChar char="-"/>
              <a:defRPr/>
            </a:lvl2pPr>
            <a:lvl3pPr marL="1371600" lvl="2" indent="-419100" algn="l">
              <a:lnSpc>
                <a:spcPct val="100000"/>
              </a:lnSpc>
              <a:spcBef>
                <a:spcPts val="400"/>
              </a:spcBef>
              <a:spcAft>
                <a:spcPts val="0"/>
              </a:spcAft>
              <a:buClr>
                <a:schemeClr val="dk1"/>
              </a:buClr>
              <a:buSzPts val="3000"/>
              <a:buChar char="▪"/>
              <a:defRPr/>
            </a:lvl3pPr>
            <a:lvl4pPr marL="1828800" lvl="3" indent="-419100" algn="l">
              <a:lnSpc>
                <a:spcPct val="100000"/>
              </a:lnSpc>
              <a:spcBef>
                <a:spcPts val="400"/>
              </a:spcBef>
              <a:spcAft>
                <a:spcPts val="0"/>
              </a:spcAft>
              <a:buSzPts val="3000"/>
              <a:buChar char="-"/>
              <a:defRPr/>
            </a:lvl4pPr>
            <a:lvl5pPr marL="2286000" lvl="4" indent="-419100" algn="l">
              <a:lnSpc>
                <a:spcPct val="100000"/>
              </a:lnSpc>
              <a:spcBef>
                <a:spcPts val="400"/>
              </a:spcBef>
              <a:spcAft>
                <a:spcPts val="0"/>
              </a:spcAft>
              <a:buClr>
                <a:schemeClr val="dk1"/>
              </a:buClr>
              <a:buSzPts val="3000"/>
              <a:buChar char="-"/>
              <a:defRPr/>
            </a:lvl5pPr>
            <a:lvl6pPr marL="2743200" lvl="5" indent="-381000" algn="l">
              <a:lnSpc>
                <a:spcPct val="90000"/>
              </a:lnSpc>
              <a:spcBef>
                <a:spcPts val="700"/>
              </a:spcBef>
              <a:spcAft>
                <a:spcPts val="0"/>
              </a:spcAft>
              <a:buClr>
                <a:schemeClr val="dk1"/>
              </a:buClr>
              <a:buSzPts val="2400"/>
              <a:buChar char="•"/>
              <a:defRPr/>
            </a:lvl6pPr>
            <a:lvl7pPr marL="3200400" lvl="6" indent="-381000" algn="l">
              <a:lnSpc>
                <a:spcPct val="90000"/>
              </a:lnSpc>
              <a:spcBef>
                <a:spcPts val="700"/>
              </a:spcBef>
              <a:spcAft>
                <a:spcPts val="0"/>
              </a:spcAft>
              <a:buClr>
                <a:schemeClr val="dk1"/>
              </a:buClr>
              <a:buSzPts val="2400"/>
              <a:buChar char="•"/>
              <a:defRPr/>
            </a:lvl7pPr>
            <a:lvl8pPr marL="3657600" lvl="7" indent="-381000" algn="l">
              <a:lnSpc>
                <a:spcPct val="90000"/>
              </a:lnSpc>
              <a:spcBef>
                <a:spcPts val="700"/>
              </a:spcBef>
              <a:spcAft>
                <a:spcPts val="0"/>
              </a:spcAft>
              <a:buClr>
                <a:schemeClr val="dk1"/>
              </a:buClr>
              <a:buSzPts val="2400"/>
              <a:buChar char="•"/>
              <a:defRPr/>
            </a:lvl8pPr>
            <a:lvl9pPr marL="4114800" lvl="8" indent="-381000" algn="l">
              <a:lnSpc>
                <a:spcPct val="90000"/>
              </a:lnSpc>
              <a:spcBef>
                <a:spcPts val="700"/>
              </a:spcBef>
              <a:spcAft>
                <a:spcPts val="0"/>
              </a:spcAft>
              <a:buClr>
                <a:schemeClr val="dk1"/>
              </a:buClr>
              <a:buSzPts val="2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Divider 3">
  <p:cSld name="Divider 3">
    <p:bg>
      <p:bgPr>
        <a:solidFill>
          <a:srgbClr val="CFE2F3"/>
        </a:solidFill>
        <a:effectLst/>
      </p:bgPr>
    </p:bg>
    <p:spTree>
      <p:nvGrpSpPr>
        <p:cNvPr id="1" name="Shape 52"/>
        <p:cNvGrpSpPr/>
        <p:nvPr/>
      </p:nvGrpSpPr>
      <p:grpSpPr>
        <a:xfrm>
          <a:off x="0" y="0"/>
          <a:ext cx="0" cy="0"/>
          <a:chOff x="0" y="0"/>
          <a:chExt cx="0" cy="0"/>
        </a:xfrm>
      </p:grpSpPr>
      <p:grpSp>
        <p:nvGrpSpPr>
          <p:cNvPr id="53" name="Google Shape;53;p7"/>
          <p:cNvGrpSpPr/>
          <p:nvPr/>
        </p:nvGrpSpPr>
        <p:grpSpPr>
          <a:xfrm>
            <a:off x="1" y="0"/>
            <a:ext cx="12187811" cy="6874399"/>
            <a:chOff x="0" y="-1"/>
            <a:chExt cx="9141087" cy="5155928"/>
          </a:xfrm>
        </p:grpSpPr>
        <p:sp>
          <p:nvSpPr>
            <p:cNvPr id="54" name="Google Shape;54;p7"/>
            <p:cNvSpPr/>
            <p:nvPr/>
          </p:nvSpPr>
          <p:spPr>
            <a:xfrm>
              <a:off x="0" y="0"/>
              <a:ext cx="2348678" cy="3502791"/>
            </a:xfrm>
            <a:custGeom>
              <a:avLst/>
              <a:gdLst/>
              <a:ahLst/>
              <a:cxnLst/>
              <a:rect l="l" t="t" r="r" b="b"/>
              <a:pathLst>
                <a:path w="2348678" h="3502791" extrusionOk="0">
                  <a:moveTo>
                    <a:pt x="0" y="0"/>
                  </a:moveTo>
                  <a:lnTo>
                    <a:pt x="525537" y="0"/>
                  </a:lnTo>
                  <a:lnTo>
                    <a:pt x="477649" y="11761"/>
                  </a:lnTo>
                  <a:cubicBezTo>
                    <a:pt x="337298" y="54090"/>
                    <a:pt x="198160" y="111742"/>
                    <a:pt x="62225" y="183642"/>
                  </a:cubicBezTo>
                  <a:cubicBezTo>
                    <a:pt x="62225" y="183642"/>
                    <a:pt x="58176" y="186913"/>
                    <a:pt x="59890" y="190324"/>
                  </a:cubicBezTo>
                  <a:cubicBezTo>
                    <a:pt x="61604" y="193735"/>
                    <a:pt x="66959" y="192199"/>
                    <a:pt x="66959" y="192199"/>
                  </a:cubicBezTo>
                  <a:cubicBezTo>
                    <a:pt x="514156" y="-7207"/>
                    <a:pt x="986540" y="-35167"/>
                    <a:pt x="1402010" y="154763"/>
                  </a:cubicBezTo>
                  <a:cubicBezTo>
                    <a:pt x="2220361" y="528726"/>
                    <a:pt x="2546084" y="1622623"/>
                    <a:pt x="2229032" y="2734319"/>
                  </a:cubicBezTo>
                  <a:lnTo>
                    <a:pt x="2191499" y="2849202"/>
                  </a:lnTo>
                  <a:lnTo>
                    <a:pt x="2121922" y="2804073"/>
                  </a:lnTo>
                  <a:cubicBezTo>
                    <a:pt x="1801129" y="2602569"/>
                    <a:pt x="1421055" y="2395579"/>
                    <a:pt x="1003565" y="2198977"/>
                  </a:cubicBezTo>
                  <a:cubicBezTo>
                    <a:pt x="1003565" y="2198977"/>
                    <a:pt x="997199" y="2196820"/>
                    <a:pt x="995646" y="2201009"/>
                  </a:cubicBezTo>
                  <a:cubicBezTo>
                    <a:pt x="994090" y="2205199"/>
                    <a:pt x="998896" y="2208929"/>
                    <a:pt x="998896" y="2208929"/>
                  </a:cubicBezTo>
                  <a:cubicBezTo>
                    <a:pt x="1434380" y="2451555"/>
                    <a:pt x="1833684" y="2702502"/>
                    <a:pt x="2137892" y="2923903"/>
                  </a:cubicBezTo>
                  <a:lnTo>
                    <a:pt x="2161363" y="2941446"/>
                  </a:lnTo>
                  <a:lnTo>
                    <a:pt x="2151199" y="2972556"/>
                  </a:lnTo>
                  <a:cubicBezTo>
                    <a:pt x="2121939" y="3051889"/>
                    <a:pt x="2089344" y="3131057"/>
                    <a:pt x="2053361" y="3209803"/>
                  </a:cubicBezTo>
                  <a:cubicBezTo>
                    <a:pt x="2017373" y="3288530"/>
                    <a:pt x="1978850" y="3364970"/>
                    <a:pt x="1938019" y="3438996"/>
                  </a:cubicBezTo>
                  <a:lnTo>
                    <a:pt x="1899637" y="3502791"/>
                  </a:lnTo>
                  <a:lnTo>
                    <a:pt x="1749744" y="3459348"/>
                  </a:lnTo>
                  <a:lnTo>
                    <a:pt x="1608111" y="3415107"/>
                  </a:lnTo>
                  <a:cubicBezTo>
                    <a:pt x="1239845" y="3295233"/>
                    <a:pt x="807151" y="3126085"/>
                    <a:pt x="352814" y="2919107"/>
                  </a:cubicBezTo>
                  <a:cubicBezTo>
                    <a:pt x="277091" y="2884611"/>
                    <a:pt x="202558" y="2849879"/>
                    <a:pt x="129384" y="2815026"/>
                  </a:cubicBezTo>
                  <a:lnTo>
                    <a:pt x="0" y="2752034"/>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55" name="Google Shape;55;p7"/>
            <p:cNvSpPr/>
            <p:nvPr/>
          </p:nvSpPr>
          <p:spPr>
            <a:xfrm>
              <a:off x="0" y="-1"/>
              <a:ext cx="9141087" cy="5155928"/>
            </a:xfrm>
            <a:custGeom>
              <a:avLst/>
              <a:gdLst/>
              <a:ahLst/>
              <a:cxnLst/>
              <a:rect l="l" t="t" r="r" b="b"/>
              <a:pathLst>
                <a:path w="9141087" h="5155928" extrusionOk="0">
                  <a:moveTo>
                    <a:pt x="1526153" y="0"/>
                  </a:moveTo>
                  <a:lnTo>
                    <a:pt x="9141087" y="0"/>
                  </a:lnTo>
                  <a:lnTo>
                    <a:pt x="9141087" y="5154827"/>
                  </a:lnTo>
                  <a:lnTo>
                    <a:pt x="0" y="5154827"/>
                  </a:lnTo>
                  <a:lnTo>
                    <a:pt x="0" y="5146451"/>
                  </a:lnTo>
                  <a:lnTo>
                    <a:pt x="75637" y="5154368"/>
                  </a:lnTo>
                  <a:cubicBezTo>
                    <a:pt x="776345" y="5184094"/>
                    <a:pt x="1521473" y="4787639"/>
                    <a:pt x="2058507" y="4098986"/>
                  </a:cubicBezTo>
                  <a:lnTo>
                    <a:pt x="2157322" y="3961433"/>
                  </a:lnTo>
                  <a:lnTo>
                    <a:pt x="2164242" y="3962746"/>
                  </a:lnTo>
                  <a:lnTo>
                    <a:pt x="2202530" y="3971148"/>
                  </a:lnTo>
                  <a:lnTo>
                    <a:pt x="2280575" y="3984804"/>
                  </a:lnTo>
                  <a:lnTo>
                    <a:pt x="2326734" y="3993557"/>
                  </a:lnTo>
                  <a:lnTo>
                    <a:pt x="2326992" y="3992927"/>
                  </a:lnTo>
                  <a:lnTo>
                    <a:pt x="2387013" y="4003429"/>
                  </a:lnTo>
                  <a:cubicBezTo>
                    <a:pt x="2799150" y="4065178"/>
                    <a:pt x="3079131" y="4031158"/>
                    <a:pt x="3145582" y="3885282"/>
                  </a:cubicBezTo>
                  <a:cubicBezTo>
                    <a:pt x="3218973" y="3724445"/>
                    <a:pt x="3017460" y="3460150"/>
                    <a:pt x="2630604" y="3157424"/>
                  </a:cubicBezTo>
                  <a:lnTo>
                    <a:pt x="2590729" y="3127515"/>
                  </a:lnTo>
                  <a:lnTo>
                    <a:pt x="2667774" y="2889009"/>
                  </a:lnTo>
                  <a:cubicBezTo>
                    <a:pt x="3005732" y="1683964"/>
                    <a:pt x="2631698" y="490305"/>
                    <a:pt x="1719839" y="73550"/>
                  </a:cubicBezTo>
                  <a:lnTo>
                    <a:pt x="152615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56" name="Google Shape;56;p7"/>
            <p:cNvSpPr/>
            <p:nvPr/>
          </p:nvSpPr>
          <p:spPr>
            <a:xfrm>
              <a:off x="0" y="3174823"/>
              <a:ext cx="1677049" cy="1665275"/>
            </a:xfrm>
            <a:custGeom>
              <a:avLst/>
              <a:gdLst/>
              <a:ahLst/>
              <a:cxnLst/>
              <a:rect l="l" t="t" r="r" b="b"/>
              <a:pathLst>
                <a:path w="1677049" h="1665275" extrusionOk="0">
                  <a:moveTo>
                    <a:pt x="0" y="0"/>
                  </a:moveTo>
                  <a:lnTo>
                    <a:pt x="55062" y="27525"/>
                  </a:lnTo>
                  <a:cubicBezTo>
                    <a:pt x="140029" y="68726"/>
                    <a:pt x="226710" y="109496"/>
                    <a:pt x="314915" y="149684"/>
                  </a:cubicBezTo>
                  <a:cubicBezTo>
                    <a:pt x="667741" y="310496"/>
                    <a:pt x="1011578" y="446790"/>
                    <a:pt x="1331241" y="555564"/>
                  </a:cubicBezTo>
                  <a:lnTo>
                    <a:pt x="1521376" y="617362"/>
                  </a:lnTo>
                  <a:lnTo>
                    <a:pt x="1521140" y="617775"/>
                  </a:lnTo>
                  <a:lnTo>
                    <a:pt x="1540381" y="623539"/>
                  </a:lnTo>
                  <a:lnTo>
                    <a:pt x="1566219" y="631937"/>
                  </a:lnTo>
                  <a:lnTo>
                    <a:pt x="1666079" y="661195"/>
                  </a:lnTo>
                  <a:lnTo>
                    <a:pt x="1677049" y="664481"/>
                  </a:lnTo>
                  <a:lnTo>
                    <a:pt x="1667186" y="678371"/>
                  </a:lnTo>
                  <a:cubicBezTo>
                    <a:pt x="1224914" y="1253212"/>
                    <a:pt x="632916" y="1612206"/>
                    <a:pt x="58278" y="1663563"/>
                  </a:cubicBezTo>
                  <a:lnTo>
                    <a:pt x="0" y="1665275"/>
                  </a:lnTo>
                  <a:lnTo>
                    <a:pt x="0"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sp>
          <p:nvSpPr>
            <p:cNvPr id="57" name="Google Shape;57;p7"/>
            <p:cNvSpPr/>
            <p:nvPr/>
          </p:nvSpPr>
          <p:spPr>
            <a:xfrm>
              <a:off x="2376848" y="3253687"/>
              <a:ext cx="343930" cy="361770"/>
            </a:xfrm>
            <a:custGeom>
              <a:avLst/>
              <a:gdLst/>
              <a:ahLst/>
              <a:cxnLst/>
              <a:rect l="l" t="t" r="r" b="b"/>
              <a:pathLst>
                <a:path w="343930" h="361770" extrusionOk="0">
                  <a:moveTo>
                    <a:pt x="163744" y="0"/>
                  </a:moveTo>
                  <a:lnTo>
                    <a:pt x="178396" y="13750"/>
                  </a:lnTo>
                  <a:cubicBezTo>
                    <a:pt x="304317" y="138942"/>
                    <a:pt x="364544" y="238018"/>
                    <a:pt x="337605" y="297178"/>
                  </a:cubicBezTo>
                  <a:cubicBezTo>
                    <a:pt x="320278" y="335262"/>
                    <a:pt x="269017" y="356259"/>
                    <a:pt x="189169" y="361598"/>
                  </a:cubicBezTo>
                  <a:lnTo>
                    <a:pt x="101228" y="361770"/>
                  </a:lnTo>
                  <a:lnTo>
                    <a:pt x="94227" y="361237"/>
                  </a:lnTo>
                  <a:lnTo>
                    <a:pt x="4676" y="352915"/>
                  </a:lnTo>
                  <a:lnTo>
                    <a:pt x="0" y="352321"/>
                  </a:lnTo>
                  <a:lnTo>
                    <a:pt x="101987" y="150236"/>
                  </a:lnTo>
                  <a:lnTo>
                    <a:pt x="163744"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chemeClr val="dk1"/>
                </a:buClr>
                <a:buSzPts val="2400"/>
                <a:buFont typeface="Calibri"/>
                <a:buNone/>
              </a:pPr>
              <a:endParaRPr sz="2400" b="0" i="0" u="none" strike="noStrike" cap="none">
                <a:solidFill>
                  <a:srgbClr val="000000"/>
                </a:solidFill>
                <a:latin typeface="Arial"/>
                <a:ea typeface="Arial"/>
                <a:cs typeface="Arial"/>
                <a:sym typeface="Arial"/>
              </a:endParaRPr>
            </a:p>
          </p:txBody>
        </p:sp>
      </p:grpSp>
      <p:sp>
        <p:nvSpPr>
          <p:cNvPr id="58" name="Google Shape;58;p7"/>
          <p:cNvSpPr txBox="1">
            <a:spLocks noGrp="1"/>
          </p:cNvSpPr>
          <p:nvPr>
            <p:ph type="body" idx="1"/>
          </p:nvPr>
        </p:nvSpPr>
        <p:spPr>
          <a:xfrm>
            <a:off x="5186289" y="3547454"/>
            <a:ext cx="5935500" cy="824100"/>
          </a:xfrm>
          <a:prstGeom prst="rect">
            <a:avLst/>
          </a:prstGeom>
          <a:noFill/>
          <a:ln>
            <a:noFill/>
          </a:ln>
        </p:spPr>
        <p:txBody>
          <a:bodyPr spcFirstLastPara="1" wrap="square" lIns="0" tIns="45700" rIns="91425" bIns="45700" anchor="ctr" anchorCtr="0">
            <a:noAutofit/>
          </a:bodyPr>
          <a:lstStyle>
            <a:lvl1pPr marL="457200" lvl="0" indent="-228600" algn="l">
              <a:lnSpc>
                <a:spcPct val="100000"/>
              </a:lnSpc>
              <a:spcBef>
                <a:spcPts val="400"/>
              </a:spcBef>
              <a:spcAft>
                <a:spcPts val="0"/>
              </a:spcAft>
              <a:buSzPts val="4700"/>
              <a:buNone/>
              <a:defRPr sz="3700">
                <a:solidFill>
                  <a:schemeClr val="l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59" name="Google Shape;59;p7"/>
          <p:cNvSpPr txBox="1">
            <a:spLocks noGrp="1"/>
          </p:cNvSpPr>
          <p:nvPr>
            <p:ph type="body" idx="2"/>
          </p:nvPr>
        </p:nvSpPr>
        <p:spPr>
          <a:xfrm>
            <a:off x="5186292" y="4408274"/>
            <a:ext cx="5935500" cy="383100"/>
          </a:xfrm>
          <a:prstGeom prst="rect">
            <a:avLst/>
          </a:prstGeom>
          <a:noFill/>
          <a:ln>
            <a:noFill/>
          </a:ln>
        </p:spPr>
        <p:txBody>
          <a:bodyPr spcFirstLastPara="1" wrap="square" lIns="0" tIns="45700" rIns="91425" bIns="45700" anchor="t" anchorCtr="0">
            <a:noAutofit/>
          </a:bodyPr>
          <a:lstStyle>
            <a:lvl1pPr marL="457200" lvl="0" indent="-228600" algn="l">
              <a:lnSpc>
                <a:spcPct val="100000"/>
              </a:lnSpc>
              <a:spcBef>
                <a:spcPts val="400"/>
              </a:spcBef>
              <a:spcAft>
                <a:spcPts val="0"/>
              </a:spcAft>
              <a:buSzPts val="3100"/>
              <a:buNone/>
              <a:defRPr sz="2400">
                <a:solidFill>
                  <a:schemeClr val="lt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pic>
        <p:nvPicPr>
          <p:cNvPr id="60" name="Google Shape;60;p7"/>
          <p:cNvPicPr preferRelativeResize="0"/>
          <p:nvPr/>
        </p:nvPicPr>
        <p:blipFill rotWithShape="1">
          <a:blip r:embed="rId2">
            <a:alphaModFix/>
          </a:blip>
          <a:srcRect b="52284"/>
          <a:stretch/>
        </p:blipFill>
        <p:spPr>
          <a:xfrm>
            <a:off x="5203087" y="2168490"/>
            <a:ext cx="4134491" cy="114205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and Text">
  <p:cSld name="Image and Text">
    <p:spTree>
      <p:nvGrpSpPr>
        <p:cNvPr id="1" name="Shape 61"/>
        <p:cNvGrpSpPr/>
        <p:nvPr/>
      </p:nvGrpSpPr>
      <p:grpSpPr>
        <a:xfrm>
          <a:off x="0" y="0"/>
          <a:ext cx="0" cy="0"/>
          <a:chOff x="0" y="0"/>
          <a:chExt cx="0" cy="0"/>
        </a:xfrm>
      </p:grpSpPr>
      <p:sp>
        <p:nvSpPr>
          <p:cNvPr id="62" name="Google Shape;62;p8"/>
          <p:cNvSpPr>
            <a:spLocks noGrp="1"/>
          </p:cNvSpPr>
          <p:nvPr>
            <p:ph type="pic" idx="2"/>
          </p:nvPr>
        </p:nvSpPr>
        <p:spPr>
          <a:xfrm>
            <a:off x="656074" y="1221319"/>
            <a:ext cx="7743900" cy="4940400"/>
          </a:xfrm>
          <a:prstGeom prst="rect">
            <a:avLst/>
          </a:prstGeom>
          <a:noFill/>
          <a:ln>
            <a:noFill/>
          </a:ln>
        </p:spPr>
      </p:sp>
      <p:sp>
        <p:nvSpPr>
          <p:cNvPr id="63" name="Google Shape;63;p8"/>
          <p:cNvSpPr txBox="1">
            <a:spLocks noGrp="1"/>
          </p:cNvSpPr>
          <p:nvPr>
            <p:ph type="body" idx="1"/>
          </p:nvPr>
        </p:nvSpPr>
        <p:spPr>
          <a:xfrm>
            <a:off x="8592277" y="1221318"/>
            <a:ext cx="2924400" cy="49404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SzPts val="2700"/>
              <a:buNone/>
              <a:defRPr sz="2100">
                <a:solidFill>
                  <a:schemeClr val="dk1"/>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64" name="Google Shape;64;p8"/>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5" name="Google Shape;65;p8"/>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66" name="Google Shape;66;p8"/>
          <p:cNvSpPr txBox="1">
            <a:spLocks noGrp="1"/>
          </p:cNvSpPr>
          <p:nvPr>
            <p:ph type="body" idx="3"/>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and Caption">
  <p:cSld name="Image and Caption">
    <p:spTree>
      <p:nvGrpSpPr>
        <p:cNvPr id="1" name="Shape 67"/>
        <p:cNvGrpSpPr/>
        <p:nvPr/>
      </p:nvGrpSpPr>
      <p:grpSpPr>
        <a:xfrm>
          <a:off x="0" y="0"/>
          <a:ext cx="0" cy="0"/>
          <a:chOff x="0" y="0"/>
          <a:chExt cx="0" cy="0"/>
        </a:xfrm>
      </p:grpSpPr>
      <p:sp>
        <p:nvSpPr>
          <p:cNvPr id="68" name="Google Shape;68;p9"/>
          <p:cNvSpPr>
            <a:spLocks noGrp="1"/>
          </p:cNvSpPr>
          <p:nvPr>
            <p:ph type="pic" idx="2"/>
          </p:nvPr>
        </p:nvSpPr>
        <p:spPr>
          <a:xfrm>
            <a:off x="656074" y="1221318"/>
            <a:ext cx="10860900" cy="4457700"/>
          </a:xfrm>
          <a:prstGeom prst="rect">
            <a:avLst/>
          </a:prstGeom>
          <a:noFill/>
          <a:ln>
            <a:noFill/>
          </a:ln>
        </p:spPr>
      </p:sp>
      <p:sp>
        <p:nvSpPr>
          <p:cNvPr id="69" name="Google Shape;69;p9"/>
          <p:cNvSpPr txBox="1">
            <a:spLocks noGrp="1"/>
          </p:cNvSpPr>
          <p:nvPr>
            <p:ph type="body" idx="1"/>
          </p:nvPr>
        </p:nvSpPr>
        <p:spPr>
          <a:xfrm>
            <a:off x="665645" y="5678867"/>
            <a:ext cx="108609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700"/>
              <a:buNone/>
              <a:defRPr sz="21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70" name="Google Shape;70;p9"/>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9"/>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72" name="Google Shape;72;p9"/>
          <p:cNvSpPr txBox="1">
            <a:spLocks noGrp="1"/>
          </p:cNvSpPr>
          <p:nvPr>
            <p:ph type="body" idx="3"/>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Images with Captions">
  <p:cSld name="2 Images with Captions">
    <p:spTree>
      <p:nvGrpSpPr>
        <p:cNvPr id="1" name="Shape 73"/>
        <p:cNvGrpSpPr/>
        <p:nvPr/>
      </p:nvGrpSpPr>
      <p:grpSpPr>
        <a:xfrm>
          <a:off x="0" y="0"/>
          <a:ext cx="0" cy="0"/>
          <a:chOff x="0" y="0"/>
          <a:chExt cx="0" cy="0"/>
        </a:xfrm>
      </p:grpSpPr>
      <p:sp>
        <p:nvSpPr>
          <p:cNvPr id="74" name="Google Shape;74;p10"/>
          <p:cNvSpPr>
            <a:spLocks noGrp="1"/>
          </p:cNvSpPr>
          <p:nvPr>
            <p:ph type="pic" idx="2"/>
          </p:nvPr>
        </p:nvSpPr>
        <p:spPr>
          <a:xfrm>
            <a:off x="666751" y="1221317"/>
            <a:ext cx="5247300" cy="4402800"/>
          </a:xfrm>
          <a:prstGeom prst="rect">
            <a:avLst/>
          </a:prstGeom>
          <a:noFill/>
          <a:ln>
            <a:noFill/>
          </a:ln>
        </p:spPr>
      </p:sp>
      <p:sp>
        <p:nvSpPr>
          <p:cNvPr id="75" name="Google Shape;75;p10"/>
          <p:cNvSpPr txBox="1">
            <a:spLocks noGrp="1"/>
          </p:cNvSpPr>
          <p:nvPr>
            <p:ph type="body" idx="1"/>
          </p:nvPr>
        </p:nvSpPr>
        <p:spPr>
          <a:xfrm>
            <a:off x="681525" y="5624064"/>
            <a:ext cx="52323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76" name="Google Shape;76;p10"/>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10"/>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78" name="Google Shape;78;p10"/>
          <p:cNvSpPr>
            <a:spLocks noGrp="1"/>
          </p:cNvSpPr>
          <p:nvPr>
            <p:ph type="pic" idx="3"/>
          </p:nvPr>
        </p:nvSpPr>
        <p:spPr>
          <a:xfrm>
            <a:off x="6288618" y="1221317"/>
            <a:ext cx="5220900" cy="4388100"/>
          </a:xfrm>
          <a:prstGeom prst="rect">
            <a:avLst/>
          </a:prstGeom>
          <a:noFill/>
          <a:ln>
            <a:noFill/>
          </a:ln>
        </p:spPr>
      </p:sp>
      <p:sp>
        <p:nvSpPr>
          <p:cNvPr id="79" name="Google Shape;79;p10"/>
          <p:cNvSpPr txBox="1">
            <a:spLocks noGrp="1"/>
          </p:cNvSpPr>
          <p:nvPr>
            <p:ph type="body" idx="4"/>
          </p:nvPr>
        </p:nvSpPr>
        <p:spPr>
          <a:xfrm>
            <a:off x="6299598" y="5609295"/>
            <a:ext cx="52209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80" name="Google Shape;80;p10"/>
          <p:cNvSpPr txBox="1">
            <a:spLocks noGrp="1"/>
          </p:cNvSpPr>
          <p:nvPr>
            <p:ph type="body" idx="5"/>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Images with Captions">
  <p:cSld name="3 Images with Captions">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656074" y="1221318"/>
            <a:ext cx="3519600" cy="4284000"/>
          </a:xfrm>
          <a:prstGeom prst="rect">
            <a:avLst/>
          </a:prstGeom>
          <a:noFill/>
          <a:ln>
            <a:noFill/>
          </a:ln>
        </p:spPr>
      </p:sp>
      <p:sp>
        <p:nvSpPr>
          <p:cNvPr id="83" name="Google Shape;83;p11"/>
          <p:cNvSpPr txBox="1">
            <a:spLocks noGrp="1"/>
          </p:cNvSpPr>
          <p:nvPr>
            <p:ph type="body" idx="1"/>
          </p:nvPr>
        </p:nvSpPr>
        <p:spPr>
          <a:xfrm>
            <a:off x="656074" y="5505449"/>
            <a:ext cx="35196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84" name="Google Shape;84;p11"/>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1"/>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86" name="Google Shape;86;p11"/>
          <p:cNvSpPr>
            <a:spLocks noGrp="1"/>
          </p:cNvSpPr>
          <p:nvPr>
            <p:ph type="pic" idx="3"/>
          </p:nvPr>
        </p:nvSpPr>
        <p:spPr>
          <a:xfrm>
            <a:off x="4319770" y="1221318"/>
            <a:ext cx="3519600" cy="4284000"/>
          </a:xfrm>
          <a:prstGeom prst="rect">
            <a:avLst/>
          </a:prstGeom>
          <a:noFill/>
          <a:ln>
            <a:noFill/>
          </a:ln>
        </p:spPr>
      </p:sp>
      <p:sp>
        <p:nvSpPr>
          <p:cNvPr id="87" name="Google Shape;87;p11"/>
          <p:cNvSpPr txBox="1">
            <a:spLocks noGrp="1"/>
          </p:cNvSpPr>
          <p:nvPr>
            <p:ph type="body" idx="4"/>
          </p:nvPr>
        </p:nvSpPr>
        <p:spPr>
          <a:xfrm>
            <a:off x="4319770" y="5505449"/>
            <a:ext cx="35196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88" name="Google Shape;88;p11"/>
          <p:cNvSpPr>
            <a:spLocks noGrp="1"/>
          </p:cNvSpPr>
          <p:nvPr>
            <p:ph type="pic" idx="5"/>
          </p:nvPr>
        </p:nvSpPr>
        <p:spPr>
          <a:xfrm>
            <a:off x="7983466" y="1221318"/>
            <a:ext cx="3519600" cy="4284000"/>
          </a:xfrm>
          <a:prstGeom prst="rect">
            <a:avLst/>
          </a:prstGeom>
          <a:noFill/>
          <a:ln>
            <a:noFill/>
          </a:ln>
        </p:spPr>
      </p:sp>
      <p:sp>
        <p:nvSpPr>
          <p:cNvPr id="89" name="Google Shape;89;p11"/>
          <p:cNvSpPr txBox="1">
            <a:spLocks noGrp="1"/>
          </p:cNvSpPr>
          <p:nvPr>
            <p:ph type="body" idx="6"/>
          </p:nvPr>
        </p:nvSpPr>
        <p:spPr>
          <a:xfrm>
            <a:off x="7983466" y="5505449"/>
            <a:ext cx="3519600" cy="456300"/>
          </a:xfrm>
          <a:prstGeom prst="rect">
            <a:avLst/>
          </a:prstGeom>
          <a:noFill/>
          <a:ln>
            <a:noFill/>
          </a:ln>
        </p:spPr>
        <p:txBody>
          <a:bodyPr spcFirstLastPara="1" wrap="square" lIns="0" tIns="0" rIns="0" bIns="0" anchor="ctr" anchorCtr="0">
            <a:noAutofit/>
          </a:bodyPr>
          <a:lstStyle>
            <a:lvl1pPr marL="457200" lvl="0" indent="-228600" algn="ctr">
              <a:lnSpc>
                <a:spcPct val="100000"/>
              </a:lnSpc>
              <a:spcBef>
                <a:spcPts val="400"/>
              </a:spcBef>
              <a:spcAft>
                <a:spcPts val="0"/>
              </a:spcAft>
              <a:buSzPts val="2300"/>
              <a:buNone/>
              <a:defRPr sz="19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90" name="Google Shape;90;p11"/>
          <p:cNvSpPr txBox="1">
            <a:spLocks noGrp="1"/>
          </p:cNvSpPr>
          <p:nvPr>
            <p:ph type="body" idx="7"/>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xt and Chart">
  <p:cSld name="Text and Chart">
    <p:spTree>
      <p:nvGrpSpPr>
        <p:cNvPr id="1" name="Shape 91"/>
        <p:cNvGrpSpPr/>
        <p:nvPr/>
      </p:nvGrpSpPr>
      <p:grpSpPr>
        <a:xfrm>
          <a:off x="0" y="0"/>
          <a:ext cx="0" cy="0"/>
          <a:chOff x="0" y="0"/>
          <a:chExt cx="0" cy="0"/>
        </a:xfrm>
      </p:grpSpPr>
      <p:sp>
        <p:nvSpPr>
          <p:cNvPr id="92" name="Google Shape;92;p12"/>
          <p:cNvSpPr txBox="1">
            <a:spLocks noGrp="1"/>
          </p:cNvSpPr>
          <p:nvPr>
            <p:ph type="body" idx="1"/>
          </p:nvPr>
        </p:nvSpPr>
        <p:spPr>
          <a:xfrm>
            <a:off x="666751" y="1221319"/>
            <a:ext cx="3509100" cy="4940400"/>
          </a:xfrm>
          <a:prstGeom prst="rect">
            <a:avLst/>
          </a:prstGeom>
          <a:noFill/>
          <a:ln>
            <a:noFill/>
          </a:ln>
        </p:spPr>
        <p:txBody>
          <a:bodyPr spcFirstLastPara="1" wrap="square" lIns="0" tIns="45700" rIns="91425" bIns="45700" anchor="t" anchorCtr="0">
            <a:noAutofit/>
          </a:bodyPr>
          <a:lstStyle>
            <a:lvl1pPr marL="457200" lvl="0" indent="-374650" algn="l">
              <a:lnSpc>
                <a:spcPct val="100000"/>
              </a:lnSpc>
              <a:spcBef>
                <a:spcPts val="400"/>
              </a:spcBef>
              <a:spcAft>
                <a:spcPts val="0"/>
              </a:spcAft>
              <a:buSzPts val="2300"/>
              <a:buChar char="•"/>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
        <p:nvSpPr>
          <p:cNvPr id="93" name="Google Shape;93;p12"/>
          <p:cNvSpPr>
            <a:spLocks noGrp="1"/>
          </p:cNvSpPr>
          <p:nvPr>
            <p:ph type="chart" idx="2"/>
          </p:nvPr>
        </p:nvSpPr>
        <p:spPr>
          <a:xfrm>
            <a:off x="4367809" y="1221319"/>
            <a:ext cx="7157700" cy="4940400"/>
          </a:xfrm>
          <a:prstGeom prst="rect">
            <a:avLst/>
          </a:prstGeom>
          <a:noFill/>
          <a:ln>
            <a:noFill/>
          </a:ln>
        </p:spPr>
        <p:txBody>
          <a:bodyPr spcFirstLastPara="1" wrap="square" lIns="0" tIns="45700" rIns="91425" bIns="45700" anchor="t" anchorCtr="0">
            <a:noAutofit/>
          </a:bodyPr>
          <a:lstStyle>
            <a:lvl1pPr marR="0" lvl="0" algn="ctr" rtl="0">
              <a:lnSpc>
                <a:spcPct val="100000"/>
              </a:lnSpc>
              <a:spcBef>
                <a:spcPts val="400"/>
              </a:spcBef>
              <a:spcAft>
                <a:spcPts val="0"/>
              </a:spcAft>
              <a:buClr>
                <a:schemeClr val="accent2"/>
              </a:buClr>
              <a:buSzPts val="3100"/>
              <a:buFont typeface="Arial"/>
              <a:buNone/>
              <a:defRPr sz="2400" b="0" i="0" u="none" strike="noStrike" cap="none">
                <a:solidFill>
                  <a:schemeClr val="accent1"/>
                </a:solidFill>
                <a:latin typeface="Arial"/>
                <a:ea typeface="Arial"/>
                <a:cs typeface="Arial"/>
                <a:sym typeface="Arial"/>
              </a:defRPr>
            </a:lvl1pPr>
            <a:lvl2pPr marR="0" lvl="1"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2pPr>
            <a:lvl3pPr marR="0" lvl="2"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3pPr>
            <a:lvl4pPr marR="0" lvl="3"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4pPr>
            <a:lvl5pPr marR="0" lvl="4" algn="l" rtl="0">
              <a:lnSpc>
                <a:spcPct val="100000"/>
              </a:lnSpc>
              <a:spcBef>
                <a:spcPts val="400"/>
              </a:spcBef>
              <a:spcAft>
                <a:spcPts val="0"/>
              </a:spcAft>
              <a:buClr>
                <a:schemeClr val="accent2"/>
              </a:buClr>
              <a:buSzPts val="1700"/>
              <a:buFont typeface="NTR"/>
              <a:buChar char="-"/>
              <a:defRPr sz="1500" b="0" i="0" u="none" strike="noStrike" cap="none">
                <a:solidFill>
                  <a:schemeClr val="accent1"/>
                </a:solidFill>
                <a:latin typeface="Arial"/>
                <a:ea typeface="Arial"/>
                <a:cs typeface="Arial"/>
                <a:sym typeface="Arial"/>
              </a:defRPr>
            </a:lvl5pPr>
            <a:lvl6pPr marR="0" lvl="5"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R="0" lvl="6"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R="0" lvl="7"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R="0" lvl="8"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94" name="Google Shape;94;p12"/>
          <p:cNvSpPr txBox="1">
            <a:spLocks noGrp="1"/>
          </p:cNvSpPr>
          <p:nvPr>
            <p:ph type="sldNum" idx="12"/>
          </p:nvPr>
        </p:nvSpPr>
        <p:spPr>
          <a:xfrm>
            <a:off x="10896533" y="6308723"/>
            <a:ext cx="620400" cy="366000"/>
          </a:xfrm>
          <a:prstGeom prst="rect">
            <a:avLst/>
          </a:prstGeom>
          <a:noFill/>
          <a:ln>
            <a:noFill/>
          </a:ln>
        </p:spPr>
        <p:txBody>
          <a:bodyPr spcFirstLastPara="1" wrap="square" lIns="91425" tIns="45700" rIns="91425" bIns="45700" anchor="ctr" anchorCtr="0">
            <a:noAutofit/>
          </a:bodyPr>
          <a:lstStyle>
            <a:lvl1pPr marL="0" marR="0" lvl="0"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95" name="Google Shape;95;p12"/>
          <p:cNvSpPr txBox="1">
            <a:spLocks noGrp="1"/>
          </p:cNvSpPr>
          <p:nvPr>
            <p:ph type="title"/>
          </p:nvPr>
        </p:nvSpPr>
        <p:spPr>
          <a:xfrm>
            <a:off x="666751" y="366186"/>
            <a:ext cx="10850100" cy="745200"/>
          </a:xfrm>
          <a:prstGeom prst="rect">
            <a:avLst/>
          </a:prstGeom>
          <a:noFill/>
          <a:ln>
            <a:noFill/>
          </a:ln>
        </p:spPr>
        <p:txBody>
          <a:bodyPr spcFirstLastPara="1" wrap="square" lIns="0" tIns="45700" rIns="91425" bIns="45700" anchor="ctr" anchorCtr="0">
            <a:noAutofit/>
          </a:bodyPr>
          <a:lstStyle>
            <a:lvl1pPr lvl="0" algn="l">
              <a:lnSpc>
                <a:spcPct val="90000"/>
              </a:lnSpc>
              <a:spcBef>
                <a:spcPts val="0"/>
              </a:spcBef>
              <a:spcAft>
                <a:spcPts val="0"/>
              </a:spcAft>
              <a:buClr>
                <a:schemeClr val="accent3"/>
              </a:buClr>
              <a:buSzPts val="3200"/>
              <a:buFont typeface="Arial"/>
              <a:buNone/>
              <a:defRPr>
                <a:solidFill>
                  <a:schemeClr val="accent3"/>
                </a:solidFill>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a:endParaRPr/>
          </a:p>
        </p:txBody>
      </p:sp>
      <p:sp>
        <p:nvSpPr>
          <p:cNvPr id="96" name="Google Shape;96;p12"/>
          <p:cNvSpPr txBox="1">
            <a:spLocks noGrp="1"/>
          </p:cNvSpPr>
          <p:nvPr>
            <p:ph type="body" idx="3"/>
          </p:nvPr>
        </p:nvSpPr>
        <p:spPr>
          <a:xfrm>
            <a:off x="2244695" y="6308723"/>
            <a:ext cx="8512500" cy="366000"/>
          </a:xfrm>
          <a:prstGeom prst="rect">
            <a:avLst/>
          </a:prstGeom>
          <a:noFill/>
          <a:ln>
            <a:noFill/>
          </a:ln>
        </p:spPr>
        <p:txBody>
          <a:bodyPr spcFirstLastPara="1" wrap="square" lIns="0" tIns="45700" rIns="91425" bIns="45700" anchor="ctr" anchorCtr="0">
            <a:noAutofit/>
          </a:bodyPr>
          <a:lstStyle>
            <a:lvl1pPr marL="457200" lvl="0" indent="-228600" algn="r">
              <a:lnSpc>
                <a:spcPct val="100000"/>
              </a:lnSpc>
              <a:spcBef>
                <a:spcPts val="400"/>
              </a:spcBef>
              <a:spcAft>
                <a:spcPts val="0"/>
              </a:spcAft>
              <a:buSzPts val="2000"/>
              <a:buNone/>
              <a:defRPr sz="1600">
                <a:solidFill>
                  <a:schemeClr val="lt2"/>
                </a:solidFill>
              </a:defRPr>
            </a:lvl1pPr>
            <a:lvl2pPr marL="914400" lvl="1" indent="-374650" algn="l">
              <a:lnSpc>
                <a:spcPct val="100000"/>
              </a:lnSpc>
              <a:spcBef>
                <a:spcPts val="400"/>
              </a:spcBef>
              <a:spcAft>
                <a:spcPts val="0"/>
              </a:spcAft>
              <a:buSzPts val="2300"/>
              <a:buChar char="-"/>
              <a:defRPr/>
            </a:lvl2pPr>
            <a:lvl3pPr marL="1371600" lvl="2" indent="-374650" algn="l">
              <a:lnSpc>
                <a:spcPct val="100000"/>
              </a:lnSpc>
              <a:spcBef>
                <a:spcPts val="400"/>
              </a:spcBef>
              <a:spcAft>
                <a:spcPts val="0"/>
              </a:spcAft>
              <a:buSzPts val="2300"/>
              <a:buChar char="-"/>
              <a:defRPr/>
            </a:lvl3pPr>
            <a:lvl4pPr marL="1828800" lvl="3" indent="-374650" algn="l">
              <a:lnSpc>
                <a:spcPct val="100000"/>
              </a:lnSpc>
              <a:spcBef>
                <a:spcPts val="400"/>
              </a:spcBef>
              <a:spcAft>
                <a:spcPts val="0"/>
              </a:spcAft>
              <a:buSzPts val="2300"/>
              <a:buChar char="-"/>
              <a:defRPr/>
            </a:lvl4pPr>
            <a:lvl5pPr marL="2286000" lvl="4" indent="-374650" algn="l">
              <a:lnSpc>
                <a:spcPct val="100000"/>
              </a:lnSpc>
              <a:spcBef>
                <a:spcPts val="400"/>
              </a:spcBef>
              <a:spcAft>
                <a:spcPts val="0"/>
              </a:spcAft>
              <a:buSzPts val="2300"/>
              <a:buChar char="-"/>
              <a:defRPr/>
            </a:lvl5pPr>
            <a:lvl6pPr marL="2743200" lvl="5" indent="-349250" algn="l">
              <a:lnSpc>
                <a:spcPct val="90000"/>
              </a:lnSpc>
              <a:spcBef>
                <a:spcPts val="700"/>
              </a:spcBef>
              <a:spcAft>
                <a:spcPts val="0"/>
              </a:spcAft>
              <a:buClr>
                <a:schemeClr val="dk1"/>
              </a:buClr>
              <a:buSzPts val="1900"/>
              <a:buChar char="•"/>
              <a:defRPr/>
            </a:lvl6pPr>
            <a:lvl7pPr marL="3200400" lvl="6" indent="-349250" algn="l">
              <a:lnSpc>
                <a:spcPct val="90000"/>
              </a:lnSpc>
              <a:spcBef>
                <a:spcPts val="700"/>
              </a:spcBef>
              <a:spcAft>
                <a:spcPts val="0"/>
              </a:spcAft>
              <a:buClr>
                <a:schemeClr val="dk1"/>
              </a:buClr>
              <a:buSzPts val="1900"/>
              <a:buChar char="•"/>
              <a:defRPr/>
            </a:lvl7pPr>
            <a:lvl8pPr marL="3657600" lvl="7" indent="-349250" algn="l">
              <a:lnSpc>
                <a:spcPct val="90000"/>
              </a:lnSpc>
              <a:spcBef>
                <a:spcPts val="700"/>
              </a:spcBef>
              <a:spcAft>
                <a:spcPts val="0"/>
              </a:spcAft>
              <a:buClr>
                <a:schemeClr val="dk1"/>
              </a:buClr>
              <a:buSzPts val="1900"/>
              <a:buChar char="•"/>
              <a:defRPr/>
            </a:lvl8pPr>
            <a:lvl9pPr marL="4114800" lvl="8" indent="-349250" algn="l">
              <a:lnSpc>
                <a:spcPct val="90000"/>
              </a:lnSpc>
              <a:spcBef>
                <a:spcPts val="700"/>
              </a:spcBef>
              <a:spcAft>
                <a:spcPts val="0"/>
              </a:spcAft>
              <a:buClr>
                <a:schemeClr val="dk1"/>
              </a:buClr>
              <a:buSzPts val="19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10959942" y="6287239"/>
            <a:ext cx="548400" cy="366000"/>
          </a:xfrm>
          <a:prstGeom prst="rect">
            <a:avLst/>
          </a:prstGeom>
          <a:noFill/>
          <a:ln>
            <a:noFill/>
          </a:ln>
        </p:spPr>
        <p:txBody>
          <a:bodyPr spcFirstLastPara="1" wrap="square" lIns="91425" tIns="45700" rIns="91425" bIns="45700" anchor="ctr" anchorCtr="0">
            <a:noAutofit/>
          </a:bodyPr>
          <a:lstStyle>
            <a:lvl1pPr marL="0" marR="0" lvl="0"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rtl="0">
              <a:lnSpc>
                <a:spcPct val="93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cxnSp>
        <p:nvCxnSpPr>
          <p:cNvPr id="11" name="Google Shape;11;p1"/>
          <p:cNvCxnSpPr/>
          <p:nvPr/>
        </p:nvCxnSpPr>
        <p:spPr>
          <a:xfrm>
            <a:off x="10912828" y="6307323"/>
            <a:ext cx="0" cy="353100"/>
          </a:xfrm>
          <a:prstGeom prst="straightConnector1">
            <a:avLst/>
          </a:prstGeom>
          <a:noFill/>
          <a:ln w="9525" cap="flat" cmpd="sng">
            <a:solidFill>
              <a:schemeClr val="accent2"/>
            </a:solidFill>
            <a:prstDash val="solid"/>
            <a:miter lim="800000"/>
            <a:headEnd type="none" w="sm" len="sm"/>
            <a:tailEnd type="none" w="sm" len="sm"/>
          </a:ln>
        </p:spPr>
      </p:cxnSp>
      <p:sp>
        <p:nvSpPr>
          <p:cNvPr id="12" name="Google Shape;12;p1"/>
          <p:cNvSpPr txBox="1">
            <a:spLocks noGrp="1"/>
          </p:cNvSpPr>
          <p:nvPr>
            <p:ph type="body" idx="1"/>
          </p:nvPr>
        </p:nvSpPr>
        <p:spPr>
          <a:xfrm>
            <a:off x="666751" y="1249031"/>
            <a:ext cx="10850100" cy="4912500"/>
          </a:xfrm>
          <a:prstGeom prst="rect">
            <a:avLst/>
          </a:prstGeom>
          <a:noFill/>
          <a:ln>
            <a:noFill/>
          </a:ln>
        </p:spPr>
        <p:txBody>
          <a:bodyPr spcFirstLastPara="1" wrap="square" lIns="0" tIns="45700" rIns="91425" bIns="45700" anchor="t" anchorCtr="0">
            <a:noAutofit/>
          </a:bodyPr>
          <a:lstStyle>
            <a:lvl1pPr marL="457200" marR="0" lvl="0" indent="-425450" algn="l" rtl="0">
              <a:lnSpc>
                <a:spcPct val="100000"/>
              </a:lnSpc>
              <a:spcBef>
                <a:spcPts val="400"/>
              </a:spcBef>
              <a:spcAft>
                <a:spcPts val="0"/>
              </a:spcAft>
              <a:buClr>
                <a:schemeClr val="accent2"/>
              </a:buClr>
              <a:buSzPts val="3100"/>
              <a:buFont typeface="Arial"/>
              <a:buChar char="•"/>
              <a:defRPr sz="2400" b="0" i="0" u="none" strike="noStrike" cap="none">
                <a:solidFill>
                  <a:schemeClr val="accent1"/>
                </a:solidFill>
                <a:latin typeface="Arial"/>
                <a:ea typeface="Arial"/>
                <a:cs typeface="Arial"/>
                <a:sym typeface="Arial"/>
              </a:defRPr>
            </a:lvl1pPr>
            <a:lvl2pPr marL="914400" marR="0" lvl="1" indent="-400050"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2pPr>
            <a:lvl3pPr marL="1371600" marR="0" lvl="2" indent="-400050"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3pPr>
            <a:lvl4pPr marL="1828800" marR="0" lvl="3" indent="-400050" algn="l" rtl="0">
              <a:lnSpc>
                <a:spcPct val="100000"/>
              </a:lnSpc>
              <a:spcBef>
                <a:spcPts val="400"/>
              </a:spcBef>
              <a:spcAft>
                <a:spcPts val="0"/>
              </a:spcAft>
              <a:buClr>
                <a:schemeClr val="accent2"/>
              </a:buClr>
              <a:buSzPts val="2700"/>
              <a:buFont typeface="NTR"/>
              <a:buChar char="-"/>
              <a:defRPr sz="2100" b="0" i="0" u="none" strike="noStrike" cap="none">
                <a:solidFill>
                  <a:schemeClr val="accent1"/>
                </a:solidFill>
                <a:latin typeface="Arial"/>
                <a:ea typeface="Arial"/>
                <a:cs typeface="Arial"/>
                <a:sym typeface="Arial"/>
              </a:defRPr>
            </a:lvl4pPr>
            <a:lvl5pPr marL="2286000" marR="0" lvl="4" indent="-336550" algn="l" rtl="0">
              <a:lnSpc>
                <a:spcPct val="100000"/>
              </a:lnSpc>
              <a:spcBef>
                <a:spcPts val="400"/>
              </a:spcBef>
              <a:spcAft>
                <a:spcPts val="0"/>
              </a:spcAft>
              <a:buClr>
                <a:schemeClr val="accent2"/>
              </a:buClr>
              <a:buSzPts val="1700"/>
              <a:buFont typeface="NTR"/>
              <a:buChar char="-"/>
              <a:defRPr sz="1500" b="0" i="0" u="none" strike="noStrike" cap="none">
                <a:solidFill>
                  <a:schemeClr val="accent1"/>
                </a:solidFill>
                <a:latin typeface="Arial"/>
                <a:ea typeface="Arial"/>
                <a:cs typeface="Arial"/>
                <a:sym typeface="Arial"/>
              </a:defRPr>
            </a:lvl5pPr>
            <a:lvl6pPr marL="2743200" marR="0" lvl="5" indent="-381000"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7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13" name="Google Shape;13;p1"/>
          <p:cNvPicPr preferRelativeResize="0"/>
          <p:nvPr/>
        </p:nvPicPr>
        <p:blipFill rotWithShape="1">
          <a:blip r:embed="rId36">
            <a:alphaModFix/>
          </a:blip>
          <a:srcRect b="52800"/>
          <a:stretch/>
        </p:blipFill>
        <p:spPr>
          <a:xfrm>
            <a:off x="683548" y="6231502"/>
            <a:ext cx="1486355" cy="406125"/>
          </a:xfrm>
          <a:prstGeom prst="rect">
            <a:avLst/>
          </a:prstGeom>
          <a:noFill/>
          <a:ln>
            <a:noFill/>
          </a:ln>
        </p:spPr>
      </p:pic>
      <p:sp>
        <p:nvSpPr>
          <p:cNvPr id="14" name="Google Shape;14;p1"/>
          <p:cNvSpPr txBox="1">
            <a:spLocks noGrp="1"/>
          </p:cNvSpPr>
          <p:nvPr>
            <p:ph type="title"/>
          </p:nvPr>
        </p:nvSpPr>
        <p:spPr>
          <a:xfrm>
            <a:off x="675217" y="366185"/>
            <a:ext cx="10850100" cy="758700"/>
          </a:xfrm>
          <a:prstGeom prst="rect">
            <a:avLst/>
          </a:prstGeom>
          <a:noFill/>
          <a:ln>
            <a:noFill/>
          </a:ln>
        </p:spPr>
        <p:txBody>
          <a:bodyPr spcFirstLastPara="1" wrap="square" lIns="0" tIns="45700" rIns="91425" bIns="45700" anchor="ctr" anchorCtr="0">
            <a:noAutofit/>
          </a:bodyPr>
          <a:lstStyle>
            <a:lvl1pPr marR="0" lvl="0" algn="l" rtl="0">
              <a:lnSpc>
                <a:spcPct val="90000"/>
              </a:lnSpc>
              <a:spcBef>
                <a:spcPts val="0"/>
              </a:spcBef>
              <a:spcAft>
                <a:spcPts val="0"/>
              </a:spcAft>
              <a:buClr>
                <a:schemeClr val="accent3"/>
              </a:buClr>
              <a:buSzPts val="3200"/>
              <a:buFont typeface="Arial"/>
              <a:buNone/>
              <a:defRPr sz="3200" b="0" i="0" u="none" strike="noStrike" cap="none">
                <a:solidFill>
                  <a:schemeClr val="accent3"/>
                </a:solidFill>
                <a:latin typeface="Arial"/>
                <a:ea typeface="Arial"/>
                <a:cs typeface="Arial"/>
                <a:sym typeface="Arial"/>
              </a:defRPr>
            </a:lvl1pPr>
            <a:lvl2pPr marR="0" lvl="1"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500"/>
              <a:buFont typeface="Arial"/>
              <a:buNone/>
              <a:defRPr sz="1900" b="0" i="0" u="none" strike="noStrike" cap="none">
                <a:solidFill>
                  <a:srgbClr val="000000"/>
                </a:solidFill>
                <a:latin typeface="Arial"/>
                <a:ea typeface="Arial"/>
                <a:cs typeface="Arial"/>
                <a:sym typeface="Arial"/>
              </a:defRPr>
            </a:lvl9pPr>
          </a:lstStyle>
          <a:p>
            <a:endParaRPr/>
          </a:p>
        </p:txBody>
      </p:sp>
      <p:grpSp>
        <p:nvGrpSpPr>
          <p:cNvPr id="15" name="Google Shape;15;p1"/>
          <p:cNvGrpSpPr/>
          <p:nvPr/>
        </p:nvGrpSpPr>
        <p:grpSpPr>
          <a:xfrm>
            <a:off x="4233" y="6761503"/>
            <a:ext cx="12191695" cy="104397"/>
            <a:chOff x="0" y="5071254"/>
            <a:chExt cx="9144000" cy="78300"/>
          </a:xfrm>
        </p:grpSpPr>
        <p:sp>
          <p:nvSpPr>
            <p:cNvPr id="16" name="Google Shape;16;p1"/>
            <p:cNvSpPr/>
            <p:nvPr/>
          </p:nvSpPr>
          <p:spPr>
            <a:xfrm>
              <a:off x="0" y="5071254"/>
              <a:ext cx="2016000" cy="783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sp>
          <p:nvSpPr>
            <p:cNvPr id="17" name="Google Shape;17;p1"/>
            <p:cNvSpPr/>
            <p:nvPr/>
          </p:nvSpPr>
          <p:spPr>
            <a:xfrm>
              <a:off x="2016000" y="5071254"/>
              <a:ext cx="7128000" cy="78300"/>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lnSpc>
                  <a:spcPct val="93000"/>
                </a:lnSpc>
                <a:spcBef>
                  <a:spcPts val="0"/>
                </a:spcBef>
                <a:spcAft>
                  <a:spcPts val="0"/>
                </a:spcAft>
                <a:buClr>
                  <a:schemeClr val="lt1"/>
                </a:buClr>
                <a:buSzPts val="2400"/>
                <a:buFont typeface="Calibri"/>
                <a:buNone/>
              </a:pPr>
              <a:endParaRPr sz="2400" b="0" i="0" u="none" strike="noStrike" cap="none">
                <a:solidFill>
                  <a:srgbClr val="EFEFF0"/>
                </a:solidFill>
                <a:latin typeface="Arial"/>
                <a:ea typeface="Arial"/>
                <a:cs typeface="Arial"/>
                <a:sym typeface="Arial"/>
              </a:endParaRPr>
            </a:p>
          </p:txBody>
        </p:sp>
      </p:gr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 id="2147483665" r:id="rId15"/>
    <p:sldLayoutId id="2147483666" r:id="rId16"/>
    <p:sldLayoutId id="2147483667" r:id="rId17"/>
    <p:sldLayoutId id="2147483668" r:id="rId18"/>
    <p:sldLayoutId id="2147483670" r:id="rId19"/>
    <p:sldLayoutId id="2147483671" r:id="rId20"/>
    <p:sldLayoutId id="2147483672" r:id="rId21"/>
    <p:sldLayoutId id="2147483673" r:id="rId22"/>
    <p:sldLayoutId id="2147483674" r:id="rId23"/>
    <p:sldLayoutId id="2147483675" r:id="rId24"/>
    <p:sldLayoutId id="2147483676" r:id="rId25"/>
    <p:sldLayoutId id="2147483678"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4.xml"/><Relationship Id="rId6" Type="http://schemas.openxmlformats.org/officeDocument/2006/relationships/image" Target="../media/image5.png"/><Relationship Id="rId5" Type="http://schemas.openxmlformats.org/officeDocument/2006/relationships/hyperlink" Target="mailto:Cameline.orlendo@swisstph.ch"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4"/>
          <p:cNvSpPr txBox="1">
            <a:spLocks noGrp="1"/>
          </p:cNvSpPr>
          <p:nvPr>
            <p:ph type="body" idx="1"/>
          </p:nvPr>
        </p:nvSpPr>
        <p:spPr>
          <a:xfrm>
            <a:off x="4122050" y="2235943"/>
            <a:ext cx="7993800" cy="613200"/>
          </a:xfrm>
          <a:prstGeom prst="rect">
            <a:avLst/>
          </a:prstGeom>
          <a:noFill/>
          <a:ln>
            <a:noFill/>
          </a:ln>
        </p:spPr>
        <p:txBody>
          <a:bodyPr spcFirstLastPara="1" wrap="square" lIns="0" tIns="45700" rIns="91425" bIns="45700" anchor="b" anchorCtr="0">
            <a:noAutofit/>
          </a:bodyPr>
          <a:lstStyle/>
          <a:p>
            <a:pPr marL="0" lvl="0" indent="0" algn="ctr" rtl="0">
              <a:lnSpc>
                <a:spcPct val="107916"/>
              </a:lnSpc>
              <a:spcBef>
                <a:spcPts val="2400"/>
              </a:spcBef>
              <a:spcAft>
                <a:spcPts val="600"/>
              </a:spcAft>
              <a:buSzPts val="1100"/>
              <a:buNone/>
            </a:pPr>
            <a:r>
              <a:rPr lang="en-US" sz="3800" b="1" dirty="0">
                <a:solidFill>
                  <a:schemeClr val="dk1"/>
                </a:solidFill>
                <a:latin typeface="Calibri"/>
                <a:ea typeface="Calibri"/>
                <a:cs typeface="Calibri"/>
                <a:sym typeface="Calibri"/>
              </a:rPr>
              <a:t>Project on Network Modelling </a:t>
            </a:r>
            <a:endParaRPr sz="3500" b="1" dirty="0">
              <a:latin typeface="Calibri"/>
              <a:ea typeface="Calibri"/>
              <a:cs typeface="Calibri"/>
              <a:sym typeface="Calibri"/>
            </a:endParaRPr>
          </a:p>
        </p:txBody>
      </p:sp>
      <p:sp>
        <p:nvSpPr>
          <p:cNvPr id="327" name="Google Shape;327;p44"/>
          <p:cNvSpPr txBox="1"/>
          <p:nvPr/>
        </p:nvSpPr>
        <p:spPr>
          <a:xfrm>
            <a:off x="6016475" y="3499639"/>
            <a:ext cx="4902300" cy="2805994"/>
          </a:xfrm>
          <a:prstGeom prst="rect">
            <a:avLst/>
          </a:prstGeom>
          <a:noFill/>
          <a:ln>
            <a:noFill/>
          </a:ln>
        </p:spPr>
        <p:txBody>
          <a:bodyPr spcFirstLastPara="1" wrap="square" lIns="91425" tIns="91425" rIns="91425" bIns="91425" anchor="t" anchorCtr="0">
            <a:spAutoFit/>
          </a:bodyPr>
          <a:lstStyle/>
          <a:p>
            <a:pPr marL="0" lvl="0" indent="0" algn="r" rtl="0">
              <a:lnSpc>
                <a:spcPct val="107916"/>
              </a:lnSpc>
              <a:spcBef>
                <a:spcPts val="0"/>
              </a:spcBef>
              <a:spcAft>
                <a:spcPts val="0"/>
              </a:spcAft>
              <a:buClr>
                <a:schemeClr val="dk1"/>
              </a:buClr>
              <a:buSzPts val="1100"/>
              <a:buFont typeface="Arial"/>
              <a:buNone/>
            </a:pPr>
            <a:r>
              <a:rPr lang="en-US" sz="1600" b="1" dirty="0">
                <a:solidFill>
                  <a:schemeClr val="dk1"/>
                </a:solidFill>
              </a:rPr>
              <a:t>29-08-2025</a:t>
            </a:r>
            <a:endParaRPr sz="1600" b="1" dirty="0">
              <a:solidFill>
                <a:schemeClr val="dk1"/>
              </a:solidFill>
            </a:endParaRPr>
          </a:p>
          <a:p>
            <a:pPr marL="0" lvl="0" indent="0" algn="l" rtl="0">
              <a:lnSpc>
                <a:spcPct val="107916"/>
              </a:lnSpc>
              <a:spcBef>
                <a:spcPts val="800"/>
              </a:spcBef>
              <a:spcAft>
                <a:spcPts val="800"/>
              </a:spcAft>
              <a:buClr>
                <a:schemeClr val="dk1"/>
              </a:buClr>
              <a:buSzPts val="1100"/>
              <a:buFont typeface="Arial"/>
              <a:buNone/>
            </a:pPr>
            <a:r>
              <a:rPr lang="en-US" sz="1600" b="1" dirty="0">
                <a:solidFill>
                  <a:schemeClr val="dk1"/>
                </a:solidFill>
              </a:rPr>
              <a:t>Sineshaw Legese Bayu</a:t>
            </a:r>
          </a:p>
          <a:p>
            <a:pPr marL="0" lvl="0" indent="0" algn="l" rtl="0">
              <a:lnSpc>
                <a:spcPct val="107916"/>
              </a:lnSpc>
              <a:spcBef>
                <a:spcPts val="800"/>
              </a:spcBef>
              <a:spcAft>
                <a:spcPts val="800"/>
              </a:spcAft>
              <a:buClr>
                <a:schemeClr val="dk1"/>
              </a:buClr>
              <a:buSzPts val="1100"/>
              <a:buFont typeface="Arial"/>
              <a:buNone/>
            </a:pPr>
            <a:r>
              <a:rPr lang="en-US" sz="1600" b="1" dirty="0" err="1">
                <a:solidFill>
                  <a:schemeClr val="dk1"/>
                </a:solidFill>
              </a:rPr>
              <a:t>Rahma</a:t>
            </a:r>
            <a:r>
              <a:rPr lang="en-US" sz="1600" b="1" dirty="0">
                <a:solidFill>
                  <a:schemeClr val="dk1"/>
                </a:solidFill>
              </a:rPr>
              <a:t> </a:t>
            </a:r>
            <a:r>
              <a:rPr lang="en-US" sz="1600" b="1" dirty="0" err="1">
                <a:solidFill>
                  <a:schemeClr val="dk1"/>
                </a:solidFill>
              </a:rPr>
              <a:t>Jumaa</a:t>
            </a:r>
            <a:r>
              <a:rPr lang="en-US" sz="1600" b="1" dirty="0">
                <a:solidFill>
                  <a:schemeClr val="dk1"/>
                </a:solidFill>
              </a:rPr>
              <a:t> </a:t>
            </a:r>
            <a:r>
              <a:rPr lang="en-US" sz="1600" b="1" dirty="0" err="1">
                <a:solidFill>
                  <a:schemeClr val="dk1"/>
                </a:solidFill>
              </a:rPr>
              <a:t>Sheshe</a:t>
            </a:r>
            <a:endParaRPr lang="en-US" sz="1600" b="1" dirty="0">
              <a:solidFill>
                <a:schemeClr val="dk1"/>
              </a:solidFill>
            </a:endParaRPr>
          </a:p>
          <a:p>
            <a:pPr marL="0" lvl="0" indent="0" algn="l" rtl="0">
              <a:lnSpc>
                <a:spcPct val="107916"/>
              </a:lnSpc>
              <a:spcBef>
                <a:spcPts val="800"/>
              </a:spcBef>
              <a:spcAft>
                <a:spcPts val="800"/>
              </a:spcAft>
              <a:buClr>
                <a:schemeClr val="dk1"/>
              </a:buClr>
              <a:buSzPts val="1100"/>
              <a:buFont typeface="Arial"/>
              <a:buNone/>
            </a:pPr>
            <a:r>
              <a:rPr lang="en-US" sz="1600" b="1" dirty="0">
                <a:solidFill>
                  <a:schemeClr val="dk1"/>
                </a:solidFill>
              </a:rPr>
              <a:t>Frank </a:t>
            </a:r>
            <a:r>
              <a:rPr lang="en-US" sz="1600" b="1" dirty="0" err="1">
                <a:solidFill>
                  <a:schemeClr val="dk1"/>
                </a:solidFill>
              </a:rPr>
              <a:t>Chacky</a:t>
            </a:r>
            <a:endParaRPr lang="en-US" sz="1600" b="1" dirty="0">
              <a:solidFill>
                <a:schemeClr val="dk1"/>
              </a:solidFill>
            </a:endParaRPr>
          </a:p>
          <a:p>
            <a:pPr marL="0" lvl="0" indent="0" algn="l" rtl="0">
              <a:lnSpc>
                <a:spcPct val="107916"/>
              </a:lnSpc>
              <a:spcBef>
                <a:spcPts val="800"/>
              </a:spcBef>
              <a:spcAft>
                <a:spcPts val="800"/>
              </a:spcAft>
              <a:buClr>
                <a:schemeClr val="dk1"/>
              </a:buClr>
              <a:buSzPts val="1100"/>
              <a:buFont typeface="Arial"/>
              <a:buNone/>
            </a:pPr>
            <a:r>
              <a:rPr lang="en-US" sz="1600" b="1" dirty="0">
                <a:solidFill>
                  <a:schemeClr val="dk1"/>
                </a:solidFill>
              </a:rPr>
              <a:t>Charles </a:t>
            </a:r>
            <a:r>
              <a:rPr lang="en-US" sz="1600" b="1" dirty="0" err="1">
                <a:solidFill>
                  <a:schemeClr val="dk1"/>
                </a:solidFill>
              </a:rPr>
              <a:t>Arnest</a:t>
            </a:r>
            <a:r>
              <a:rPr lang="en-US" sz="1600" b="1" dirty="0">
                <a:solidFill>
                  <a:schemeClr val="dk1"/>
                </a:solidFill>
              </a:rPr>
              <a:t> </a:t>
            </a:r>
            <a:r>
              <a:rPr lang="en-US" sz="1600" b="1" dirty="0" err="1">
                <a:solidFill>
                  <a:schemeClr val="dk1"/>
                </a:solidFill>
              </a:rPr>
              <a:t>Obat</a:t>
            </a:r>
            <a:endParaRPr lang="en-US" sz="1600" b="1" dirty="0">
              <a:solidFill>
                <a:schemeClr val="dk1"/>
              </a:solidFill>
            </a:endParaRPr>
          </a:p>
          <a:p>
            <a:pPr marL="0" lvl="0" indent="0" algn="l" rtl="0">
              <a:lnSpc>
                <a:spcPct val="107916"/>
              </a:lnSpc>
              <a:spcBef>
                <a:spcPts val="800"/>
              </a:spcBef>
              <a:spcAft>
                <a:spcPts val="800"/>
              </a:spcAft>
              <a:buClr>
                <a:schemeClr val="dk1"/>
              </a:buClr>
              <a:buSzPts val="1100"/>
              <a:buFont typeface="Arial"/>
              <a:buNone/>
            </a:pPr>
            <a:r>
              <a:rPr lang="en-US" sz="1600" b="1" dirty="0">
                <a:solidFill>
                  <a:schemeClr val="dk1"/>
                </a:solidFill>
              </a:rPr>
              <a:t>Sahar </a:t>
            </a:r>
            <a:r>
              <a:rPr lang="en-US" sz="1600" b="1" dirty="0" err="1">
                <a:solidFill>
                  <a:schemeClr val="dk1"/>
                </a:solidFill>
              </a:rPr>
              <a:t>Trabelsi</a:t>
            </a:r>
            <a:endParaRPr lang="en-US" sz="1600" b="1" dirty="0">
              <a:solidFill>
                <a:schemeClr val="dk1"/>
              </a:solidFill>
            </a:endParaRPr>
          </a:p>
        </p:txBody>
      </p:sp>
      <p:pic>
        <p:nvPicPr>
          <p:cNvPr id="328" name="Google Shape;328;p44"/>
          <p:cNvPicPr preferRelativeResize="0"/>
          <p:nvPr/>
        </p:nvPicPr>
        <p:blipFill>
          <a:blip r:embed="rId3">
            <a:alphaModFix/>
          </a:blip>
          <a:stretch>
            <a:fillRect/>
          </a:stretch>
        </p:blipFill>
        <p:spPr>
          <a:xfrm>
            <a:off x="8125725" y="118000"/>
            <a:ext cx="1402700" cy="1402700"/>
          </a:xfrm>
          <a:prstGeom prst="rect">
            <a:avLst/>
          </a:prstGeom>
          <a:noFill/>
          <a:ln>
            <a:noFill/>
          </a:ln>
        </p:spPr>
      </p:pic>
      <p:pic>
        <p:nvPicPr>
          <p:cNvPr id="329" name="Google Shape;329;p44"/>
          <p:cNvPicPr preferRelativeResize="0"/>
          <p:nvPr/>
        </p:nvPicPr>
        <p:blipFill>
          <a:blip r:embed="rId4">
            <a:alphaModFix/>
          </a:blip>
          <a:stretch>
            <a:fillRect/>
          </a:stretch>
        </p:blipFill>
        <p:spPr>
          <a:xfrm>
            <a:off x="5281652" y="402063"/>
            <a:ext cx="2709627" cy="701224"/>
          </a:xfrm>
          <a:prstGeom prst="rect">
            <a:avLst/>
          </a:prstGeom>
          <a:noFill/>
          <a:ln>
            <a:noFill/>
          </a:ln>
        </p:spPr>
      </p:pic>
      <p:pic>
        <p:nvPicPr>
          <p:cNvPr id="330" name="Google Shape;330;p44"/>
          <p:cNvPicPr preferRelativeResize="0"/>
          <p:nvPr/>
        </p:nvPicPr>
        <p:blipFill rotWithShape="1">
          <a:blip r:embed="rId5">
            <a:alphaModFix/>
          </a:blip>
          <a:srcRect b="52799"/>
          <a:stretch/>
        </p:blipFill>
        <p:spPr>
          <a:xfrm>
            <a:off x="9662875" y="461400"/>
            <a:ext cx="2132100" cy="641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5"/>
          <p:cNvSpPr txBox="1">
            <a:spLocks noGrp="1"/>
          </p:cNvSpPr>
          <p:nvPr>
            <p:ph type="body" idx="1"/>
          </p:nvPr>
        </p:nvSpPr>
        <p:spPr>
          <a:xfrm>
            <a:off x="5186289" y="3547454"/>
            <a:ext cx="5935500" cy="824100"/>
          </a:xfrm>
          <a:prstGeom prst="rect">
            <a:avLst/>
          </a:prstGeom>
        </p:spPr>
        <p:txBody>
          <a:bodyPr spcFirstLastPara="1" wrap="square" lIns="0" tIns="45700" rIns="91425" bIns="45700" anchor="ctr" anchorCtr="0">
            <a:noAutofit/>
          </a:bodyPr>
          <a:lstStyle/>
          <a:p>
            <a:pPr marL="0" lvl="0" indent="0" algn="l" rtl="0">
              <a:spcBef>
                <a:spcPts val="400"/>
              </a:spcBef>
              <a:spcAft>
                <a:spcPts val="0"/>
              </a:spcAft>
              <a:buNone/>
            </a:pPr>
            <a:r>
              <a:rPr lang="en-US" dirty="0"/>
              <a:t>Scenario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prstGeom prst="rect">
            <a:avLst/>
          </a:prstGeom>
          <a:noFill/>
          <a:ln>
            <a:noFill/>
          </a:ln>
        </p:spPr>
        <p:txBody>
          <a:bodyPr spcFirstLastPara="1" wrap="square" lIns="0" tIns="60925" rIns="121900" bIns="60925" anchor="ctr" anchorCtr="0">
            <a:noAutofit/>
          </a:bodyPr>
          <a:lstStyle/>
          <a:p>
            <a:pPr marL="0" lvl="0" indent="0" algn="ctr" rtl="0">
              <a:lnSpc>
                <a:spcPct val="90000"/>
              </a:lnSpc>
              <a:spcBef>
                <a:spcPts val="0"/>
              </a:spcBef>
              <a:spcAft>
                <a:spcPts val="0"/>
              </a:spcAft>
              <a:buClr>
                <a:schemeClr val="accent1"/>
              </a:buClr>
              <a:buSzPts val="2700"/>
              <a:buFont typeface="Arial"/>
              <a:buNone/>
            </a:pPr>
            <a:r>
              <a:rPr lang="en-US" dirty="0"/>
              <a:t>Scenario</a:t>
            </a:r>
          </a:p>
        </p:txBody>
      </p:sp>
      <p:sp>
        <p:nvSpPr>
          <p:cNvPr id="9" name="Text Placeholder 8">
            <a:extLst>
              <a:ext uri="{FF2B5EF4-FFF2-40B4-BE49-F238E27FC236}">
                <a16:creationId xmlns:a16="http://schemas.microsoft.com/office/drawing/2014/main" id="{3EC29CF2-0D95-4372-A8BA-18B12B5E140F}"/>
              </a:ext>
            </a:extLst>
          </p:cNvPr>
          <p:cNvSpPr>
            <a:spLocks noGrp="1"/>
          </p:cNvSpPr>
          <p:nvPr>
            <p:ph type="body" idx="2"/>
          </p:nvPr>
        </p:nvSpPr>
        <p:spPr/>
        <p:txBody>
          <a:bodyPr/>
          <a:lstStyle/>
          <a:p>
            <a:pPr marL="82550" indent="0" algn="just">
              <a:buNone/>
            </a:pPr>
            <a:r>
              <a:rPr lang="en-GB" sz="1800" b="0" i="0" dirty="0">
                <a:solidFill>
                  <a:schemeClr val="tx1"/>
                </a:solidFill>
                <a:effectLst/>
                <a:latin typeface="-apple-system"/>
              </a:rPr>
              <a:t>Network </a:t>
            </a:r>
            <a:r>
              <a:rPr lang="en-GB" sz="1800" b="0" i="0" dirty="0" err="1">
                <a:solidFill>
                  <a:schemeClr val="tx1"/>
                </a:solidFill>
                <a:effectLst/>
                <a:latin typeface="-apple-system"/>
              </a:rPr>
              <a:t>Modeling</a:t>
            </a:r>
            <a:r>
              <a:rPr lang="en-GB" sz="1800" b="0" i="0" dirty="0">
                <a:solidFill>
                  <a:schemeClr val="tx1"/>
                </a:solidFill>
                <a:effectLst/>
                <a:latin typeface="-apple-system"/>
              </a:rPr>
              <a:t> with SIS for Malaria Training Participants Project Description. This project introduces students to the intersection of network analysis and epidemic </a:t>
            </a:r>
            <a:r>
              <a:rPr lang="en-GB" sz="1800" b="0" i="0" dirty="0" err="1">
                <a:solidFill>
                  <a:schemeClr val="tx1"/>
                </a:solidFill>
                <a:effectLst/>
                <a:latin typeface="-apple-system"/>
              </a:rPr>
              <a:t>modeling</a:t>
            </a:r>
            <a:r>
              <a:rPr lang="en-GB" sz="1800" b="0" i="0" dirty="0">
                <a:solidFill>
                  <a:schemeClr val="tx1"/>
                </a:solidFill>
                <a:effectLst/>
                <a:latin typeface="-apple-system"/>
              </a:rPr>
              <a:t> through a hands-on exploration of disease transmission dynamics. Using a dataset of participants from various countries. Herein, participants learn to construct social networks based on connection patterns and simulate disease spread using a </a:t>
            </a:r>
            <a:r>
              <a:rPr lang="en-GB" sz="1800" b="1" i="0" dirty="0">
                <a:solidFill>
                  <a:schemeClr val="tx1"/>
                </a:solidFill>
                <a:effectLst/>
                <a:latin typeface="-apple-system"/>
              </a:rPr>
              <a:t>Susceptible-Infected-Susceptible (SIS)</a:t>
            </a:r>
            <a:r>
              <a:rPr lang="en-GB" sz="1800" b="0" i="0" dirty="0">
                <a:solidFill>
                  <a:schemeClr val="tx1"/>
                </a:solidFill>
                <a:effectLst/>
                <a:latin typeface="-apple-system"/>
              </a:rPr>
              <a:t> model. The project demonstrates how network structure influences epidemic outcomes by </a:t>
            </a:r>
            <a:r>
              <a:rPr lang="en-GB" sz="1800" b="0" i="0" dirty="0" err="1">
                <a:solidFill>
                  <a:schemeClr val="tx1"/>
                </a:solidFill>
                <a:effectLst/>
                <a:latin typeface="-apple-system"/>
              </a:rPr>
              <a:t>modeling</a:t>
            </a:r>
            <a:r>
              <a:rPr lang="en-GB" sz="1800" b="0" i="0" dirty="0">
                <a:solidFill>
                  <a:schemeClr val="tx1"/>
                </a:solidFill>
                <a:effectLst/>
                <a:latin typeface="-apple-system"/>
              </a:rPr>
              <a:t> connections between individuals from the same countries, with Kenya serving as a hub connecting participants from different nations. Participants explore key epidemiological concepts, including transmission rates </a:t>
            </a:r>
            <a:r>
              <a:rPr lang="en-GB" sz="1800" b="1" i="0" dirty="0">
                <a:solidFill>
                  <a:schemeClr val="tx1"/>
                </a:solidFill>
                <a:effectLst/>
                <a:latin typeface="-apple-system"/>
              </a:rPr>
              <a:t>(β=0.4), </a:t>
            </a:r>
            <a:r>
              <a:rPr lang="en-GB" sz="1800" b="0" i="0" dirty="0">
                <a:solidFill>
                  <a:schemeClr val="tx1"/>
                </a:solidFill>
                <a:effectLst/>
                <a:latin typeface="-apple-system"/>
              </a:rPr>
              <a:t>recovery rates </a:t>
            </a:r>
            <a:r>
              <a:rPr lang="en-GB" sz="1800" b="1" i="0" dirty="0">
                <a:solidFill>
                  <a:schemeClr val="tx1"/>
                </a:solidFill>
                <a:effectLst/>
                <a:latin typeface="-apple-system"/>
              </a:rPr>
              <a:t>(γ=0.1), </a:t>
            </a:r>
            <a:r>
              <a:rPr lang="en-GB" sz="1800" b="0" i="0" dirty="0">
                <a:solidFill>
                  <a:schemeClr val="tx1"/>
                </a:solidFill>
                <a:effectLst/>
                <a:latin typeface="-apple-system"/>
              </a:rPr>
              <a:t>and intervention strategies, such as mask-wearing and identification of </a:t>
            </a:r>
            <a:r>
              <a:rPr lang="en-GB" sz="1800" b="0" i="0" dirty="0" err="1">
                <a:solidFill>
                  <a:schemeClr val="tx1"/>
                </a:solidFill>
                <a:effectLst/>
                <a:latin typeface="-apple-system"/>
              </a:rPr>
              <a:t>superspreaders</a:t>
            </a:r>
            <a:r>
              <a:rPr lang="en-GB" sz="1800" b="0" i="0" dirty="0">
                <a:solidFill>
                  <a:schemeClr val="tx1"/>
                </a:solidFill>
                <a:effectLst/>
                <a:latin typeface="-apple-system"/>
              </a:rPr>
              <a:t>. Through practical R programming, students gain experience with network visualization, epidemic simulation, and quantitative analysis of public health interventions. The project emphasizes real-world applications by examining scenarios such as the impact of protective measures introduced mid-outbreak and the role of highly connected individuals in accelerating disease spread. This project aims to bridge theoretical epidemiology with computational methods, preparing students to understand and model infectious disease dynamics in networked populations—a critical skill for modern public health analysis.</a:t>
            </a:r>
            <a:endParaRPr lang="en-GB" sz="18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6"/>
          <p:cNvSpPr txBox="1">
            <a:spLocks noGrp="1"/>
          </p:cNvSpPr>
          <p:nvPr>
            <p:ph type="title"/>
          </p:nvPr>
        </p:nvSpPr>
        <p:spPr>
          <a:prstGeom prst="rect">
            <a:avLst/>
          </a:prstGeom>
          <a:noFill/>
          <a:ln>
            <a:noFill/>
          </a:ln>
        </p:spPr>
        <p:txBody>
          <a:bodyPr spcFirstLastPara="1" wrap="square" lIns="0" tIns="60925" rIns="121900" bIns="60925" anchor="ctr" anchorCtr="0">
            <a:noAutofit/>
          </a:bodyPr>
          <a:lstStyle/>
          <a:p>
            <a:pPr marL="0" lvl="0" indent="0" algn="ctr" rtl="0">
              <a:lnSpc>
                <a:spcPct val="90000"/>
              </a:lnSpc>
              <a:spcBef>
                <a:spcPts val="0"/>
              </a:spcBef>
              <a:spcAft>
                <a:spcPts val="0"/>
              </a:spcAft>
              <a:buClr>
                <a:schemeClr val="accent1"/>
              </a:buClr>
              <a:buSzPts val="2700"/>
              <a:buFont typeface="Arial"/>
              <a:buNone/>
            </a:pPr>
            <a:r>
              <a:rPr lang="en-US" dirty="0"/>
              <a:t>Network Modeling with SIS</a:t>
            </a:r>
          </a:p>
        </p:txBody>
      </p:sp>
      <p:sp>
        <p:nvSpPr>
          <p:cNvPr id="9" name="Text Placeholder 8">
            <a:extLst>
              <a:ext uri="{FF2B5EF4-FFF2-40B4-BE49-F238E27FC236}">
                <a16:creationId xmlns:a16="http://schemas.microsoft.com/office/drawing/2014/main" id="{3EC29CF2-0D95-4372-A8BA-18B12B5E140F}"/>
              </a:ext>
            </a:extLst>
          </p:cNvPr>
          <p:cNvSpPr>
            <a:spLocks noGrp="1"/>
          </p:cNvSpPr>
          <p:nvPr>
            <p:ph type="body" idx="2"/>
          </p:nvPr>
        </p:nvSpPr>
        <p:spPr/>
        <p:txBody>
          <a:bodyPr/>
          <a:lstStyle/>
          <a:p>
            <a:pPr algn="just">
              <a:lnSpc>
                <a:spcPct val="150000"/>
              </a:lnSpc>
            </a:pPr>
            <a:r>
              <a:rPr lang="en-GB" b="0" i="0" dirty="0">
                <a:solidFill>
                  <a:schemeClr val="tx1"/>
                </a:solidFill>
                <a:effectLst/>
                <a:latin typeface="-apple-system"/>
              </a:rPr>
              <a:t>Hands-on project combining network analysis &amp; epidemic modelling</a:t>
            </a:r>
          </a:p>
          <a:p>
            <a:pPr algn="just">
              <a:lnSpc>
                <a:spcPct val="150000"/>
              </a:lnSpc>
            </a:pPr>
            <a:r>
              <a:rPr lang="en-GB" b="0" i="0" dirty="0">
                <a:solidFill>
                  <a:schemeClr val="tx1"/>
                </a:solidFill>
                <a:effectLst/>
                <a:latin typeface="-apple-system"/>
              </a:rPr>
              <a:t>Builds social networks from participants across countries (Kenya as hub)</a:t>
            </a:r>
          </a:p>
          <a:p>
            <a:pPr algn="just">
              <a:lnSpc>
                <a:spcPct val="150000"/>
              </a:lnSpc>
            </a:pPr>
            <a:r>
              <a:rPr lang="en-GB" b="0" i="0" dirty="0">
                <a:solidFill>
                  <a:schemeClr val="tx1"/>
                </a:solidFill>
                <a:effectLst/>
                <a:latin typeface="-apple-system"/>
              </a:rPr>
              <a:t>Uses SIS model to simulate disease spread</a:t>
            </a:r>
          </a:p>
          <a:p>
            <a:pPr algn="just">
              <a:lnSpc>
                <a:spcPct val="150000"/>
              </a:lnSpc>
            </a:pPr>
            <a:r>
              <a:rPr lang="en-GB" b="0" i="0" dirty="0">
                <a:solidFill>
                  <a:schemeClr val="tx1"/>
                </a:solidFill>
                <a:effectLst/>
                <a:latin typeface="-apple-system"/>
              </a:rPr>
              <a:t>Key parameters</a:t>
            </a:r>
            <a:r>
              <a:rPr lang="en-GB" b="1" i="0" dirty="0">
                <a:solidFill>
                  <a:schemeClr val="tx1"/>
                </a:solidFill>
                <a:effectLst/>
                <a:latin typeface="-apple-system"/>
              </a:rPr>
              <a:t>: </a:t>
            </a:r>
            <a:r>
              <a:rPr lang="el-GR" b="1" i="0" dirty="0">
                <a:solidFill>
                  <a:schemeClr val="tx1"/>
                </a:solidFill>
                <a:effectLst/>
                <a:latin typeface="-apple-system"/>
              </a:rPr>
              <a:t>β = 0.4 (</a:t>
            </a:r>
            <a:r>
              <a:rPr lang="en-GB" b="1" i="0" dirty="0">
                <a:solidFill>
                  <a:schemeClr val="tx1"/>
                </a:solidFill>
                <a:effectLst/>
                <a:latin typeface="-apple-system"/>
              </a:rPr>
              <a:t>transmission), </a:t>
            </a:r>
            <a:r>
              <a:rPr lang="el-GR" b="1" i="0" dirty="0">
                <a:solidFill>
                  <a:schemeClr val="tx1"/>
                </a:solidFill>
                <a:effectLst/>
                <a:latin typeface="-apple-system"/>
              </a:rPr>
              <a:t>γ = 0.1 (</a:t>
            </a:r>
            <a:r>
              <a:rPr lang="en-GB" b="1" i="0" dirty="0">
                <a:solidFill>
                  <a:schemeClr val="tx1"/>
                </a:solidFill>
                <a:effectLst/>
                <a:latin typeface="-apple-system"/>
              </a:rPr>
              <a:t>recovery)</a:t>
            </a:r>
          </a:p>
          <a:p>
            <a:pPr algn="just">
              <a:lnSpc>
                <a:spcPct val="150000"/>
              </a:lnSpc>
            </a:pPr>
            <a:r>
              <a:rPr lang="en-GB" b="0" i="0" dirty="0">
                <a:solidFill>
                  <a:schemeClr val="tx1"/>
                </a:solidFill>
                <a:effectLst/>
                <a:latin typeface="-apple-system"/>
              </a:rPr>
              <a:t>Explores interventions: mask-wearing, </a:t>
            </a:r>
            <a:r>
              <a:rPr lang="en-GB" b="0" i="0" dirty="0" err="1">
                <a:solidFill>
                  <a:schemeClr val="tx1"/>
                </a:solidFill>
                <a:effectLst/>
                <a:latin typeface="-apple-system"/>
              </a:rPr>
              <a:t>superspreaders</a:t>
            </a:r>
            <a:r>
              <a:rPr lang="en-GB" b="0" i="0" dirty="0">
                <a:solidFill>
                  <a:schemeClr val="tx1"/>
                </a:solidFill>
                <a:effectLst/>
                <a:latin typeface="-apple-system"/>
              </a:rPr>
              <a:t>, mid-outbreak measures.</a:t>
            </a:r>
          </a:p>
          <a:p>
            <a:pPr algn="just">
              <a:lnSpc>
                <a:spcPct val="150000"/>
              </a:lnSpc>
            </a:pPr>
            <a:r>
              <a:rPr lang="en-GB" b="0" i="0" dirty="0">
                <a:solidFill>
                  <a:schemeClr val="tx1"/>
                </a:solidFill>
                <a:effectLst/>
                <a:latin typeface="-apple-system"/>
              </a:rPr>
              <a:t>Practical skills: R programming, visualization, simulation, public health analysis</a:t>
            </a:r>
          </a:p>
          <a:p>
            <a:pPr algn="just">
              <a:lnSpc>
                <a:spcPct val="150000"/>
              </a:lnSpc>
            </a:pPr>
            <a:r>
              <a:rPr lang="en-GB" b="0" i="0" dirty="0">
                <a:solidFill>
                  <a:schemeClr val="tx1"/>
                </a:solidFill>
                <a:effectLst/>
                <a:latin typeface="-apple-system"/>
              </a:rPr>
              <a:t>Goal: Bridge theory &amp; computation to understand infectious disease dynamics</a:t>
            </a:r>
            <a:endParaRPr lang="en-GB" dirty="0">
              <a:solidFill>
                <a:schemeClr val="tx1"/>
              </a:solidFill>
            </a:endParaRPr>
          </a:p>
        </p:txBody>
      </p:sp>
    </p:spTree>
    <p:extLst>
      <p:ext uri="{BB962C8B-B14F-4D97-AF65-F5344CB8AC3E}">
        <p14:creationId xmlns:p14="http://schemas.microsoft.com/office/powerpoint/2010/main" val="3809695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52"/>
          <p:cNvSpPr/>
          <p:nvPr/>
        </p:nvSpPr>
        <p:spPr>
          <a:xfrm>
            <a:off x="2440000" y="1763144"/>
            <a:ext cx="3188100" cy="1354500"/>
          </a:xfrm>
          <a:prstGeom prst="roundRect">
            <a:avLst>
              <a:gd name="adj" fmla="val 16667"/>
            </a:avLst>
          </a:prstGeom>
          <a:noFill/>
          <a:ln w="152400" cap="flat" cmpd="sng">
            <a:solidFill>
              <a:srgbClr val="95C0DA"/>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2" name="Google Shape;742;p52"/>
          <p:cNvSpPr/>
          <p:nvPr/>
        </p:nvSpPr>
        <p:spPr>
          <a:xfrm>
            <a:off x="6823950" y="1763150"/>
            <a:ext cx="3188100" cy="1401300"/>
          </a:xfrm>
          <a:prstGeom prst="roundRect">
            <a:avLst>
              <a:gd name="adj" fmla="val 16667"/>
            </a:avLst>
          </a:prstGeom>
          <a:noFill/>
          <a:ln w="152400" cap="flat" cmpd="sng">
            <a:solidFill>
              <a:srgbClr val="E97F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3" name="Google Shape;743;p52"/>
          <p:cNvSpPr txBox="1"/>
          <p:nvPr/>
        </p:nvSpPr>
        <p:spPr>
          <a:xfrm>
            <a:off x="2593886" y="1809880"/>
            <a:ext cx="2847900" cy="1354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a:solidFill>
                  <a:schemeClr val="accent1"/>
                </a:solidFill>
              </a:rPr>
              <a:t>susceptible humans</a:t>
            </a:r>
            <a:endParaRPr sz="3800">
              <a:solidFill>
                <a:schemeClr val="accent1"/>
              </a:solidFill>
            </a:endParaRPr>
          </a:p>
        </p:txBody>
      </p:sp>
      <p:sp>
        <p:nvSpPr>
          <p:cNvPr id="744" name="Google Shape;744;p52"/>
          <p:cNvSpPr txBox="1"/>
          <p:nvPr/>
        </p:nvSpPr>
        <p:spPr>
          <a:xfrm>
            <a:off x="6921586" y="1800889"/>
            <a:ext cx="2847900" cy="1354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800">
                <a:solidFill>
                  <a:schemeClr val="accent1"/>
                </a:solidFill>
              </a:rPr>
              <a:t>infectious</a:t>
            </a:r>
            <a:endParaRPr sz="3800">
              <a:solidFill>
                <a:schemeClr val="accent1"/>
              </a:solidFill>
            </a:endParaRPr>
          </a:p>
          <a:p>
            <a:pPr marL="0" lvl="0" indent="0" algn="ctr" rtl="0">
              <a:spcBef>
                <a:spcPts val="0"/>
              </a:spcBef>
              <a:spcAft>
                <a:spcPts val="0"/>
              </a:spcAft>
              <a:buNone/>
            </a:pPr>
            <a:r>
              <a:rPr lang="en-US" sz="3800">
                <a:solidFill>
                  <a:schemeClr val="accent1"/>
                </a:solidFill>
              </a:rPr>
              <a:t>humans</a:t>
            </a:r>
            <a:endParaRPr sz="3800">
              <a:solidFill>
                <a:schemeClr val="accent1"/>
              </a:solidFill>
            </a:endParaRPr>
          </a:p>
        </p:txBody>
      </p:sp>
      <p:sp>
        <p:nvSpPr>
          <p:cNvPr id="745" name="Google Shape;745;p52"/>
          <p:cNvSpPr/>
          <p:nvPr/>
        </p:nvSpPr>
        <p:spPr>
          <a:xfrm rot="10800000" flipH="1">
            <a:off x="5820385" y="2735420"/>
            <a:ext cx="811200" cy="253200"/>
          </a:xfrm>
          <a:prstGeom prst="rightArrow">
            <a:avLst>
              <a:gd name="adj1" fmla="val 50000"/>
              <a:gd name="adj2" fmla="val 50000"/>
            </a:avLst>
          </a:prstGeom>
          <a:solidFill>
            <a:srgbClr val="FF99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6" name="Google Shape;746;p52"/>
          <p:cNvSpPr/>
          <p:nvPr/>
        </p:nvSpPr>
        <p:spPr>
          <a:xfrm flipH="1">
            <a:off x="5820421" y="1870722"/>
            <a:ext cx="811200" cy="253200"/>
          </a:xfrm>
          <a:prstGeom prst="rightArrow">
            <a:avLst>
              <a:gd name="adj1" fmla="val 50000"/>
              <a:gd name="adj2" fmla="val 50000"/>
            </a:avLst>
          </a:prstGeom>
          <a:solidFill>
            <a:srgbClr val="4FB04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7" name="Google Shape;747;p52"/>
          <p:cNvSpPr txBox="1"/>
          <p:nvPr/>
        </p:nvSpPr>
        <p:spPr>
          <a:xfrm>
            <a:off x="5735887" y="1409020"/>
            <a:ext cx="107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rgbClr val="4FB043"/>
                </a:solidFill>
              </a:rPr>
              <a:t>recovery</a:t>
            </a:r>
            <a:endParaRPr sz="1800">
              <a:solidFill>
                <a:srgbClr val="4FB043"/>
              </a:solidFill>
            </a:endParaRPr>
          </a:p>
        </p:txBody>
      </p:sp>
      <p:sp>
        <p:nvSpPr>
          <p:cNvPr id="748" name="Google Shape;748;p52"/>
          <p:cNvSpPr txBox="1"/>
          <p:nvPr/>
        </p:nvSpPr>
        <p:spPr>
          <a:xfrm>
            <a:off x="10938500" y="2070950"/>
            <a:ext cx="1295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600" i="1">
                <a:solidFill>
                  <a:schemeClr val="accent1"/>
                </a:solidFill>
              </a:rPr>
              <a:t>SIS</a:t>
            </a:r>
            <a:endParaRPr sz="3600" i="1">
              <a:solidFill>
                <a:schemeClr val="accent1"/>
              </a:solidFill>
            </a:endParaRPr>
          </a:p>
        </p:txBody>
      </p:sp>
      <p:sp>
        <p:nvSpPr>
          <p:cNvPr id="749" name="Google Shape;749;p52"/>
          <p:cNvSpPr/>
          <p:nvPr/>
        </p:nvSpPr>
        <p:spPr>
          <a:xfrm rot="10798723">
            <a:off x="6221250" y="3117949"/>
            <a:ext cx="1615200" cy="286200"/>
          </a:xfrm>
          <a:prstGeom prst="uturnArrow">
            <a:avLst>
              <a:gd name="adj1" fmla="val 25000"/>
              <a:gd name="adj2" fmla="val 25000"/>
              <a:gd name="adj3" fmla="val 25000"/>
              <a:gd name="adj4" fmla="val 43750"/>
              <a:gd name="adj5" fmla="val 75000"/>
            </a:avLst>
          </a:prstGeom>
          <a:solidFill>
            <a:srgbClr val="FF9900"/>
          </a:solidFill>
          <a:ln w="9525" cap="flat" cmpd="sng">
            <a:solidFill>
              <a:srgbClr val="BABCBE"/>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0" name="Google Shape;750;p52"/>
          <p:cNvSpPr txBox="1"/>
          <p:nvPr/>
        </p:nvSpPr>
        <p:spPr>
          <a:xfrm>
            <a:off x="5628101" y="3533475"/>
            <a:ext cx="177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rgbClr val="FF9900"/>
                </a:solidFill>
              </a:rPr>
              <a:t>transmission</a:t>
            </a:r>
            <a:endParaRPr sz="1800" b="1">
              <a:solidFill>
                <a:srgbClr val="FF99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pic>
        <p:nvPicPr>
          <p:cNvPr id="3" name="Picture 2">
            <a:extLst>
              <a:ext uri="{FF2B5EF4-FFF2-40B4-BE49-F238E27FC236}">
                <a16:creationId xmlns:a16="http://schemas.microsoft.com/office/drawing/2014/main" id="{BCAD00A0-2FC9-48B8-96FB-EFBAB71175F4}"/>
              </a:ext>
            </a:extLst>
          </p:cNvPr>
          <p:cNvPicPr>
            <a:picLocks noChangeAspect="1"/>
          </p:cNvPicPr>
          <p:nvPr/>
        </p:nvPicPr>
        <p:blipFill>
          <a:blip r:embed="rId3"/>
          <a:srcRect/>
          <a:stretch/>
        </p:blipFill>
        <p:spPr>
          <a:xfrm>
            <a:off x="1368760" y="1129002"/>
            <a:ext cx="10173474" cy="4884883"/>
          </a:xfrm>
          <a:prstGeom prst="rect">
            <a:avLst/>
          </a:prstGeom>
        </p:spPr>
      </p:pic>
      <p:sp>
        <p:nvSpPr>
          <p:cNvPr id="14" name="Google Shape;342;p46">
            <a:extLst>
              <a:ext uri="{FF2B5EF4-FFF2-40B4-BE49-F238E27FC236}">
                <a16:creationId xmlns:a16="http://schemas.microsoft.com/office/drawing/2014/main" id="{98478BA9-1158-4C2A-ABE8-421B5D8E94C3}"/>
              </a:ext>
            </a:extLst>
          </p:cNvPr>
          <p:cNvSpPr txBox="1">
            <a:spLocks noGrp="1"/>
          </p:cNvSpPr>
          <p:nvPr>
            <p:ph type="title"/>
          </p:nvPr>
        </p:nvSpPr>
        <p:spPr>
          <a:xfrm>
            <a:off x="666751" y="343468"/>
            <a:ext cx="10850100" cy="745200"/>
          </a:xfrm>
          <a:prstGeom prst="rect">
            <a:avLst/>
          </a:prstGeom>
          <a:noFill/>
          <a:ln>
            <a:noFill/>
          </a:ln>
        </p:spPr>
        <p:txBody>
          <a:bodyPr spcFirstLastPara="1" wrap="square" lIns="0" tIns="60925" rIns="121900" bIns="60925" anchor="ctr" anchorCtr="0">
            <a:noAutofit/>
          </a:bodyPr>
          <a:lstStyle/>
          <a:p>
            <a:pPr marL="0" lvl="0" indent="0" algn="ctr" rtl="0">
              <a:lnSpc>
                <a:spcPct val="90000"/>
              </a:lnSpc>
              <a:spcBef>
                <a:spcPts val="0"/>
              </a:spcBef>
              <a:spcAft>
                <a:spcPts val="0"/>
              </a:spcAft>
              <a:buClr>
                <a:schemeClr val="accent1"/>
              </a:buClr>
              <a:buSzPts val="2700"/>
              <a:buFont typeface="Arial"/>
              <a:buNone/>
            </a:pPr>
            <a:r>
              <a:rPr lang="en-US" dirty="0"/>
              <a:t>Participants across the Countries</a:t>
            </a:r>
          </a:p>
        </p:txBody>
      </p:sp>
    </p:spTree>
    <p:extLst>
      <p:ext uri="{BB962C8B-B14F-4D97-AF65-F5344CB8AC3E}">
        <p14:creationId xmlns:p14="http://schemas.microsoft.com/office/powerpoint/2010/main" val="226924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FF8CC0-D071-48BA-A9B2-B09F2F8F36AE}"/>
              </a:ext>
            </a:extLst>
          </p:cNvPr>
          <p:cNvSpPr>
            <a:spLocks noGrp="1"/>
          </p:cNvSpPr>
          <p:nvPr>
            <p:ph type="title"/>
          </p:nvPr>
        </p:nvSpPr>
        <p:spPr/>
        <p:txBody>
          <a:bodyPr/>
          <a:lstStyle/>
          <a:p>
            <a:endParaRPr lang="en-GB"/>
          </a:p>
        </p:txBody>
      </p:sp>
      <p:sp>
        <p:nvSpPr>
          <p:cNvPr id="6" name="Text Placeholder 5">
            <a:extLst>
              <a:ext uri="{FF2B5EF4-FFF2-40B4-BE49-F238E27FC236}">
                <a16:creationId xmlns:a16="http://schemas.microsoft.com/office/drawing/2014/main" id="{FB3A541E-BAA7-4CE4-A414-A3934DD7A2E3}"/>
              </a:ext>
            </a:extLst>
          </p:cNvPr>
          <p:cNvSpPr>
            <a:spLocks noGrp="1"/>
          </p:cNvSpPr>
          <p:nvPr>
            <p:ph type="body" idx="1"/>
          </p:nvPr>
        </p:nvSpPr>
        <p:spPr/>
        <p:txBody>
          <a:bodyPr/>
          <a:lstStyle/>
          <a:p>
            <a:endParaRPr lang="en-GB"/>
          </a:p>
        </p:txBody>
      </p:sp>
      <p:sp>
        <p:nvSpPr>
          <p:cNvPr id="7" name="Text Placeholder 6">
            <a:extLst>
              <a:ext uri="{FF2B5EF4-FFF2-40B4-BE49-F238E27FC236}">
                <a16:creationId xmlns:a16="http://schemas.microsoft.com/office/drawing/2014/main" id="{FAAA6791-B6B1-48AC-A659-01986CF40924}"/>
              </a:ext>
            </a:extLst>
          </p:cNvPr>
          <p:cNvSpPr>
            <a:spLocks noGrp="1"/>
          </p:cNvSpPr>
          <p:nvPr>
            <p:ph type="body" idx="2"/>
          </p:nvPr>
        </p:nvSpPr>
        <p:spPr>
          <a:xfrm>
            <a:off x="653143" y="1209734"/>
            <a:ext cx="10863708" cy="4951985"/>
          </a:xfrm>
        </p:spPr>
        <p:txBody>
          <a:bodyPr/>
          <a:lstStyle/>
          <a:p>
            <a:pPr algn="l">
              <a:lnSpc>
                <a:spcPct val="150000"/>
              </a:lnSpc>
            </a:pPr>
            <a:r>
              <a:rPr lang="en-GB" b="0" i="0" dirty="0">
                <a:solidFill>
                  <a:srgbClr val="333333"/>
                </a:solidFill>
                <a:effectLst/>
                <a:latin typeface="Roboto" panose="02000000000000000000" pitchFamily="2" charset="0"/>
              </a:rPr>
              <a:t>Network structure critically influences disease transmission</a:t>
            </a:r>
          </a:p>
          <a:p>
            <a:pPr algn="l">
              <a:lnSpc>
                <a:spcPct val="150000"/>
              </a:lnSpc>
            </a:pPr>
            <a:r>
              <a:rPr lang="en-GB" b="0" i="0" dirty="0">
                <a:solidFill>
                  <a:srgbClr val="333333"/>
                </a:solidFill>
                <a:effectLst/>
                <a:latin typeface="Roboto" panose="02000000000000000000" pitchFamily="2" charset="0"/>
              </a:rPr>
              <a:t>Early intervention is more effective than delayed action</a:t>
            </a:r>
          </a:p>
          <a:p>
            <a:pPr algn="l">
              <a:lnSpc>
                <a:spcPct val="150000"/>
              </a:lnSpc>
            </a:pPr>
            <a:r>
              <a:rPr lang="en-GB" b="0" i="0" dirty="0">
                <a:solidFill>
                  <a:srgbClr val="333333"/>
                </a:solidFill>
                <a:effectLst/>
                <a:latin typeface="Roboto" panose="02000000000000000000" pitchFamily="2" charset="0"/>
              </a:rPr>
              <a:t>Targeted interventions can be more efficient than broad measures</a:t>
            </a:r>
          </a:p>
          <a:p>
            <a:pPr algn="l">
              <a:lnSpc>
                <a:spcPct val="150000"/>
              </a:lnSpc>
            </a:pPr>
            <a:r>
              <a:rPr lang="en-GB" b="0" i="0" dirty="0">
                <a:solidFill>
                  <a:srgbClr val="333333"/>
                </a:solidFill>
                <a:effectLst/>
                <a:latin typeface="Roboto" panose="02000000000000000000" pitchFamily="2" charset="0"/>
              </a:rPr>
              <a:t>Public health decisions require balancing effectiveness, cost, and feasibility</a:t>
            </a:r>
          </a:p>
          <a:p>
            <a:pPr algn="l">
              <a:lnSpc>
                <a:spcPct val="150000"/>
              </a:lnSpc>
            </a:pPr>
            <a:r>
              <a:rPr lang="en-GB" b="0" i="0" dirty="0">
                <a:solidFill>
                  <a:srgbClr val="333333"/>
                </a:solidFill>
                <a:effectLst/>
                <a:latin typeface="Roboto" panose="02000000000000000000" pitchFamily="2" charset="0"/>
              </a:rPr>
              <a:t>Mathematical modelling helps evaluate intervention strategies before implementation</a:t>
            </a:r>
          </a:p>
          <a:p>
            <a:pPr>
              <a:lnSpc>
                <a:spcPct val="150000"/>
              </a:lnSpc>
            </a:pPr>
            <a:endParaRPr lang="en-GB" dirty="0"/>
          </a:p>
        </p:txBody>
      </p:sp>
    </p:spTree>
    <p:extLst>
      <p:ext uri="{BB962C8B-B14F-4D97-AF65-F5344CB8AC3E}">
        <p14:creationId xmlns:p14="http://schemas.microsoft.com/office/powerpoint/2010/main" val="1204885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E2F3"/>
        </a:solidFill>
        <a:effectLst/>
      </p:bgPr>
    </p:bg>
    <p:spTree>
      <p:nvGrpSpPr>
        <p:cNvPr id="1" name="Shape 1754"/>
        <p:cNvGrpSpPr/>
        <p:nvPr/>
      </p:nvGrpSpPr>
      <p:grpSpPr>
        <a:xfrm>
          <a:off x="0" y="0"/>
          <a:ext cx="0" cy="0"/>
          <a:chOff x="0" y="0"/>
          <a:chExt cx="0" cy="0"/>
        </a:xfrm>
      </p:grpSpPr>
      <p:grpSp>
        <p:nvGrpSpPr>
          <p:cNvPr id="1755" name="Google Shape;1755;p94"/>
          <p:cNvGrpSpPr/>
          <p:nvPr/>
        </p:nvGrpSpPr>
        <p:grpSpPr>
          <a:xfrm>
            <a:off x="0" y="382633"/>
            <a:ext cx="4501249" cy="436800"/>
            <a:chOff x="23676" y="510670"/>
            <a:chExt cx="4501249" cy="436800"/>
          </a:xfrm>
        </p:grpSpPr>
        <p:sp>
          <p:nvSpPr>
            <p:cNvPr id="1756" name="Google Shape;1756;p94"/>
            <p:cNvSpPr/>
            <p:nvPr/>
          </p:nvSpPr>
          <p:spPr>
            <a:xfrm>
              <a:off x="3773425" y="510670"/>
              <a:ext cx="751500" cy="436800"/>
            </a:xfrm>
            <a:prstGeom prst="flowChartDelay">
              <a:avLst/>
            </a:prstGeom>
            <a:solidFill>
              <a:srgbClr val="468AB2"/>
            </a:solidFill>
            <a:ln>
              <a:noFill/>
            </a:ln>
          </p:spPr>
          <p:txBody>
            <a:bodyPr spcFirstLastPara="1" wrap="square" lIns="121900" tIns="60925" rIns="121900" bIns="60925" anchor="ctr" anchorCtr="0">
              <a:noAutofit/>
            </a:bodyPr>
            <a:lstStyle/>
            <a:p>
              <a:pPr marL="0" marR="0" lvl="0" indent="0" algn="ctr" rtl="0">
                <a:lnSpc>
                  <a:spcPct val="93000"/>
                </a:lnSpc>
                <a:spcBef>
                  <a:spcPts val="0"/>
                </a:spcBef>
                <a:spcAft>
                  <a:spcPts val="0"/>
                </a:spcAft>
                <a:buNone/>
              </a:pPr>
              <a:endParaRPr sz="2400">
                <a:solidFill>
                  <a:schemeClr val="lt1"/>
                </a:solidFill>
                <a:latin typeface="Calibri"/>
                <a:ea typeface="Calibri"/>
                <a:cs typeface="Calibri"/>
                <a:sym typeface="Calibri"/>
              </a:endParaRPr>
            </a:p>
          </p:txBody>
        </p:sp>
        <p:sp>
          <p:nvSpPr>
            <p:cNvPr id="1757" name="Google Shape;1757;p94"/>
            <p:cNvSpPr/>
            <p:nvPr/>
          </p:nvSpPr>
          <p:spPr>
            <a:xfrm>
              <a:off x="23676" y="510670"/>
              <a:ext cx="3749700" cy="436800"/>
            </a:xfrm>
            <a:prstGeom prst="rect">
              <a:avLst/>
            </a:prstGeom>
            <a:solidFill>
              <a:srgbClr val="468AB2"/>
            </a:solidFill>
            <a:ln>
              <a:noFill/>
            </a:ln>
          </p:spPr>
          <p:txBody>
            <a:bodyPr spcFirstLastPara="1" wrap="square" lIns="121900" tIns="60925" rIns="121900" bIns="60925" anchor="ctr" anchorCtr="0">
              <a:noAutofit/>
            </a:bodyPr>
            <a:lstStyle/>
            <a:p>
              <a:pPr marL="0" marR="0" lvl="0" indent="0" algn="ctr" rtl="0">
                <a:lnSpc>
                  <a:spcPct val="93000"/>
                </a:lnSpc>
                <a:spcBef>
                  <a:spcPts val="0"/>
                </a:spcBef>
                <a:spcAft>
                  <a:spcPts val="0"/>
                </a:spcAft>
                <a:buNone/>
              </a:pPr>
              <a:endParaRPr sz="2400">
                <a:solidFill>
                  <a:schemeClr val="lt1"/>
                </a:solidFill>
                <a:latin typeface="Calibri"/>
                <a:ea typeface="Calibri"/>
                <a:cs typeface="Calibri"/>
                <a:sym typeface="Calibri"/>
              </a:endParaRPr>
            </a:p>
          </p:txBody>
        </p:sp>
      </p:grpSp>
      <p:sp>
        <p:nvSpPr>
          <p:cNvPr id="1758" name="Google Shape;1758;p94"/>
          <p:cNvSpPr txBox="1"/>
          <p:nvPr/>
        </p:nvSpPr>
        <p:spPr>
          <a:xfrm>
            <a:off x="666751" y="68627"/>
            <a:ext cx="5237100" cy="723600"/>
          </a:xfrm>
          <a:prstGeom prst="rect">
            <a:avLst/>
          </a:prstGeom>
          <a:noFill/>
          <a:ln>
            <a:noFill/>
          </a:ln>
        </p:spPr>
        <p:txBody>
          <a:bodyPr spcFirstLastPara="1" wrap="square" lIns="0" tIns="60925" rIns="121900" bIns="60925" anchor="t" anchorCtr="0">
            <a:noAutofit/>
          </a:bodyPr>
          <a:lstStyle/>
          <a:p>
            <a:pPr marL="0" marR="0" lvl="0" indent="0" algn="l" rtl="0">
              <a:lnSpc>
                <a:spcPct val="93000"/>
              </a:lnSpc>
              <a:spcBef>
                <a:spcPts val="0"/>
              </a:spcBef>
              <a:spcAft>
                <a:spcPts val="0"/>
              </a:spcAft>
              <a:buNone/>
            </a:pPr>
            <a:endParaRPr sz="3200">
              <a:solidFill>
                <a:srgbClr val="B5C751"/>
              </a:solidFill>
              <a:latin typeface="Arial"/>
              <a:ea typeface="Arial"/>
              <a:cs typeface="Arial"/>
              <a:sym typeface="Arial"/>
            </a:endParaRPr>
          </a:p>
        </p:txBody>
      </p:sp>
      <p:pic>
        <p:nvPicPr>
          <p:cNvPr id="1759" name="Google Shape;1759;p94"/>
          <p:cNvPicPr preferRelativeResize="0"/>
          <p:nvPr/>
        </p:nvPicPr>
        <p:blipFill rotWithShape="1">
          <a:blip r:embed="rId3">
            <a:alphaModFix/>
          </a:blip>
          <a:srcRect b="52283"/>
          <a:stretch/>
        </p:blipFill>
        <p:spPr>
          <a:xfrm>
            <a:off x="131361" y="6222211"/>
            <a:ext cx="1904118" cy="466800"/>
          </a:xfrm>
          <a:prstGeom prst="rect">
            <a:avLst/>
          </a:prstGeom>
          <a:noFill/>
          <a:ln>
            <a:noFill/>
          </a:ln>
        </p:spPr>
      </p:pic>
      <p:sp>
        <p:nvSpPr>
          <p:cNvPr id="1760" name="Google Shape;1760;p94"/>
          <p:cNvSpPr/>
          <p:nvPr/>
        </p:nvSpPr>
        <p:spPr>
          <a:xfrm>
            <a:off x="378691" y="2309091"/>
            <a:ext cx="3454500" cy="1999200"/>
          </a:xfrm>
          <a:prstGeom prst="rect">
            <a:avLst/>
          </a:prstGeom>
          <a:solidFill>
            <a:srgbClr val="CFE2F3"/>
          </a:solidFill>
          <a:ln>
            <a:noFill/>
          </a:ln>
        </p:spPr>
        <p:txBody>
          <a:bodyPr spcFirstLastPara="1" wrap="square" lIns="121900" tIns="60925" rIns="121900" bIns="60925" anchor="ctr" anchorCtr="0">
            <a:noAutofit/>
          </a:bodyPr>
          <a:lstStyle/>
          <a:p>
            <a:pPr marL="0" marR="0" lvl="0" indent="0" algn="ctr" rtl="0">
              <a:lnSpc>
                <a:spcPct val="93000"/>
              </a:lnSpc>
              <a:spcBef>
                <a:spcPts val="0"/>
              </a:spcBef>
              <a:spcAft>
                <a:spcPts val="0"/>
              </a:spcAft>
              <a:buNone/>
            </a:pPr>
            <a:endParaRPr sz="2400">
              <a:solidFill>
                <a:schemeClr val="lt1"/>
              </a:solidFill>
              <a:latin typeface="Calibri"/>
              <a:ea typeface="Calibri"/>
              <a:cs typeface="Calibri"/>
              <a:sym typeface="Calibri"/>
            </a:endParaRPr>
          </a:p>
        </p:txBody>
      </p:sp>
      <p:sp>
        <p:nvSpPr>
          <p:cNvPr id="1761" name="Google Shape;1761;p94"/>
          <p:cNvSpPr txBox="1"/>
          <p:nvPr/>
        </p:nvSpPr>
        <p:spPr>
          <a:xfrm>
            <a:off x="6335480" y="482825"/>
            <a:ext cx="5130900" cy="3701700"/>
          </a:xfrm>
          <a:prstGeom prst="rect">
            <a:avLst/>
          </a:prstGeom>
          <a:noFill/>
          <a:ln>
            <a:noFill/>
          </a:ln>
        </p:spPr>
        <p:txBody>
          <a:bodyPr spcFirstLastPara="1" wrap="square" lIns="121900" tIns="60925" rIns="121900" bIns="60925" anchor="t" anchorCtr="0">
            <a:spAutoFit/>
          </a:bodyPr>
          <a:lstStyle/>
          <a:p>
            <a:pPr marL="609600" marR="0" lvl="0" indent="0" algn="l" rtl="0">
              <a:lnSpc>
                <a:spcPct val="93000"/>
              </a:lnSpc>
              <a:spcBef>
                <a:spcPts val="0"/>
              </a:spcBef>
              <a:spcAft>
                <a:spcPts val="0"/>
              </a:spcAft>
              <a:buNone/>
            </a:pPr>
            <a:endParaRPr sz="1900"/>
          </a:p>
          <a:p>
            <a:pPr marL="609600" marR="0" lvl="0" indent="-438150" algn="l" rtl="0">
              <a:lnSpc>
                <a:spcPct val="93000"/>
              </a:lnSpc>
              <a:spcBef>
                <a:spcPts val="0"/>
              </a:spcBef>
              <a:spcAft>
                <a:spcPts val="0"/>
              </a:spcAft>
              <a:buSzPts val="2100"/>
              <a:buFont typeface="Century Gothic"/>
              <a:buChar char="●"/>
            </a:pPr>
            <a:r>
              <a:rPr lang="en-US" sz="2100">
                <a:latin typeface="Century Gothic"/>
                <a:ea typeface="Century Gothic"/>
                <a:cs typeface="Century Gothic"/>
                <a:sym typeface="Century Gothic"/>
              </a:rPr>
              <a:t>Christian Selinger</a:t>
            </a:r>
            <a:endParaRPr sz="1900"/>
          </a:p>
          <a:p>
            <a:pPr marL="609600" marR="0" lvl="0" indent="-438150" algn="l" rtl="0">
              <a:lnSpc>
                <a:spcPct val="93000"/>
              </a:lnSpc>
              <a:spcBef>
                <a:spcPts val="0"/>
              </a:spcBef>
              <a:spcAft>
                <a:spcPts val="0"/>
              </a:spcAft>
              <a:buSzPts val="2100"/>
              <a:buFont typeface="Century Gothic"/>
              <a:buChar char="●"/>
            </a:pPr>
            <a:r>
              <a:rPr lang="en-US" sz="2100">
                <a:latin typeface="Century Gothic"/>
                <a:ea typeface="Century Gothic"/>
                <a:cs typeface="Century Gothic"/>
                <a:sym typeface="Century Gothic"/>
              </a:rPr>
              <a:t>Emilie Pothin</a:t>
            </a:r>
            <a:endParaRPr sz="2100">
              <a:latin typeface="Century Gothic"/>
              <a:ea typeface="Century Gothic"/>
              <a:cs typeface="Century Gothic"/>
              <a:sym typeface="Century Gothic"/>
            </a:endParaRPr>
          </a:p>
          <a:p>
            <a:pPr marL="609600" marR="0" lvl="0" indent="-438150" algn="l" rtl="0">
              <a:lnSpc>
                <a:spcPct val="93000"/>
              </a:lnSpc>
              <a:spcBef>
                <a:spcPts val="0"/>
              </a:spcBef>
              <a:spcAft>
                <a:spcPts val="0"/>
              </a:spcAft>
              <a:buSzPts val="2100"/>
              <a:buFont typeface="Century Gothic"/>
              <a:buChar char="●"/>
            </a:pPr>
            <a:r>
              <a:rPr lang="en-US" sz="2100">
                <a:latin typeface="Century Gothic"/>
                <a:ea typeface="Century Gothic"/>
                <a:cs typeface="Century Gothic"/>
                <a:sym typeface="Century Gothic"/>
              </a:rPr>
              <a:t>Cameline Orlendo</a:t>
            </a:r>
            <a:endParaRPr sz="2100">
              <a:latin typeface="Century Gothic"/>
              <a:ea typeface="Century Gothic"/>
              <a:cs typeface="Century Gothic"/>
              <a:sym typeface="Century Gothic"/>
            </a:endParaRPr>
          </a:p>
          <a:p>
            <a:pPr marL="609600" marR="0" lvl="0" indent="-438150" algn="l" rtl="0">
              <a:lnSpc>
                <a:spcPct val="93000"/>
              </a:lnSpc>
              <a:spcBef>
                <a:spcPts val="0"/>
              </a:spcBef>
              <a:spcAft>
                <a:spcPts val="0"/>
              </a:spcAft>
              <a:buSzPts val="2100"/>
              <a:buFont typeface="Century Gothic"/>
              <a:buChar char="●"/>
            </a:pPr>
            <a:r>
              <a:rPr lang="en-US" sz="2100">
                <a:latin typeface="Century Gothic"/>
                <a:ea typeface="Century Gothic"/>
                <a:cs typeface="Century Gothic"/>
                <a:sym typeface="Century Gothic"/>
              </a:rPr>
              <a:t>Zenabu Suboi</a:t>
            </a:r>
            <a:endParaRPr sz="2100">
              <a:latin typeface="Century Gothic"/>
              <a:ea typeface="Century Gothic"/>
              <a:cs typeface="Century Gothic"/>
              <a:sym typeface="Century Gothic"/>
            </a:endParaRPr>
          </a:p>
          <a:p>
            <a:pPr marL="609600" marR="0" lvl="0" indent="-438150" algn="l" rtl="0">
              <a:lnSpc>
                <a:spcPct val="93000"/>
              </a:lnSpc>
              <a:spcBef>
                <a:spcPts val="0"/>
              </a:spcBef>
              <a:spcAft>
                <a:spcPts val="0"/>
              </a:spcAft>
              <a:buSzPts val="2100"/>
              <a:buFont typeface="Century Gothic"/>
              <a:buChar char="●"/>
            </a:pPr>
            <a:r>
              <a:rPr lang="en-US" sz="2100">
                <a:latin typeface="Century Gothic"/>
                <a:ea typeface="Century Gothic"/>
                <a:cs typeface="Century Gothic"/>
                <a:sym typeface="Century Gothic"/>
              </a:rPr>
              <a:t>Geoffrey Githinji</a:t>
            </a:r>
            <a:endParaRPr sz="2100">
              <a:latin typeface="Century Gothic"/>
              <a:ea typeface="Century Gothic"/>
              <a:cs typeface="Century Gothic"/>
              <a:sym typeface="Century Gothic"/>
            </a:endParaRPr>
          </a:p>
          <a:p>
            <a:pPr marL="342900" marR="0" lvl="0" indent="-203200" algn="l" rtl="0">
              <a:lnSpc>
                <a:spcPct val="93000"/>
              </a:lnSpc>
              <a:spcBef>
                <a:spcPts val="0"/>
              </a:spcBef>
              <a:spcAft>
                <a:spcPts val="0"/>
              </a:spcAft>
              <a:buSzPts val="2100"/>
              <a:buFont typeface="Arial"/>
              <a:buNone/>
            </a:pPr>
            <a:endParaRPr sz="2100">
              <a:latin typeface="Century Gothic"/>
              <a:ea typeface="Century Gothic"/>
              <a:cs typeface="Century Gothic"/>
              <a:sym typeface="Century Gothic"/>
            </a:endParaRPr>
          </a:p>
          <a:p>
            <a:pPr marL="342900" marR="0" lvl="0" indent="-203200" algn="l" rtl="0">
              <a:lnSpc>
                <a:spcPct val="93000"/>
              </a:lnSpc>
              <a:spcBef>
                <a:spcPts val="0"/>
              </a:spcBef>
              <a:spcAft>
                <a:spcPts val="0"/>
              </a:spcAft>
              <a:buSzPts val="2100"/>
              <a:buFont typeface="Arial"/>
              <a:buNone/>
            </a:pPr>
            <a:endParaRPr sz="2100">
              <a:latin typeface="Century Gothic"/>
              <a:ea typeface="Century Gothic"/>
              <a:cs typeface="Century Gothic"/>
              <a:sym typeface="Century Gothic"/>
            </a:endParaRPr>
          </a:p>
          <a:p>
            <a:pPr marL="292100" marR="0" lvl="0" indent="-152400" algn="l" rtl="0">
              <a:lnSpc>
                <a:spcPct val="93000"/>
              </a:lnSpc>
              <a:spcBef>
                <a:spcPts val="0"/>
              </a:spcBef>
              <a:spcAft>
                <a:spcPts val="0"/>
              </a:spcAft>
              <a:buSzPts val="2100"/>
              <a:buFont typeface="Arial"/>
              <a:buNone/>
            </a:pPr>
            <a:endParaRPr sz="2100">
              <a:latin typeface="Century Gothic"/>
              <a:ea typeface="Century Gothic"/>
              <a:cs typeface="Century Gothic"/>
              <a:sym typeface="Century Gothic"/>
            </a:endParaRPr>
          </a:p>
          <a:p>
            <a:pPr marL="292100" marR="0" lvl="0" indent="-152400" algn="l" rtl="0">
              <a:lnSpc>
                <a:spcPct val="93000"/>
              </a:lnSpc>
              <a:spcBef>
                <a:spcPts val="0"/>
              </a:spcBef>
              <a:spcAft>
                <a:spcPts val="0"/>
              </a:spcAft>
              <a:buSzPts val="2100"/>
              <a:buFont typeface="Arial"/>
              <a:buNone/>
            </a:pPr>
            <a:endParaRPr sz="2100">
              <a:latin typeface="Century Gothic"/>
              <a:ea typeface="Century Gothic"/>
              <a:cs typeface="Century Gothic"/>
              <a:sym typeface="Century Gothic"/>
            </a:endParaRPr>
          </a:p>
          <a:p>
            <a:pPr marL="0" marR="0" lvl="0" indent="0" algn="l" rtl="0">
              <a:lnSpc>
                <a:spcPct val="93000"/>
              </a:lnSpc>
              <a:spcBef>
                <a:spcPts val="0"/>
              </a:spcBef>
              <a:spcAft>
                <a:spcPts val="0"/>
              </a:spcAft>
              <a:buNone/>
            </a:pPr>
            <a:endParaRPr sz="2100" b="1" u="sng">
              <a:latin typeface="Century Gothic"/>
              <a:ea typeface="Century Gothic"/>
              <a:cs typeface="Century Gothic"/>
              <a:sym typeface="Century Gothic"/>
            </a:endParaRPr>
          </a:p>
          <a:p>
            <a:pPr marL="0" marR="0" lvl="0" indent="0" algn="l" rtl="0">
              <a:lnSpc>
                <a:spcPct val="93000"/>
              </a:lnSpc>
              <a:spcBef>
                <a:spcPts val="0"/>
              </a:spcBef>
              <a:spcAft>
                <a:spcPts val="0"/>
              </a:spcAft>
              <a:buNone/>
            </a:pPr>
            <a:endParaRPr sz="2100">
              <a:latin typeface="Century Gothic"/>
              <a:ea typeface="Century Gothic"/>
              <a:cs typeface="Century Gothic"/>
              <a:sym typeface="Century Gothic"/>
            </a:endParaRPr>
          </a:p>
        </p:txBody>
      </p:sp>
      <p:pic>
        <p:nvPicPr>
          <p:cNvPr id="1762" name="Google Shape;1762;p94"/>
          <p:cNvPicPr preferRelativeResize="0"/>
          <p:nvPr/>
        </p:nvPicPr>
        <p:blipFill rotWithShape="1">
          <a:blip r:embed="rId4">
            <a:alphaModFix/>
          </a:blip>
          <a:srcRect b="52799"/>
          <a:stretch/>
        </p:blipFill>
        <p:spPr>
          <a:xfrm>
            <a:off x="1443580" y="1722953"/>
            <a:ext cx="2336803" cy="638495"/>
          </a:xfrm>
          <a:prstGeom prst="rect">
            <a:avLst/>
          </a:prstGeom>
          <a:noFill/>
          <a:ln>
            <a:noFill/>
          </a:ln>
        </p:spPr>
      </p:pic>
      <p:sp>
        <p:nvSpPr>
          <p:cNvPr id="1763" name="Google Shape;1763;p94"/>
          <p:cNvSpPr txBox="1"/>
          <p:nvPr/>
        </p:nvSpPr>
        <p:spPr>
          <a:xfrm>
            <a:off x="365052" y="382633"/>
            <a:ext cx="10850100" cy="745200"/>
          </a:xfrm>
          <a:prstGeom prst="rect">
            <a:avLst/>
          </a:prstGeom>
          <a:noFill/>
          <a:ln>
            <a:noFill/>
          </a:ln>
        </p:spPr>
        <p:txBody>
          <a:bodyPr spcFirstLastPara="1" wrap="square" lIns="121900" tIns="60925" rIns="121900" bIns="60925" anchor="t" anchorCtr="0">
            <a:noAutofit/>
          </a:bodyPr>
          <a:lstStyle/>
          <a:p>
            <a:pPr marL="0" marR="0" lvl="0" indent="0" algn="l" rtl="0">
              <a:lnSpc>
                <a:spcPct val="90000"/>
              </a:lnSpc>
              <a:spcBef>
                <a:spcPts val="0"/>
              </a:spcBef>
              <a:spcAft>
                <a:spcPts val="0"/>
              </a:spcAft>
              <a:buClr>
                <a:srgbClr val="FFFFFF"/>
              </a:buClr>
              <a:buSzPts val="2000"/>
              <a:buFont typeface="Century Gothic"/>
              <a:buNone/>
            </a:pPr>
            <a:r>
              <a:rPr lang="en-US" sz="2000" b="1" i="0">
                <a:solidFill>
                  <a:srgbClr val="FFFFFF"/>
                </a:solidFill>
                <a:latin typeface="Century Gothic"/>
                <a:ea typeface="Century Gothic"/>
                <a:cs typeface="Century Gothic"/>
                <a:sym typeface="Century Gothic"/>
              </a:rPr>
              <a:t>Acknowledgements</a:t>
            </a:r>
            <a:endParaRPr sz="1900"/>
          </a:p>
        </p:txBody>
      </p:sp>
      <p:sp>
        <p:nvSpPr>
          <p:cNvPr id="1764" name="Google Shape;1764;p94"/>
          <p:cNvSpPr txBox="1"/>
          <p:nvPr/>
        </p:nvSpPr>
        <p:spPr>
          <a:xfrm>
            <a:off x="666751" y="4823725"/>
            <a:ext cx="5184300" cy="379200"/>
          </a:xfrm>
          <a:prstGeom prst="rect">
            <a:avLst/>
          </a:prstGeom>
          <a:noFill/>
          <a:ln>
            <a:noFill/>
          </a:ln>
        </p:spPr>
        <p:txBody>
          <a:bodyPr spcFirstLastPara="1" wrap="square" lIns="121900" tIns="60925" rIns="121900" bIns="60925" anchor="t" anchorCtr="0">
            <a:noAutofit/>
          </a:bodyPr>
          <a:lstStyle/>
          <a:p>
            <a:pPr marL="0" marR="0" lvl="0" indent="0" algn="l" rtl="0">
              <a:lnSpc>
                <a:spcPct val="93000"/>
              </a:lnSpc>
              <a:spcBef>
                <a:spcPts val="0"/>
              </a:spcBef>
              <a:spcAft>
                <a:spcPts val="0"/>
              </a:spcAft>
              <a:buNone/>
            </a:pPr>
            <a:r>
              <a:rPr lang="en-US" sz="2100" u="sng">
                <a:solidFill>
                  <a:srgbClr val="468AB2"/>
                </a:solidFill>
                <a:latin typeface="Century Gothic"/>
                <a:ea typeface="Century Gothic"/>
                <a:cs typeface="Century Gothic"/>
                <a:sym typeface="Century Gothic"/>
                <a:hlinkClick r:id="rId5">
                  <a:extLst>
                    <a:ext uri="{A12FA001-AC4F-418D-AE19-62706E023703}">
                      <ahyp:hlinkClr xmlns:ahyp="http://schemas.microsoft.com/office/drawing/2018/hyperlinkcolor" val="tx"/>
                    </a:ext>
                  </a:extLst>
                </a:hlinkClick>
              </a:rPr>
              <a:t>billy.bauzile@swisstph.ch</a:t>
            </a:r>
            <a:r>
              <a:rPr lang="en-US" sz="2100">
                <a:solidFill>
                  <a:srgbClr val="468AB2"/>
                </a:solidFill>
                <a:latin typeface="Century Gothic"/>
                <a:ea typeface="Century Gothic"/>
                <a:cs typeface="Century Gothic"/>
                <a:sym typeface="Century Gothic"/>
              </a:rPr>
              <a:t> </a:t>
            </a:r>
            <a:endParaRPr sz="2100">
              <a:solidFill>
                <a:srgbClr val="468AB2"/>
              </a:solidFill>
              <a:latin typeface="Century Gothic"/>
              <a:ea typeface="Century Gothic"/>
              <a:cs typeface="Century Gothic"/>
              <a:sym typeface="Century Gothic"/>
            </a:endParaRPr>
          </a:p>
        </p:txBody>
      </p:sp>
      <p:pic>
        <p:nvPicPr>
          <p:cNvPr id="1765" name="Google Shape;1765;p94"/>
          <p:cNvPicPr preferRelativeResize="0"/>
          <p:nvPr/>
        </p:nvPicPr>
        <p:blipFill>
          <a:blip r:embed="rId6">
            <a:alphaModFix/>
          </a:blip>
          <a:stretch>
            <a:fillRect/>
          </a:stretch>
        </p:blipFill>
        <p:spPr>
          <a:xfrm>
            <a:off x="3062452" y="6248548"/>
            <a:ext cx="493916" cy="493916"/>
          </a:xfrm>
          <a:prstGeom prst="rect">
            <a:avLst/>
          </a:prstGeom>
          <a:noFill/>
          <a:ln>
            <a:noFill/>
          </a:ln>
        </p:spPr>
      </p:pic>
      <p:pic>
        <p:nvPicPr>
          <p:cNvPr id="1766" name="Google Shape;1766;p94"/>
          <p:cNvPicPr preferRelativeResize="0"/>
          <p:nvPr/>
        </p:nvPicPr>
        <p:blipFill>
          <a:blip r:embed="rId7">
            <a:alphaModFix/>
          </a:blip>
          <a:stretch>
            <a:fillRect/>
          </a:stretch>
        </p:blipFill>
        <p:spPr>
          <a:xfrm>
            <a:off x="2061001" y="6348573"/>
            <a:ext cx="954107" cy="246915"/>
          </a:xfrm>
          <a:prstGeom prst="rect">
            <a:avLst/>
          </a:prstGeom>
          <a:noFill/>
          <a:ln>
            <a:noFill/>
          </a:ln>
        </p:spPr>
      </p:pic>
    </p:spTree>
  </p:cSld>
  <p:clrMapOvr>
    <a:masterClrMapping/>
  </p:clrMapOvr>
</p:sld>
</file>

<file path=ppt/theme/theme1.xml><?xml version="1.0" encoding="utf-8"?>
<a:theme xmlns:a="http://schemas.openxmlformats.org/drawingml/2006/main" name="Custom Design">
  <a:themeElements>
    <a:clrScheme name="Swiss TPH">
      <a:dk1>
        <a:srgbClr val="000000"/>
      </a:dk1>
      <a:lt1>
        <a:srgbClr val="EFEFF0"/>
      </a:lt1>
      <a:dk2>
        <a:srgbClr val="BABCBE"/>
      </a:dk2>
      <a:lt2>
        <a:srgbClr val="717073"/>
      </a:lt2>
      <a:accent1>
        <a:srgbClr val="222222"/>
      </a:accent1>
      <a:accent2>
        <a:srgbClr val="BF3227"/>
      </a:accent2>
      <a:accent3>
        <a:srgbClr val="468AB2"/>
      </a:accent3>
      <a:accent4>
        <a:srgbClr val="EDCD64"/>
      </a:accent4>
      <a:accent5>
        <a:srgbClr val="B5C751"/>
      </a:accent5>
      <a:accent6>
        <a:srgbClr val="868686"/>
      </a:accent6>
      <a:hlink>
        <a:srgbClr val="00344B"/>
      </a:hlink>
      <a:folHlink>
        <a:srgbClr val="7FB9C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2901</TotalTime>
  <Words>409</Words>
  <Application>Microsoft Office PowerPoint</Application>
  <PresentationFormat>Widescreen</PresentationFormat>
  <Paragraphs>45</Paragraphs>
  <Slides>8</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Arial</vt:lpstr>
      <vt:lpstr>Century Gothic</vt:lpstr>
      <vt:lpstr>Roboto</vt:lpstr>
      <vt:lpstr>Calibri</vt:lpstr>
      <vt:lpstr>NTR</vt:lpstr>
      <vt:lpstr>Custom Design</vt:lpstr>
      <vt:lpstr>PowerPoint Presentation</vt:lpstr>
      <vt:lpstr>PowerPoint Presentation</vt:lpstr>
      <vt:lpstr>Scenario</vt:lpstr>
      <vt:lpstr>Network Modeling with SIS</vt:lpstr>
      <vt:lpstr>PowerPoint Presentation</vt:lpstr>
      <vt:lpstr>Participants across the Countries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Cameline Orlendo</dc:creator>
  <cp:lastModifiedBy>Sineshaw Legese</cp:lastModifiedBy>
  <cp:revision>9</cp:revision>
  <dcterms:modified xsi:type="dcterms:W3CDTF">2025-08-28T09:17:47Z</dcterms:modified>
</cp:coreProperties>
</file>