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5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1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3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8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6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132B-E8BC-4006-93D4-E19B5920BE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3EE75-ED87-4FFB-A3F5-A8BEB630F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3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Bright TV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114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305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viewers per province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Gauteng , WC and KZN are still dominating the market, this tells us that these Provinces should be our first priority to maximize the company`s </a:t>
            </a:r>
            <a:r>
              <a:rPr lang="en-US" dirty="0" err="1" smtClean="0"/>
              <a:t>gaol</a:t>
            </a:r>
            <a:r>
              <a:rPr lang="en-US" dirty="0" smtClean="0"/>
              <a:t> then other provinces are still growing meaning we have to keep </a:t>
            </a:r>
            <a:r>
              <a:rPr lang="en-US" dirty="0" err="1" smtClean="0"/>
              <a:t>atracting</a:t>
            </a:r>
            <a:r>
              <a:rPr lang="en-US" dirty="0" smtClean="0"/>
              <a:t> them to have more views on our channels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2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Prioritize core provinces: focus campaigns in Gauteng, WC and KZN</a:t>
            </a:r>
          </a:p>
          <a:p>
            <a:r>
              <a:rPr lang="en-US" dirty="0" smtClean="0"/>
              <a:t>Deliver tailored content for youth and Mature Adults, our largest and most engaged groups.</a:t>
            </a:r>
          </a:p>
          <a:p>
            <a:r>
              <a:rPr lang="en-US" dirty="0" smtClean="0"/>
              <a:t>Launch new shows and promotions on Friday and Saturday when engagement peaks</a:t>
            </a:r>
          </a:p>
          <a:p>
            <a:r>
              <a:rPr lang="en-US" dirty="0" smtClean="0"/>
              <a:t>Replicate march`s subscription spike with regular monthly promotions and exclusive content drops.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Miro Planning…………………………………………....3</a:t>
            </a:r>
          </a:p>
          <a:p>
            <a:r>
              <a:rPr lang="en-US" dirty="0" smtClean="0"/>
              <a:t>SQL Explanation………………………………………...5</a:t>
            </a:r>
          </a:p>
          <a:p>
            <a:r>
              <a:rPr lang="en-US" dirty="0" smtClean="0"/>
              <a:t>Google Looker Dashboard..…………………….….6</a:t>
            </a:r>
          </a:p>
          <a:p>
            <a:r>
              <a:rPr lang="en-US" dirty="0" smtClean="0"/>
              <a:t>Recommendations……………………………………11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4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Miro Planning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524000"/>
            <a:ext cx="7848600" cy="4724400"/>
          </a:xfrm>
        </p:spPr>
      </p:pic>
    </p:spTree>
    <p:extLst>
      <p:ext uri="{BB962C8B-B14F-4D97-AF65-F5344CB8AC3E}">
        <p14:creationId xmlns:p14="http://schemas.microsoft.com/office/powerpoint/2010/main" val="169637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4685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above workflow ensures we leverage data to     segment our audience, design effective offers, optimize      engagement through content, and report on growth and churn trends to guide business decision.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foundation we begin by understanding the business objective, coding in snowflake, analyzing data on Excel. Insights are visualized via </a:t>
            </a:r>
            <a:r>
              <a:rPr lang="en-US" dirty="0" err="1" smtClean="0"/>
              <a:t>Powerpoint</a:t>
            </a:r>
            <a:r>
              <a:rPr lang="en-US" dirty="0" smtClean="0"/>
              <a:t> and Google looker Dashboard.</a:t>
            </a:r>
          </a:p>
          <a:p>
            <a:r>
              <a:rPr lang="en-US" dirty="0" smtClean="0"/>
              <a:t>Content focus we review which genres or content generate the most engagement and promote those genres strategically.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5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SQL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/>
          <a:lstStyle/>
          <a:p>
            <a:r>
              <a:rPr lang="en-US" dirty="0" smtClean="0"/>
              <a:t>Our code transforms raw viewing logs into actionable insights about customers.</a:t>
            </a:r>
          </a:p>
          <a:p>
            <a:r>
              <a:rPr lang="en-US" dirty="0" smtClean="0"/>
              <a:t>Who they are (Demographics and Age buckets)</a:t>
            </a:r>
          </a:p>
          <a:p>
            <a:r>
              <a:rPr lang="en-US" dirty="0" smtClean="0"/>
              <a:t>How they behave( frequently, day/month patterns, sessions length)</a:t>
            </a:r>
          </a:p>
          <a:p>
            <a:r>
              <a:rPr lang="en-US" dirty="0" smtClean="0"/>
              <a:t>This helps leadership track subscriber engagement , churn risk and growth opportunities in a clear and structured way.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Google Looker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2398" y="1066800"/>
            <a:ext cx="8839199" cy="5562599"/>
          </a:xfrm>
        </p:spPr>
      </p:pic>
    </p:spTree>
    <p:extLst>
      <p:ext uri="{BB962C8B-B14F-4D97-AF65-F5344CB8AC3E}">
        <p14:creationId xmlns:p14="http://schemas.microsoft.com/office/powerpoint/2010/main" val="31790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Provincial Audience by 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915400" cy="5791200"/>
          </a:xfrm>
        </p:spPr>
        <p:txBody>
          <a:bodyPr/>
          <a:lstStyle/>
          <a:p>
            <a:r>
              <a:rPr lang="en-US" dirty="0" smtClean="0"/>
              <a:t>This chart shows the racial breakdown of our viewers across provinces.</a:t>
            </a:r>
          </a:p>
          <a:p>
            <a:r>
              <a:rPr lang="en-US" dirty="0" smtClean="0"/>
              <a:t>Gauteng is the powerhouse market both in size and diversity, contributing the majority of total viewership.</a:t>
            </a:r>
          </a:p>
          <a:p>
            <a:r>
              <a:rPr lang="en-US" dirty="0" smtClean="0"/>
              <a:t>Western Cape and KZN are our secondary hubs, with significant racial diversity and growth potential. </a:t>
            </a:r>
          </a:p>
          <a:p>
            <a:r>
              <a:rPr lang="en-US" dirty="0" smtClean="0"/>
              <a:t>Our content appeals across all race groups national, but focusing on Gauteng, Western Cape and KZN will maximize  impact.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088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Weekly Viewer Distribution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419600"/>
          </a:xfrm>
        </p:spPr>
        <p:txBody>
          <a:bodyPr/>
          <a:lstStyle/>
          <a:p>
            <a:r>
              <a:rPr lang="en-US" dirty="0" smtClean="0"/>
              <a:t>Youth and Mature Adults dominate viewing across all days.</a:t>
            </a:r>
          </a:p>
          <a:p>
            <a:r>
              <a:rPr lang="en-US" dirty="0" smtClean="0"/>
              <a:t>Weekends show the highest engagement</a:t>
            </a:r>
          </a:p>
          <a:p>
            <a:r>
              <a:rPr lang="en-US" dirty="0" smtClean="0"/>
              <a:t>Children and Elderly are smaller but consistent audiences.</a:t>
            </a:r>
          </a:p>
          <a:p>
            <a:r>
              <a:rPr lang="en-US" dirty="0" smtClean="0"/>
              <a:t>Focus content and marketing on YOUTH and Adults with premium content release on weekends.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6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Customer Subscription Trend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Subscription grew steady in Jan and Feb.</a:t>
            </a:r>
          </a:p>
          <a:p>
            <a:r>
              <a:rPr lang="en-US" dirty="0" smtClean="0"/>
              <a:t>Strong spike in march, showing accelerated traction, likely from campaigns or popular content.</a:t>
            </a:r>
          </a:p>
          <a:p>
            <a:pPr marL="0" indent="0">
              <a:buNone/>
            </a:pPr>
            <a:r>
              <a:rPr lang="en-US" dirty="0" smtClean="0"/>
              <a:t>    Growth momentum is strong, march`s spike           proves we can scale further with the right promotions.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0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425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Bright TV </vt:lpstr>
      <vt:lpstr>Table of Content</vt:lpstr>
      <vt:lpstr>Miro Planning</vt:lpstr>
      <vt:lpstr>The above workflow ensures we leverage data to     segment our audience, design effective offers, optimize      engagement through content, and report on growth and churn trends to guide business decision.</vt:lpstr>
      <vt:lpstr>SQL Explanation</vt:lpstr>
      <vt:lpstr>Google Looker Dashboard</vt:lpstr>
      <vt:lpstr>Provincial Audience by Race</vt:lpstr>
      <vt:lpstr>Weekly Viewer Distribution </vt:lpstr>
      <vt:lpstr>Customer Subscription Trend </vt:lpstr>
      <vt:lpstr>Total viewers per province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16</cp:revision>
  <dcterms:created xsi:type="dcterms:W3CDTF">2025-09-29T18:32:23Z</dcterms:created>
  <dcterms:modified xsi:type="dcterms:W3CDTF">2025-09-30T13:53:21Z</dcterms:modified>
</cp:coreProperties>
</file>