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AF67F9-9B13-41CB-AB06-695C3E5F7737}"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15540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F67F9-9B13-41CB-AB06-695C3E5F7737}"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347245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F67F9-9B13-41CB-AB06-695C3E5F7737}"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29879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F67F9-9B13-41CB-AB06-695C3E5F7737}"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178727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F67F9-9B13-41CB-AB06-695C3E5F7737}"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299754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AF67F9-9B13-41CB-AB06-695C3E5F7737}"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27865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AF67F9-9B13-41CB-AB06-695C3E5F7737}"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34660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AF67F9-9B13-41CB-AB06-695C3E5F7737}"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101083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F67F9-9B13-41CB-AB06-695C3E5F7737}"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174800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F67F9-9B13-41CB-AB06-695C3E5F7737}"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271943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F67F9-9B13-41CB-AB06-695C3E5F7737}"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0111B4-468D-4977-BA5B-055F5660DCAD}" type="slidenum">
              <a:rPr lang="en-US" smtClean="0"/>
              <a:t>‹#›</a:t>
            </a:fld>
            <a:endParaRPr lang="en-US"/>
          </a:p>
        </p:txBody>
      </p:sp>
    </p:spTree>
    <p:extLst>
      <p:ext uri="{BB962C8B-B14F-4D97-AF65-F5344CB8AC3E}">
        <p14:creationId xmlns:p14="http://schemas.microsoft.com/office/powerpoint/2010/main" val="319704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F67F9-9B13-41CB-AB06-695C3E5F7737}" type="datetimeFigureOut">
              <a:rPr lang="en-US" smtClean="0"/>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111B4-468D-4977-BA5B-055F5660DCAD}" type="slidenum">
              <a:rPr lang="en-US" smtClean="0"/>
              <a:t>‹#›</a:t>
            </a:fld>
            <a:endParaRPr lang="en-US"/>
          </a:p>
        </p:txBody>
      </p:sp>
    </p:spTree>
    <p:extLst>
      <p:ext uri="{BB962C8B-B14F-4D97-AF65-F5344CB8AC3E}">
        <p14:creationId xmlns:p14="http://schemas.microsoft.com/office/powerpoint/2010/main" val="1814609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2999"/>
          </a:xfrm>
        </p:spPr>
        <p:txBody>
          <a:bodyPr/>
          <a:lstStyle/>
          <a:p>
            <a:r>
              <a:rPr lang="en-US" dirty="0" smtClean="0"/>
              <a:t>RETAIL SHOP</a:t>
            </a:r>
            <a:endParaRPr lang="en-US" dirty="0"/>
          </a:p>
        </p:txBody>
      </p:sp>
      <p:sp>
        <p:nvSpPr>
          <p:cNvPr id="3" name="Subtitle 2"/>
          <p:cNvSpPr>
            <a:spLocks noGrp="1"/>
          </p:cNvSpPr>
          <p:nvPr>
            <p:ph type="subTitle" idx="1"/>
          </p:nvPr>
        </p:nvSpPr>
        <p:spPr>
          <a:xfrm>
            <a:off x="228600" y="1447800"/>
            <a:ext cx="8686800" cy="51816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47800"/>
            <a:ext cx="8686800" cy="5181600"/>
          </a:xfrm>
          <a:prstGeom prst="rect">
            <a:avLst/>
          </a:prstGeom>
        </p:spPr>
      </p:pic>
    </p:spTree>
    <p:extLst>
      <p:ext uri="{BB962C8B-B14F-4D97-AF65-F5344CB8AC3E}">
        <p14:creationId xmlns:p14="http://schemas.microsoft.com/office/powerpoint/2010/main" val="212703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Electronics should remain the a priority investment as it has the strongest weekly and annual performance, especially on weekends.</a:t>
            </a:r>
          </a:p>
          <a:p>
            <a:r>
              <a:rPr lang="en-US" dirty="0" smtClean="0"/>
              <a:t>Clothing provides consistent revenue therefore it maintain  steady support, as it balances overall performance. </a:t>
            </a:r>
          </a:p>
          <a:p>
            <a:r>
              <a:rPr lang="en-US" dirty="0" smtClean="0"/>
              <a:t>As Beauty is currently underperforming, but does better on </a:t>
            </a:r>
            <a:r>
              <a:rPr lang="en-US" dirty="0"/>
              <a:t>M</a:t>
            </a:r>
            <a:r>
              <a:rPr lang="en-US" dirty="0" smtClean="0"/>
              <a:t>onday and Friday we have to target promotions ( </a:t>
            </a:r>
            <a:r>
              <a:rPr lang="en-US" dirty="0" err="1" smtClean="0"/>
              <a:t>e.g</a:t>
            </a:r>
            <a:r>
              <a:rPr lang="en-US" dirty="0" smtClean="0"/>
              <a:t> self care Monday) to capture these peaks also use online campaign to boost brand visibility.</a:t>
            </a:r>
            <a:endParaRPr lang="en-US" dirty="0"/>
          </a:p>
        </p:txBody>
      </p:sp>
    </p:spTree>
    <p:extLst>
      <p:ext uri="{BB962C8B-B14F-4D97-AF65-F5344CB8AC3E}">
        <p14:creationId xmlns:p14="http://schemas.microsoft.com/office/powerpoint/2010/main" val="307105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62545"/>
            <a:ext cx="8229600" cy="3595255"/>
          </a:xfrm>
        </p:spPr>
        <p:txBody>
          <a:bodyPr/>
          <a:lstStyle/>
          <a:p>
            <a:r>
              <a:rPr lang="en-US" b="1" dirty="0" smtClean="0"/>
              <a:t>THANK YOU </a:t>
            </a:r>
            <a:endParaRPr lang="en-US" b="1" dirty="0"/>
          </a:p>
        </p:txBody>
      </p:sp>
    </p:spTree>
    <p:extLst>
      <p:ext uri="{BB962C8B-B14F-4D97-AF65-F5344CB8AC3E}">
        <p14:creationId xmlns:p14="http://schemas.microsoft.com/office/powerpoint/2010/main" val="157770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3" name="Content Placeholder 2"/>
          <p:cNvSpPr>
            <a:spLocks noGrp="1"/>
          </p:cNvSpPr>
          <p:nvPr>
            <p:ph idx="1"/>
          </p:nvPr>
        </p:nvSpPr>
        <p:spPr/>
        <p:txBody>
          <a:bodyPr/>
          <a:lstStyle/>
          <a:p>
            <a:r>
              <a:rPr lang="en-US" dirty="0" smtClean="0"/>
              <a:t>Miro planning …………………………………………….3</a:t>
            </a:r>
          </a:p>
          <a:p>
            <a:r>
              <a:rPr lang="en-US" dirty="0" smtClean="0"/>
              <a:t>SQL explanation ………………………………………….5</a:t>
            </a:r>
          </a:p>
          <a:p>
            <a:r>
              <a:rPr lang="en-US" dirty="0" smtClean="0"/>
              <a:t>Excel dashboard…………………………………………..6</a:t>
            </a:r>
          </a:p>
          <a:p>
            <a:r>
              <a:rPr lang="en-US" dirty="0" smtClean="0"/>
              <a:t>Recommendations ……………………………………10</a:t>
            </a:r>
          </a:p>
        </p:txBody>
      </p:sp>
    </p:spTree>
    <p:extLst>
      <p:ext uri="{BB962C8B-B14F-4D97-AF65-F5344CB8AC3E}">
        <p14:creationId xmlns:p14="http://schemas.microsoft.com/office/powerpoint/2010/main" val="143116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Miro planning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71600"/>
            <a:ext cx="8305800" cy="5257800"/>
          </a:xfrm>
        </p:spPr>
      </p:pic>
    </p:spTree>
    <p:extLst>
      <p:ext uri="{BB962C8B-B14F-4D97-AF65-F5344CB8AC3E}">
        <p14:creationId xmlns:p14="http://schemas.microsoft.com/office/powerpoint/2010/main" val="18237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r>
              <a:rPr lang="en-US" dirty="0" smtClean="0"/>
              <a:t>Looking at the above Miro diagram, it shows that as the Retail shop we have objective of growing total revenue but we have to prioritize our marketing strategy by looking our targeted customers, and developing future strategies will lead to more progress also investing in automation process.</a:t>
            </a:r>
            <a:br>
              <a:rPr lang="en-US" dirty="0" smtClean="0"/>
            </a:br>
            <a:r>
              <a:rPr lang="en-US" dirty="0" smtClean="0"/>
              <a:t>Therefore Retail`s </a:t>
            </a:r>
            <a:r>
              <a:rPr lang="en-US" dirty="0" err="1" smtClean="0"/>
              <a:t>miro</a:t>
            </a:r>
            <a:r>
              <a:rPr lang="en-US" dirty="0" smtClean="0"/>
              <a:t> diagram gives a clear direction of meeting their target. </a:t>
            </a:r>
            <a:endParaRPr lang="en-US" dirty="0"/>
          </a:p>
        </p:txBody>
      </p:sp>
    </p:spTree>
    <p:extLst>
      <p:ext uri="{BB962C8B-B14F-4D97-AF65-F5344CB8AC3E}">
        <p14:creationId xmlns:p14="http://schemas.microsoft.com/office/powerpoint/2010/main" val="134572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SQL explanation</a:t>
            </a:r>
            <a:endParaRPr lang="en-US" dirty="0"/>
          </a:p>
        </p:txBody>
      </p:sp>
      <p:sp>
        <p:nvSpPr>
          <p:cNvPr id="3" name="Content Placeholder 2"/>
          <p:cNvSpPr>
            <a:spLocks noGrp="1"/>
          </p:cNvSpPr>
          <p:nvPr>
            <p:ph idx="1"/>
          </p:nvPr>
        </p:nvSpPr>
        <p:spPr/>
        <p:txBody>
          <a:bodyPr/>
          <a:lstStyle/>
          <a:p>
            <a:pPr marL="0" indent="0">
              <a:buNone/>
            </a:pPr>
            <a:r>
              <a:rPr lang="en-US" dirty="0" smtClean="0"/>
              <a:t>We used the given data from past years that was stored in our database, now the queries identifies the customer purchasing sequence, products bought the most, time where the shop get full of customers and when we less customers. So this tracks the sales trends month by month to see where we are underperforming. </a:t>
            </a:r>
            <a:endParaRPr lang="en-US" dirty="0"/>
          </a:p>
        </p:txBody>
      </p:sp>
    </p:spTree>
    <p:extLst>
      <p:ext uri="{BB962C8B-B14F-4D97-AF65-F5344CB8AC3E}">
        <p14:creationId xmlns:p14="http://schemas.microsoft.com/office/powerpoint/2010/main" val="21166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Excel dashboard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0"/>
            <a:ext cx="8610600" cy="4953000"/>
          </a:xfrm>
        </p:spPr>
      </p:pic>
    </p:spTree>
    <p:extLst>
      <p:ext uri="{BB962C8B-B14F-4D97-AF65-F5344CB8AC3E}">
        <p14:creationId xmlns:p14="http://schemas.microsoft.com/office/powerpoint/2010/main" val="23194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6629400"/>
          </a:xfrm>
        </p:spPr>
        <p:txBody>
          <a:bodyPr>
            <a:normAutofit fontScale="90000"/>
          </a:bodyPr>
          <a:lstStyle/>
          <a:p>
            <a:r>
              <a:rPr lang="en-US" dirty="0" smtClean="0"/>
              <a:t>Looking at the weekly revenue trend (top chart), the chart shows revenue performance by category across the week.</a:t>
            </a:r>
            <a:br>
              <a:rPr lang="en-US" dirty="0" smtClean="0"/>
            </a:br>
            <a:r>
              <a:rPr lang="en-US" dirty="0" smtClean="0"/>
              <a:t>Electronics consistently generates strong revenue, peaking on Monday and Saturday, with Saturday being the highest revenue day overall. Clothing is stable through the week, without large fluctuations – a steady </a:t>
            </a:r>
            <a:r>
              <a:rPr lang="en-US" dirty="0" err="1" smtClean="0"/>
              <a:t>contributor.Beauty</a:t>
            </a:r>
            <a:r>
              <a:rPr lang="en-US" dirty="0" smtClean="0"/>
              <a:t> shows the lowest revenue contribution, but it still improves significantly Monday. </a:t>
            </a:r>
            <a:endParaRPr lang="en-US" dirty="0"/>
          </a:p>
        </p:txBody>
      </p:sp>
    </p:spTree>
    <p:extLst>
      <p:ext uri="{BB962C8B-B14F-4D97-AF65-F5344CB8AC3E}">
        <p14:creationId xmlns:p14="http://schemas.microsoft.com/office/powerpoint/2010/main" val="286570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dirty="0" smtClean="0"/>
              <a:t>On year sales trends (bottom left from 2023 to 2024 all three categories have seen positive growth. Electronics shows the highest growth rate nearing 100%. Clothing also grows strongly, but slightly behind the electronics. Beauty </a:t>
            </a:r>
            <a:r>
              <a:rPr lang="en-US" dirty="0" err="1" smtClean="0"/>
              <a:t>showsv</a:t>
            </a:r>
            <a:r>
              <a:rPr lang="en-US" dirty="0" smtClean="0"/>
              <a:t> growth but from a much smaller base. </a:t>
            </a:r>
            <a:endParaRPr lang="en-US" dirty="0"/>
          </a:p>
        </p:txBody>
      </p:sp>
    </p:spTree>
    <p:extLst>
      <p:ext uri="{BB962C8B-B14F-4D97-AF65-F5344CB8AC3E}">
        <p14:creationId xmlns:p14="http://schemas.microsoft.com/office/powerpoint/2010/main" val="235094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r>
              <a:rPr lang="en-US" dirty="0" smtClean="0"/>
              <a:t>Total revenue by category (bottom right)</a:t>
            </a:r>
            <a:br>
              <a:rPr lang="en-US" dirty="0" smtClean="0"/>
            </a:br>
            <a:r>
              <a:rPr lang="en-US" dirty="0" smtClean="0"/>
              <a:t>Electronics and Clothing are the top performing categories, generating around R155 000 each. Beauty lags significantly, generating closer to R140 000.</a:t>
            </a:r>
            <a:endParaRPr lang="en-US" dirty="0"/>
          </a:p>
        </p:txBody>
      </p:sp>
    </p:spTree>
    <p:extLst>
      <p:ext uri="{BB962C8B-B14F-4D97-AF65-F5344CB8AC3E}">
        <p14:creationId xmlns:p14="http://schemas.microsoft.com/office/powerpoint/2010/main" val="212576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290</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RETAIL SHOP</vt:lpstr>
      <vt:lpstr>Table of content</vt:lpstr>
      <vt:lpstr>Miro planning</vt:lpstr>
      <vt:lpstr>Looking at the above Miro diagram, it shows that as the Retail shop we have objective of growing total revenue but we have to prioritize our marketing strategy by looking our targeted customers, and developing future strategies will lead to more progress also investing in automation process. Therefore Retail`s miro diagram gives a clear direction of meeting their target. </vt:lpstr>
      <vt:lpstr>SQL explanation</vt:lpstr>
      <vt:lpstr>Excel dashboard</vt:lpstr>
      <vt:lpstr>Looking at the weekly revenue trend (top chart), the chart shows revenue performance by category across the week. Electronics consistently generates strong revenue, peaking on Monday and Saturday, with Saturday being the highest revenue day overall. Clothing is stable through the week, without large fluctuations – a steady contributor.Beauty shows the lowest revenue contribution, but it still improves significantly Monday. </vt:lpstr>
      <vt:lpstr>On year sales trends (bottom left from 2023 to 2024 all three categories have seen positive growth. Electronics shows the highest growth rate nearing 100%. Clothing also grows strongly, but slightly behind the electronics. Beauty showsv growth but from a much smaller base. </vt:lpstr>
      <vt:lpstr>Total revenue by category (bottom right) Electronics and Clothing are the top performing categories, generating around R155 000 each. Beauty lags significantly, generating closer to R140 000.</vt:lpstr>
      <vt:lpstr>Recommendations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SHOP</dc:title>
  <dc:creator>Student</dc:creator>
  <cp:lastModifiedBy>Student</cp:lastModifiedBy>
  <cp:revision>10</cp:revision>
  <dcterms:created xsi:type="dcterms:W3CDTF">2025-09-17T23:08:30Z</dcterms:created>
  <dcterms:modified xsi:type="dcterms:W3CDTF">2025-09-18T08:45:25Z</dcterms:modified>
</cp:coreProperties>
</file>