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EA9AE-0BE0-41C4-993C-23170A48FD1A}" type="datetimeFigureOut">
              <a:rPr lang="en-US" smtClean="0"/>
              <a:t>9/16/2025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AB634-BEB6-4C00-95A5-21D1CF4B6DED}" type="slidenum">
              <a:rPr lang="en-US" smtClean="0"/>
              <a:t>‹#›</a:t>
            </a:fld>
            <a:endParaRPr lang="en-US"/>
          </a:p>
        </p:txBody>
      </p:sp>
    </p:spTree>
    <p:extLst>
      <p:ext uri="{BB962C8B-B14F-4D97-AF65-F5344CB8AC3E}">
        <p14:creationId xmlns:p14="http://schemas.microsoft.com/office/powerpoint/2010/main" val="274674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AB634-BEB6-4C00-95A5-21D1CF4B6DED}" type="slidenum">
              <a:rPr lang="en-US" smtClean="0"/>
              <a:t>4</a:t>
            </a:fld>
            <a:endParaRPr lang="en-US"/>
          </a:p>
        </p:txBody>
      </p:sp>
    </p:spTree>
    <p:extLst>
      <p:ext uri="{BB962C8B-B14F-4D97-AF65-F5344CB8AC3E}">
        <p14:creationId xmlns:p14="http://schemas.microsoft.com/office/powerpoint/2010/main" val="259219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37C7C-0C07-4BDE-9E8A-648F5D8552BA}"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9030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37C7C-0C07-4BDE-9E8A-648F5D8552BA}"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428078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37C7C-0C07-4BDE-9E8A-648F5D8552BA}"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5809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37C7C-0C07-4BDE-9E8A-648F5D8552BA}"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46033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37C7C-0C07-4BDE-9E8A-648F5D8552BA}"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123615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37C7C-0C07-4BDE-9E8A-648F5D8552BA}"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223600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37C7C-0C07-4BDE-9E8A-648F5D8552BA}"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425785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37C7C-0C07-4BDE-9E8A-648F5D8552BA}"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77897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37C7C-0C07-4BDE-9E8A-648F5D8552BA}"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69713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37C7C-0C07-4BDE-9E8A-648F5D8552BA}"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139410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37C7C-0C07-4BDE-9E8A-648F5D8552BA}"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29B47-FFA5-4C35-AB3D-904FFF1FA4C9}" type="slidenum">
              <a:rPr lang="en-US" smtClean="0"/>
              <a:t>‹#›</a:t>
            </a:fld>
            <a:endParaRPr lang="en-US"/>
          </a:p>
        </p:txBody>
      </p:sp>
    </p:spTree>
    <p:extLst>
      <p:ext uri="{BB962C8B-B14F-4D97-AF65-F5344CB8AC3E}">
        <p14:creationId xmlns:p14="http://schemas.microsoft.com/office/powerpoint/2010/main" val="336693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37C7C-0C07-4BDE-9E8A-648F5D8552BA}" type="datetimeFigureOut">
              <a:rPr lang="en-US" smtClean="0"/>
              <a:t>9/16/2025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29B47-FFA5-4C35-AB3D-904FFF1FA4C9}" type="slidenum">
              <a:rPr lang="en-US" smtClean="0"/>
              <a:t>‹#›</a:t>
            </a:fld>
            <a:endParaRPr lang="en-US"/>
          </a:p>
        </p:txBody>
      </p:sp>
    </p:spTree>
    <p:extLst>
      <p:ext uri="{BB962C8B-B14F-4D97-AF65-F5344CB8AC3E}">
        <p14:creationId xmlns:p14="http://schemas.microsoft.com/office/powerpoint/2010/main" val="97723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371599"/>
          </a:xfrm>
        </p:spPr>
        <p:txBody>
          <a:bodyPr/>
          <a:lstStyle/>
          <a:p>
            <a:r>
              <a:rPr lang="en-US" dirty="0" smtClean="0"/>
              <a:t>Bright Coffee Shop</a:t>
            </a:r>
            <a:endParaRPr lang="en-US" dirty="0"/>
          </a:p>
        </p:txBody>
      </p:sp>
      <p:sp>
        <p:nvSpPr>
          <p:cNvPr id="3" name="Subtitle 2"/>
          <p:cNvSpPr>
            <a:spLocks noGrp="1"/>
          </p:cNvSpPr>
          <p:nvPr>
            <p:ph type="subTitle" idx="1"/>
          </p:nvPr>
        </p:nvSpPr>
        <p:spPr>
          <a:xfrm>
            <a:off x="1371600" y="2133600"/>
            <a:ext cx="6400800" cy="3962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133600"/>
            <a:ext cx="6400800" cy="3962400"/>
          </a:xfrm>
          <a:prstGeom prst="rect">
            <a:avLst/>
          </a:prstGeom>
        </p:spPr>
      </p:pic>
    </p:spTree>
    <p:extLst>
      <p:ext uri="{BB962C8B-B14F-4D97-AF65-F5344CB8AC3E}">
        <p14:creationId xmlns:p14="http://schemas.microsoft.com/office/powerpoint/2010/main" val="254944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Our report gives a clear understanding to the CEO and Management as we can see on these graphs the performance of each store and the </a:t>
            </a:r>
            <a:r>
              <a:rPr lang="en-US" dirty="0" err="1" smtClean="0"/>
              <a:t>the</a:t>
            </a:r>
            <a:r>
              <a:rPr lang="en-US" dirty="0" smtClean="0"/>
              <a:t> type of product that is the most targets to the customers, also the purchasing power of customers per day tells us when to open the store and when to close. Now the CEO has to take a proper future decision that aligns with the firm`s objective in maximization of revenue.</a:t>
            </a:r>
            <a:endParaRPr lang="en-US" dirty="0"/>
          </a:p>
        </p:txBody>
      </p:sp>
    </p:spTree>
    <p:extLst>
      <p:ext uri="{BB962C8B-B14F-4D97-AF65-F5344CB8AC3E}">
        <p14:creationId xmlns:p14="http://schemas.microsoft.com/office/powerpoint/2010/main" val="255737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normAutofit/>
          </a:bodyPr>
          <a:lstStyle/>
          <a:p>
            <a:r>
              <a:rPr lang="en-US" sz="6000" b="1" dirty="0" smtClean="0"/>
              <a:t>THANK YOU…</a:t>
            </a:r>
            <a:endParaRPr lang="en-US" sz="6000" b="1" dirty="0"/>
          </a:p>
        </p:txBody>
      </p:sp>
    </p:spTree>
    <p:extLst>
      <p:ext uri="{BB962C8B-B14F-4D97-AF65-F5344CB8AC3E}">
        <p14:creationId xmlns:p14="http://schemas.microsoft.com/office/powerpoint/2010/main" val="396152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2999"/>
          </a:xfrm>
        </p:spPr>
        <p:txBody>
          <a:bodyPr/>
          <a:lstStyle/>
          <a:p>
            <a:r>
              <a:rPr lang="en-US" dirty="0" smtClean="0"/>
              <a:t>Table of content</a:t>
            </a:r>
            <a:endParaRPr lang="en-US" dirty="0"/>
          </a:p>
        </p:txBody>
      </p:sp>
      <p:sp>
        <p:nvSpPr>
          <p:cNvPr id="3" name="Subtitle 2"/>
          <p:cNvSpPr>
            <a:spLocks noGrp="1"/>
          </p:cNvSpPr>
          <p:nvPr>
            <p:ph type="subTitle" idx="1"/>
          </p:nvPr>
        </p:nvSpPr>
        <p:spPr>
          <a:xfrm>
            <a:off x="609600" y="1447800"/>
            <a:ext cx="7696200" cy="4724400"/>
          </a:xfrm>
        </p:spPr>
        <p:txBody>
          <a:bodyPr/>
          <a:lstStyle/>
          <a:p>
            <a:r>
              <a:rPr lang="en-US" dirty="0" smtClean="0"/>
              <a:t>Table of content………...........…………………..2</a:t>
            </a:r>
          </a:p>
          <a:p>
            <a:r>
              <a:rPr lang="en-US" dirty="0" smtClean="0"/>
              <a:t>Miro Planning……………………………………….3</a:t>
            </a:r>
          </a:p>
          <a:p>
            <a:r>
              <a:rPr lang="en-US" dirty="0" smtClean="0"/>
              <a:t>MYSQL……………………………………………………5</a:t>
            </a:r>
          </a:p>
          <a:p>
            <a:r>
              <a:rPr lang="en-US" dirty="0" err="1" smtClean="0"/>
              <a:t>Gloogle</a:t>
            </a:r>
            <a:r>
              <a:rPr lang="en-US" dirty="0" smtClean="0"/>
              <a:t> </a:t>
            </a:r>
            <a:r>
              <a:rPr lang="en-US" dirty="0" err="1" smtClean="0"/>
              <a:t>lookerstudio</a:t>
            </a:r>
            <a:r>
              <a:rPr lang="en-US" dirty="0" smtClean="0"/>
              <a:t>………………………………..6</a:t>
            </a:r>
          </a:p>
          <a:p>
            <a:r>
              <a:rPr lang="en-US" smtClean="0"/>
              <a:t>Recommendations……………………………………10</a:t>
            </a:r>
            <a:endParaRPr lang="en-US" dirty="0" smtClean="0"/>
          </a:p>
          <a:p>
            <a:endParaRPr lang="en-US" dirty="0"/>
          </a:p>
        </p:txBody>
      </p:sp>
    </p:spTree>
    <p:extLst>
      <p:ext uri="{BB962C8B-B14F-4D97-AF65-F5344CB8AC3E}">
        <p14:creationId xmlns:p14="http://schemas.microsoft.com/office/powerpoint/2010/main" val="89789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371599"/>
          </a:xfrm>
        </p:spPr>
        <p:txBody>
          <a:bodyPr/>
          <a:lstStyle/>
          <a:p>
            <a:r>
              <a:rPr lang="en-US" dirty="0" smtClean="0"/>
              <a:t>Miro </a:t>
            </a:r>
            <a:r>
              <a:rPr lang="en-US" dirty="0" err="1" smtClean="0"/>
              <a:t>Planing</a:t>
            </a:r>
            <a:r>
              <a:rPr lang="en-US" dirty="0" smtClean="0"/>
              <a:t> </a:t>
            </a:r>
            <a:endParaRPr lang="en-US" dirty="0"/>
          </a:p>
        </p:txBody>
      </p:sp>
      <p:sp>
        <p:nvSpPr>
          <p:cNvPr id="3" name="Subtitle 2"/>
          <p:cNvSpPr>
            <a:spLocks noGrp="1"/>
          </p:cNvSpPr>
          <p:nvPr>
            <p:ph type="subTitle" idx="1"/>
          </p:nvPr>
        </p:nvSpPr>
        <p:spPr>
          <a:xfrm>
            <a:off x="381000" y="1981200"/>
            <a:ext cx="8610600" cy="4572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05000"/>
            <a:ext cx="8610600" cy="4724400"/>
          </a:xfrm>
          <a:prstGeom prst="rect">
            <a:avLst/>
          </a:prstGeom>
        </p:spPr>
      </p:pic>
    </p:spTree>
    <p:extLst>
      <p:ext uri="{BB962C8B-B14F-4D97-AF65-F5344CB8AC3E}">
        <p14:creationId xmlns:p14="http://schemas.microsoft.com/office/powerpoint/2010/main" val="13985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543800" cy="6894195"/>
          </a:xfrm>
          <a:prstGeom prst="rect">
            <a:avLst/>
          </a:prstGeom>
        </p:spPr>
        <p:txBody>
          <a:bodyPr wrap="square">
            <a:spAutoFit/>
          </a:bodyPr>
          <a:lstStyle/>
          <a:p>
            <a:r>
              <a:rPr lang="en-US" sz="2800" dirty="0" smtClean="0"/>
              <a:t>On Miro we have to u</a:t>
            </a:r>
            <a:r>
              <a:rPr lang="en-US" sz="2800" dirty="0" smtClean="0"/>
              <a:t>nderstand </a:t>
            </a:r>
            <a:r>
              <a:rPr lang="en-US" sz="2800" dirty="0" smtClean="0"/>
              <a:t>the </a:t>
            </a:r>
            <a:r>
              <a:rPr lang="en-US" sz="2800" dirty="0" smtClean="0"/>
              <a:t>historical performance which helps the management and CEO to understand clearly about their </a:t>
            </a:r>
            <a:r>
              <a:rPr lang="en-US" sz="2800" dirty="0" err="1" smtClean="0"/>
              <a:t>organisation`s</a:t>
            </a:r>
            <a:r>
              <a:rPr lang="en-US" sz="2800" dirty="0" smtClean="0"/>
              <a:t> past. Customer and markets insights ,here the company have to understand better their target market to maximize</a:t>
            </a:r>
            <a:r>
              <a:rPr lang="en-US" sz="2800" dirty="0" smtClean="0"/>
              <a:t> </a:t>
            </a:r>
            <a:r>
              <a:rPr lang="en-US" sz="2800" dirty="0" smtClean="0"/>
              <a:t>more sales and develop new strategies that align with their customers .Financial health and risk, here the company have to prioritize their decisions to achieve their firm`s objective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2008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SQL</a:t>
            </a:r>
            <a:endParaRPr lang="en-US" dirty="0"/>
          </a:p>
        </p:txBody>
      </p:sp>
      <p:sp>
        <p:nvSpPr>
          <p:cNvPr id="3" name="Content Placeholder 2"/>
          <p:cNvSpPr>
            <a:spLocks noGrp="1"/>
          </p:cNvSpPr>
          <p:nvPr>
            <p:ph idx="1"/>
          </p:nvPr>
        </p:nvSpPr>
        <p:spPr>
          <a:xfrm>
            <a:off x="457200" y="1600200"/>
            <a:ext cx="8229600" cy="5029200"/>
          </a:xfrm>
        </p:spPr>
        <p:txBody>
          <a:bodyPr/>
          <a:lstStyle/>
          <a:p>
            <a:pPr marL="0" indent="0">
              <a:buNone/>
            </a:pPr>
            <a:r>
              <a:rPr lang="en-US" dirty="0" smtClean="0"/>
              <a:t>On SQL our</a:t>
            </a:r>
            <a:r>
              <a:rPr lang="en-US" dirty="0" smtClean="0"/>
              <a:t> syntax/queries show preparations of counting the number of sales we made and understanding to categorize the time slots of our customers due the their buying power, differentiating their transaction date and time also days to have better understanding of product they buy the most. We also </a:t>
            </a:r>
            <a:r>
              <a:rPr lang="en-US" dirty="0" err="1" smtClean="0"/>
              <a:t>splited</a:t>
            </a:r>
            <a:r>
              <a:rPr lang="en-US" dirty="0" smtClean="0"/>
              <a:t> th</a:t>
            </a:r>
            <a:r>
              <a:rPr lang="en-US" dirty="0" smtClean="0"/>
              <a:t>e time by morning , afternoon, </a:t>
            </a:r>
            <a:r>
              <a:rPr lang="en-US" dirty="0" err="1" smtClean="0"/>
              <a:t>evenning</a:t>
            </a:r>
            <a:r>
              <a:rPr lang="en-US" dirty="0" smtClean="0"/>
              <a:t> and night to see which time of the day we get busy the most.</a:t>
            </a:r>
            <a:endParaRPr lang="en-US" dirty="0"/>
          </a:p>
        </p:txBody>
      </p:sp>
    </p:spTree>
    <p:extLst>
      <p:ext uri="{BB962C8B-B14F-4D97-AF65-F5344CB8AC3E}">
        <p14:creationId xmlns:p14="http://schemas.microsoft.com/office/powerpoint/2010/main" val="65472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455"/>
            <a:ext cx="7772400" cy="1143000"/>
          </a:xfrm>
        </p:spPr>
        <p:txBody>
          <a:bodyPr>
            <a:normAutofit/>
          </a:bodyPr>
          <a:lstStyle/>
          <a:p>
            <a:r>
              <a:rPr lang="en-US" dirty="0" smtClean="0"/>
              <a:t>Google Looker</a:t>
            </a:r>
            <a:endParaRPr lang="en-US" dirty="0"/>
          </a:p>
        </p:txBody>
      </p:sp>
      <p:sp>
        <p:nvSpPr>
          <p:cNvPr id="3" name="Subtitle 2"/>
          <p:cNvSpPr>
            <a:spLocks noGrp="1"/>
          </p:cNvSpPr>
          <p:nvPr>
            <p:ph type="subTitle" idx="1"/>
          </p:nvPr>
        </p:nvSpPr>
        <p:spPr>
          <a:xfrm>
            <a:off x="152400" y="1219200"/>
            <a:ext cx="8915400" cy="5486400"/>
          </a:xfrm>
        </p:spPr>
        <p:txBody>
          <a:bodyPr/>
          <a:lstStyle/>
          <a:p>
            <a:endParaRPr lang="en-US" dirty="0"/>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7848600" cy="4267199"/>
          </a:xfrm>
          <a:prstGeom prst="rect">
            <a:avLst/>
          </a:prstGeom>
        </p:spPr>
      </p:pic>
    </p:spTree>
    <p:extLst>
      <p:ext uri="{BB962C8B-B14F-4D97-AF65-F5344CB8AC3E}">
        <p14:creationId xmlns:p14="http://schemas.microsoft.com/office/powerpoint/2010/main" val="48725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lnSpcReduction="10000"/>
          </a:bodyPr>
          <a:lstStyle/>
          <a:p>
            <a:r>
              <a:rPr lang="en-US" dirty="0" smtClean="0"/>
              <a:t>The above graph represent the regional revenue per store. Now we can which store is able to make target of sales per product type ,    </a:t>
            </a:r>
          </a:p>
          <a:p>
            <a:r>
              <a:rPr lang="en-US" dirty="0" smtClean="0"/>
              <a:t>On this graph we have Hell`s Kitchen which has the highest bars among other stores and is followed by Astoria store and Lowe </a:t>
            </a:r>
            <a:r>
              <a:rPr lang="en-US" dirty="0" err="1" smtClean="0"/>
              <a:t>manhattn</a:t>
            </a:r>
            <a:r>
              <a:rPr lang="en-US" dirty="0" smtClean="0"/>
              <a:t> is the last in meeting the sales target. </a:t>
            </a:r>
          </a:p>
          <a:p>
            <a:r>
              <a:rPr lang="en-US" dirty="0" smtClean="0"/>
              <a:t>Now the CEO will be able to know where to make changes since the store are not equal in meeting the sales target therefore marketing strategy is required on the Lower </a:t>
            </a:r>
            <a:r>
              <a:rPr lang="en-US" dirty="0" err="1" smtClean="0"/>
              <a:t>manhattan</a:t>
            </a:r>
            <a:r>
              <a:rPr lang="en-US" dirty="0" smtClean="0"/>
              <a:t> to meet targeted revenue.</a:t>
            </a:r>
          </a:p>
        </p:txBody>
      </p:sp>
      <p:sp>
        <p:nvSpPr>
          <p:cNvPr id="4" name="Title 3"/>
          <p:cNvSpPr>
            <a:spLocks noGrp="1"/>
          </p:cNvSpPr>
          <p:nvPr>
            <p:ph type="title"/>
          </p:nvPr>
        </p:nvSpPr>
        <p:spPr>
          <a:xfrm>
            <a:off x="457200" y="274638"/>
            <a:ext cx="7848600" cy="563562"/>
          </a:xfrm>
        </p:spPr>
        <p:txBody>
          <a:bodyPr>
            <a:normAutofit fontScale="90000"/>
          </a:bodyPr>
          <a:lstStyle/>
          <a:p>
            <a:r>
              <a:rPr lang="en-US" dirty="0" smtClean="0"/>
              <a:t>The explanation of the graph</a:t>
            </a:r>
            <a:endParaRPr lang="en-US" dirty="0"/>
          </a:p>
        </p:txBody>
      </p:sp>
    </p:spTree>
    <p:extLst>
      <p:ext uri="{BB962C8B-B14F-4D97-AF65-F5344CB8AC3E}">
        <p14:creationId xmlns:p14="http://schemas.microsoft.com/office/powerpoint/2010/main" val="232206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2362200"/>
          </a:xfrm>
        </p:spPr>
        <p:txBody>
          <a:bodyPr>
            <a:normAutofit/>
          </a:bodyPr>
          <a:lstStyle/>
          <a:p>
            <a:r>
              <a:rPr lang="en-US" sz="2800" dirty="0" smtClean="0"/>
              <a:t>The below pie chart represent the total revenue made by each store now we can see that Hell`s kitchen made 33,8%, Astoria made 33,2% and Lower </a:t>
            </a:r>
            <a:r>
              <a:rPr lang="en-US" sz="2800" dirty="0" err="1" smtClean="0"/>
              <a:t>manhattan</a:t>
            </a:r>
            <a:r>
              <a:rPr lang="en-US" sz="2800" dirty="0" smtClean="0"/>
              <a:t> made 32,2%.</a:t>
            </a:r>
            <a:endParaRPr lang="en-US" sz="28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931254"/>
            <a:ext cx="7620000" cy="2859946"/>
          </a:xfrm>
        </p:spPr>
      </p:pic>
    </p:spTree>
    <p:extLst>
      <p:ext uri="{BB962C8B-B14F-4D97-AF65-F5344CB8AC3E}">
        <p14:creationId xmlns:p14="http://schemas.microsoft.com/office/powerpoint/2010/main" val="345214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for above bar graph</a:t>
            </a:r>
            <a:endParaRPr lang="en-US" dirty="0"/>
          </a:p>
        </p:txBody>
      </p:sp>
      <p:sp>
        <p:nvSpPr>
          <p:cNvPr id="3" name="Content Placeholder 2"/>
          <p:cNvSpPr>
            <a:spLocks noGrp="1"/>
          </p:cNvSpPr>
          <p:nvPr>
            <p:ph idx="1"/>
          </p:nvPr>
        </p:nvSpPr>
        <p:spPr/>
        <p:txBody>
          <a:bodyPr/>
          <a:lstStyle/>
          <a:p>
            <a:r>
              <a:rPr lang="en-US" dirty="0" smtClean="0"/>
              <a:t>The above single bar graph represent the number of sales per day. As we can see that at morning Stores made a lot of sales, then afternoon sales start decreasing until 7:30 pm.  According to my observation the Stores should close at 7:30 pm since they are no longer making sales at 8 pm.</a:t>
            </a:r>
            <a:endParaRPr lang="en-US" dirty="0"/>
          </a:p>
        </p:txBody>
      </p:sp>
    </p:spTree>
    <p:extLst>
      <p:ext uri="{BB962C8B-B14F-4D97-AF65-F5344CB8AC3E}">
        <p14:creationId xmlns:p14="http://schemas.microsoft.com/office/powerpoint/2010/main" val="720776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456</Words>
  <Application>Microsoft Office PowerPoint</Application>
  <PresentationFormat>On-screen Show (4:3)</PresentationFormat>
  <Paragraphs>33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Bright Coffee Shop</vt:lpstr>
      <vt:lpstr>Table of content</vt:lpstr>
      <vt:lpstr>Miro Planing </vt:lpstr>
      <vt:lpstr>PowerPoint Presentation</vt:lpstr>
      <vt:lpstr>MY SQL</vt:lpstr>
      <vt:lpstr>Google Looker</vt:lpstr>
      <vt:lpstr>The explanation of the graph</vt:lpstr>
      <vt:lpstr>The below pie chart represent the total revenue made by each store now we can see that Hell`s kitchen made 33,8%, Astoria made 33,2% and Lower manhattan made 32,2%.</vt:lpstr>
      <vt:lpstr>Explanation for above bar graph</vt:lpstr>
      <vt:lpstr>Recommendations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Coffee Shop</dc:title>
  <dc:creator>Student</dc:creator>
  <cp:lastModifiedBy>Student</cp:lastModifiedBy>
  <cp:revision>15</cp:revision>
  <dcterms:created xsi:type="dcterms:W3CDTF">2025-09-16T20:51:46Z</dcterms:created>
  <dcterms:modified xsi:type="dcterms:W3CDTF">2025-09-16T23:48:56Z</dcterms:modified>
</cp:coreProperties>
</file>