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620D5-C252-42BE-A2C2-3E1FD6E1D199}" type="datetimeFigureOut">
              <a:rPr lang="en-US" smtClean="0"/>
              <a:t>9/6/2025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2F2DE2-2B76-4EBA-80A1-7B469231E14B}" type="slidenum">
              <a:rPr lang="en-US" smtClean="0"/>
              <a:t>‹#›</a:t>
            </a:fld>
            <a:endParaRPr lang="en-US"/>
          </a:p>
        </p:txBody>
      </p:sp>
    </p:spTree>
    <p:extLst>
      <p:ext uri="{BB962C8B-B14F-4D97-AF65-F5344CB8AC3E}">
        <p14:creationId xmlns:p14="http://schemas.microsoft.com/office/powerpoint/2010/main" val="354565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2F2DE2-2B76-4EBA-80A1-7B469231E14B}" type="slidenum">
              <a:rPr lang="en-US" smtClean="0"/>
              <a:t>1</a:t>
            </a:fld>
            <a:endParaRPr lang="en-US"/>
          </a:p>
        </p:txBody>
      </p:sp>
    </p:spTree>
    <p:extLst>
      <p:ext uri="{BB962C8B-B14F-4D97-AF65-F5344CB8AC3E}">
        <p14:creationId xmlns:p14="http://schemas.microsoft.com/office/powerpoint/2010/main" val="406171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B75DEE-41D1-43F4-866F-7E6C2C3DAC23}"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135719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75DEE-41D1-43F4-866F-7E6C2C3DAC23}"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286280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75DEE-41D1-43F4-866F-7E6C2C3DAC23}"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60988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75DEE-41D1-43F4-866F-7E6C2C3DAC23}"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111929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B75DEE-41D1-43F4-866F-7E6C2C3DAC23}"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217004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B75DEE-41D1-43F4-866F-7E6C2C3DAC23}"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26332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75DEE-41D1-43F4-866F-7E6C2C3DAC23}" type="datetimeFigureOut">
              <a:rPr lang="en-US" smtClean="0"/>
              <a:t>9/6/2025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104411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B75DEE-41D1-43F4-866F-7E6C2C3DAC23}" type="datetimeFigureOut">
              <a:rPr lang="en-US" smtClean="0"/>
              <a:t>9/6/2025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428035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75DEE-41D1-43F4-866F-7E6C2C3DAC23}" type="datetimeFigureOut">
              <a:rPr lang="en-US" smtClean="0"/>
              <a:t>9/6/2025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372537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75DEE-41D1-43F4-866F-7E6C2C3DAC23}"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420762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75DEE-41D1-43F4-866F-7E6C2C3DAC23}"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BB28F-E4D7-4694-A133-C3BE45359332}" type="slidenum">
              <a:rPr lang="en-US" smtClean="0"/>
              <a:t>‹#›</a:t>
            </a:fld>
            <a:endParaRPr lang="en-US"/>
          </a:p>
        </p:txBody>
      </p:sp>
    </p:spTree>
    <p:extLst>
      <p:ext uri="{BB962C8B-B14F-4D97-AF65-F5344CB8AC3E}">
        <p14:creationId xmlns:p14="http://schemas.microsoft.com/office/powerpoint/2010/main" val="162401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75DEE-41D1-43F4-866F-7E6C2C3DAC23}" type="datetimeFigureOut">
              <a:rPr lang="en-US" smtClean="0"/>
              <a:t>9/6/2025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BB28F-E4D7-4694-A133-C3BE45359332}" type="slidenum">
              <a:rPr lang="en-US" smtClean="0"/>
              <a:t>‹#›</a:t>
            </a:fld>
            <a:endParaRPr lang="en-US"/>
          </a:p>
        </p:txBody>
      </p:sp>
    </p:spTree>
    <p:extLst>
      <p:ext uri="{BB962C8B-B14F-4D97-AF65-F5344CB8AC3E}">
        <p14:creationId xmlns:p14="http://schemas.microsoft.com/office/powerpoint/2010/main" val="2559789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1524000"/>
          </a:xfrm>
        </p:spPr>
        <p:txBody>
          <a:bodyPr>
            <a:normAutofit/>
          </a:bodyPr>
          <a:lstStyle/>
          <a:p>
            <a:r>
              <a:rPr lang="en-US" dirty="0" smtClean="0"/>
              <a:t>Miro planning</a:t>
            </a:r>
            <a:endParaRPr lang="en-US" dirty="0"/>
          </a:p>
        </p:txBody>
      </p:sp>
      <p:sp>
        <p:nvSpPr>
          <p:cNvPr id="3" name="Subtitle 2"/>
          <p:cNvSpPr>
            <a:spLocks noGrp="1"/>
          </p:cNvSpPr>
          <p:nvPr>
            <p:ph type="subTitle" idx="1"/>
          </p:nvPr>
        </p:nvSpPr>
        <p:spPr>
          <a:xfrm>
            <a:off x="381000" y="1219200"/>
            <a:ext cx="8610600" cy="4419600"/>
          </a:xfrm>
        </p:spPr>
        <p:txBody>
          <a:bodyPr>
            <a:normAutofit lnSpcReduction="10000"/>
          </a:bodyPr>
          <a:lstStyle/>
          <a:p>
            <a:r>
              <a:rPr lang="en-US" dirty="0" smtClean="0"/>
              <a:t> understanding of historical </a:t>
            </a:r>
            <a:r>
              <a:rPr lang="en-US" dirty="0" err="1" smtClean="0"/>
              <a:t>perfomance</a:t>
            </a:r>
            <a:r>
              <a:rPr lang="en-US" dirty="0" smtClean="0"/>
              <a:t> helps the management and CEO to understand clearly about their </a:t>
            </a:r>
            <a:r>
              <a:rPr lang="en-US" dirty="0" err="1" smtClean="0"/>
              <a:t>organisation`s</a:t>
            </a:r>
            <a:r>
              <a:rPr lang="en-US" dirty="0" smtClean="0"/>
              <a:t> past. Customer and markets insights ,here the company have to understand better their target market to </a:t>
            </a:r>
            <a:r>
              <a:rPr lang="en-US" dirty="0" err="1" smtClean="0"/>
              <a:t>maximise</a:t>
            </a:r>
            <a:r>
              <a:rPr lang="en-US" dirty="0" smtClean="0"/>
              <a:t> more sales and develop new strategies that align with their customers .Financial health and risk, here the </a:t>
            </a:r>
            <a:r>
              <a:rPr lang="en-US" dirty="0" err="1" smtClean="0"/>
              <a:t>the</a:t>
            </a:r>
            <a:r>
              <a:rPr lang="en-US" dirty="0" smtClean="0"/>
              <a:t> company have to </a:t>
            </a:r>
            <a:r>
              <a:rPr lang="en-US" dirty="0" err="1" smtClean="0"/>
              <a:t>prioritise</a:t>
            </a:r>
            <a:r>
              <a:rPr lang="en-US" dirty="0" smtClean="0"/>
              <a:t> their decisions to achieve their firm`s objective. </a:t>
            </a:r>
            <a:endParaRPr lang="en-US" dirty="0"/>
          </a:p>
        </p:txBody>
      </p:sp>
    </p:spTree>
    <p:extLst>
      <p:ext uri="{BB962C8B-B14F-4D97-AF65-F5344CB8AC3E}">
        <p14:creationId xmlns:p14="http://schemas.microsoft.com/office/powerpoint/2010/main" val="36748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pPr marL="0" indent="0">
              <a:buNone/>
            </a:pPr>
            <a:r>
              <a:rPr lang="en-US" dirty="0" smtClean="0"/>
              <a:t>Here our syntax shows preparations of counting the number of sales we made and understanding to categorize the time slots of our </a:t>
            </a:r>
            <a:r>
              <a:rPr lang="en-US" dirty="0" err="1" smtClean="0"/>
              <a:t>custmers</a:t>
            </a:r>
            <a:r>
              <a:rPr lang="en-US" dirty="0" smtClean="0"/>
              <a:t> due the their buying power, differentiating their transaction date and time so that also days to have better understanding of product they buy the most. </a:t>
            </a:r>
            <a:endParaRPr lang="en-US" dirty="0"/>
          </a:p>
        </p:txBody>
      </p:sp>
    </p:spTree>
    <p:extLst>
      <p:ext uri="{BB962C8B-B14F-4D97-AF65-F5344CB8AC3E}">
        <p14:creationId xmlns:p14="http://schemas.microsoft.com/office/powerpoint/2010/main" val="398495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Looker </a:t>
            </a:r>
            <a:r>
              <a:rPr lang="en-US" dirty="0" err="1" smtClean="0"/>
              <a:t>studoi</a:t>
            </a:r>
            <a:endParaRPr lang="en-US" dirty="0"/>
          </a:p>
        </p:txBody>
      </p:sp>
      <p:sp>
        <p:nvSpPr>
          <p:cNvPr id="3" name="Content Placeholder 2"/>
          <p:cNvSpPr>
            <a:spLocks noGrp="1"/>
          </p:cNvSpPr>
          <p:nvPr>
            <p:ph idx="1"/>
          </p:nvPr>
        </p:nvSpPr>
        <p:spPr/>
        <p:txBody>
          <a:bodyPr>
            <a:normAutofit/>
          </a:bodyPr>
          <a:lstStyle/>
          <a:p>
            <a:r>
              <a:rPr lang="en-US" dirty="0" smtClean="0"/>
              <a:t>As the </a:t>
            </a:r>
            <a:r>
              <a:rPr lang="en-US" smtClean="0"/>
              <a:t>report </a:t>
            </a:r>
            <a:r>
              <a:rPr lang="en-US" smtClean="0"/>
              <a:t>demonstrate </a:t>
            </a:r>
            <a:r>
              <a:rPr lang="en-US" dirty="0" smtClean="0"/>
              <a:t>three graphs the first one which is bar graph represent </a:t>
            </a:r>
            <a:r>
              <a:rPr lang="en-US" dirty="0" smtClean="0"/>
              <a:t>the regional revenue </a:t>
            </a:r>
            <a:r>
              <a:rPr lang="en-US" dirty="0" smtClean="0"/>
              <a:t>generated </a:t>
            </a:r>
            <a:r>
              <a:rPr lang="en-US" dirty="0" smtClean="0"/>
              <a:t> </a:t>
            </a:r>
            <a:r>
              <a:rPr lang="en-US" dirty="0" smtClean="0"/>
              <a:t>by each store.</a:t>
            </a:r>
          </a:p>
          <a:p>
            <a:r>
              <a:rPr lang="en-US" dirty="0" smtClean="0"/>
              <a:t>The second graph which is  a pie chart represent the percentage of revenue generated  by each store.</a:t>
            </a:r>
          </a:p>
          <a:p>
            <a:r>
              <a:rPr lang="en-US" dirty="0" smtClean="0"/>
              <a:t>The last one which is </a:t>
            </a:r>
            <a:r>
              <a:rPr lang="en-US" dirty="0" smtClean="0"/>
              <a:t>the bar </a:t>
            </a:r>
            <a:r>
              <a:rPr lang="en-US" dirty="0" err="1" smtClean="0"/>
              <a:t>ghraph</a:t>
            </a:r>
            <a:r>
              <a:rPr lang="en-US" dirty="0" smtClean="0"/>
              <a:t> </a:t>
            </a:r>
            <a:r>
              <a:rPr lang="en-US" dirty="0" smtClean="0"/>
              <a:t>shows us the sales made by the day.</a:t>
            </a:r>
            <a:endParaRPr lang="en-US" dirty="0"/>
          </a:p>
        </p:txBody>
      </p:sp>
    </p:spTree>
    <p:extLst>
      <p:ext uri="{BB962C8B-B14F-4D97-AF65-F5344CB8AC3E}">
        <p14:creationId xmlns:p14="http://schemas.microsoft.com/office/powerpoint/2010/main" val="319920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p:txBody>
          <a:bodyPr>
            <a:normAutofit lnSpcReduction="10000"/>
          </a:bodyPr>
          <a:lstStyle/>
          <a:p>
            <a:r>
              <a:rPr lang="en-US" dirty="0" smtClean="0"/>
              <a:t>Our report gives a clear understanding to the CEO and Management as we can on these graphs the performance of each store and the </a:t>
            </a:r>
            <a:r>
              <a:rPr lang="en-US" dirty="0" err="1" smtClean="0"/>
              <a:t>the</a:t>
            </a:r>
            <a:r>
              <a:rPr lang="en-US" dirty="0" smtClean="0"/>
              <a:t> types of product that is the most targets to the customers, also the purchasing power of customers per day tells us when to open the store and when to close. Now the CEO has to take a proper future decision that aligns with the firm`s objective in </a:t>
            </a:r>
            <a:r>
              <a:rPr lang="en-US" dirty="0" err="1" smtClean="0"/>
              <a:t>maximisation</a:t>
            </a:r>
            <a:r>
              <a:rPr lang="en-US" dirty="0" smtClean="0"/>
              <a:t> </a:t>
            </a:r>
            <a:r>
              <a:rPr lang="en-US" smtClean="0"/>
              <a:t>of revenue.</a:t>
            </a:r>
            <a:endParaRPr lang="en-US" dirty="0"/>
          </a:p>
        </p:txBody>
      </p:sp>
    </p:spTree>
    <p:extLst>
      <p:ext uri="{BB962C8B-B14F-4D97-AF65-F5344CB8AC3E}">
        <p14:creationId xmlns:p14="http://schemas.microsoft.com/office/powerpoint/2010/main" val="956280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259</Words>
  <Application>Microsoft Office PowerPoint</Application>
  <PresentationFormat>On-screen Show (4:3)</PresentationFormat>
  <Paragraphs>11</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Miro planning</vt:lpstr>
      <vt:lpstr>MYSQL</vt:lpstr>
      <vt:lpstr>Looker studoi</vt:lpstr>
      <vt:lpstr>Recommendations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Miro planning</dc:title>
  <dc:creator>Student</dc:creator>
  <cp:lastModifiedBy>Student</cp:lastModifiedBy>
  <cp:revision>8</cp:revision>
  <dcterms:created xsi:type="dcterms:W3CDTF">2025-08-30T05:28:06Z</dcterms:created>
  <dcterms:modified xsi:type="dcterms:W3CDTF">2025-09-06T21:41:18Z</dcterms:modified>
</cp:coreProperties>
</file>