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D1831-BDC9-48D8-ABB9-DD67207EB632}" v="28" dt="2019-02-16T23:47:43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65 Pro Plus" userId="d8bd5728-58ef-4e4e-9faf-95d66f0bd9c6" providerId="ADAL" clId="{FB9D1831-BDC9-48D8-ABB9-DD67207EB632}"/>
    <pc:docChg chg="addSld modSld">
      <pc:chgData name="365 Pro Plus" userId="d8bd5728-58ef-4e4e-9faf-95d66f0bd9c6" providerId="ADAL" clId="{FB9D1831-BDC9-48D8-ABB9-DD67207EB632}" dt="2019-02-16T23:47:43.779" v="26"/>
      <pc:docMkLst>
        <pc:docMk/>
      </pc:docMkLst>
      <pc:sldChg chg="addSp modSp">
        <pc:chgData name="365 Pro Plus" userId="d8bd5728-58ef-4e4e-9faf-95d66f0bd9c6" providerId="ADAL" clId="{FB9D1831-BDC9-48D8-ABB9-DD67207EB632}" dt="2019-02-16T23:47:43.779" v="26"/>
        <pc:sldMkLst>
          <pc:docMk/>
          <pc:sldMk cId="1534088342" sldId="256"/>
        </pc:sldMkLst>
        <pc:spChg chg="add mod">
          <ac:chgData name="365 Pro Plus" userId="d8bd5728-58ef-4e4e-9faf-95d66f0bd9c6" providerId="ADAL" clId="{FB9D1831-BDC9-48D8-ABB9-DD67207EB632}" dt="2019-02-16T23:33:14.415" v="1" actId="767"/>
          <ac:spMkLst>
            <pc:docMk/>
            <pc:sldMk cId="1534088342" sldId="256"/>
            <ac:spMk id="2" creationId="{25A83D2B-F6C5-4F23-A55C-35EF72D258B2}"/>
          </ac:spMkLst>
        </pc:spChg>
        <pc:spChg chg="add mod">
          <ac:chgData name="365 Pro Plus" userId="d8bd5728-58ef-4e4e-9faf-95d66f0bd9c6" providerId="ADAL" clId="{FB9D1831-BDC9-48D8-ABB9-DD67207EB632}" dt="2019-02-16T23:33:05.072" v="0"/>
          <ac:spMkLst>
            <pc:docMk/>
            <pc:sldMk cId="1534088342" sldId="256"/>
            <ac:spMk id="3" creationId="{F26232EE-1680-40DB-AAC8-F86D29B4DE6B}"/>
          </ac:spMkLst>
        </pc:spChg>
        <pc:spChg chg="add mod">
          <ac:chgData name="365 Pro Plus" userId="d8bd5728-58ef-4e4e-9faf-95d66f0bd9c6" providerId="ADAL" clId="{FB9D1831-BDC9-48D8-ABB9-DD67207EB632}" dt="2019-02-16T23:33:33.166" v="2"/>
          <ac:spMkLst>
            <pc:docMk/>
            <pc:sldMk cId="1534088342" sldId="256"/>
            <ac:spMk id="5" creationId="{A58EC461-D0AD-47AC-A909-8954BB57DED8}"/>
          </ac:spMkLst>
        </pc:spChg>
        <pc:spChg chg="add mod">
          <ac:chgData name="365 Pro Plus" userId="d8bd5728-58ef-4e4e-9faf-95d66f0bd9c6" providerId="ADAL" clId="{FB9D1831-BDC9-48D8-ABB9-DD67207EB632}" dt="2019-02-16T23:33:58.313" v="3"/>
          <ac:spMkLst>
            <pc:docMk/>
            <pc:sldMk cId="1534088342" sldId="256"/>
            <ac:spMk id="6" creationId="{31C75362-D0E5-41EF-9730-5B83A9EFC076}"/>
          </ac:spMkLst>
        </pc:spChg>
        <pc:spChg chg="add mod">
          <ac:chgData name="365 Pro Plus" userId="d8bd5728-58ef-4e4e-9faf-95d66f0bd9c6" providerId="ADAL" clId="{FB9D1831-BDC9-48D8-ABB9-DD67207EB632}" dt="2019-02-16T23:34:09.440" v="4"/>
          <ac:spMkLst>
            <pc:docMk/>
            <pc:sldMk cId="1534088342" sldId="256"/>
            <ac:spMk id="7" creationId="{C979DDEA-6CC9-40BD-81F3-F1BDCD04718C}"/>
          </ac:spMkLst>
        </pc:spChg>
        <pc:spChg chg="add mod">
          <ac:chgData name="365 Pro Plus" userId="d8bd5728-58ef-4e4e-9faf-95d66f0bd9c6" providerId="ADAL" clId="{FB9D1831-BDC9-48D8-ABB9-DD67207EB632}" dt="2019-02-16T23:34:58.659" v="9"/>
          <ac:spMkLst>
            <pc:docMk/>
            <pc:sldMk cId="1534088342" sldId="256"/>
            <ac:spMk id="11" creationId="{416F0B06-C0BD-4034-AB96-3BCBFF6735F0}"/>
          </ac:spMkLst>
        </pc:spChg>
        <pc:spChg chg="add mod">
          <ac:chgData name="365 Pro Plus" userId="d8bd5728-58ef-4e4e-9faf-95d66f0bd9c6" providerId="ADAL" clId="{FB9D1831-BDC9-48D8-ABB9-DD67207EB632}" dt="2019-02-16T23:35:25.456" v="12"/>
          <ac:spMkLst>
            <pc:docMk/>
            <pc:sldMk cId="1534088342" sldId="256"/>
            <ac:spMk id="12" creationId="{4D38BB89-0303-44B4-A7BE-C08C1C85283C}"/>
          </ac:spMkLst>
        </pc:spChg>
        <pc:spChg chg="add mod">
          <ac:chgData name="365 Pro Plus" userId="d8bd5728-58ef-4e4e-9faf-95d66f0bd9c6" providerId="ADAL" clId="{FB9D1831-BDC9-48D8-ABB9-DD67207EB632}" dt="2019-02-16T23:36:34.654" v="15" actId="767"/>
          <ac:spMkLst>
            <pc:docMk/>
            <pc:sldMk cId="1534088342" sldId="256"/>
            <ac:spMk id="15" creationId="{8F87A023-CFF0-4AC5-A5FA-B3C33BAE6437}"/>
          </ac:spMkLst>
        </pc:spChg>
        <pc:spChg chg="add mod">
          <ac:chgData name="365 Pro Plus" userId="d8bd5728-58ef-4e4e-9faf-95d66f0bd9c6" providerId="ADAL" clId="{FB9D1831-BDC9-48D8-ABB9-DD67207EB632}" dt="2019-02-16T23:36:50.957" v="16" actId="767"/>
          <ac:spMkLst>
            <pc:docMk/>
            <pc:sldMk cId="1534088342" sldId="256"/>
            <ac:spMk id="17" creationId="{9F6EA78A-9BEE-452C-B953-BB3D00EBA5A6}"/>
          </ac:spMkLst>
        </pc:spChg>
        <pc:spChg chg="add">
          <ac:chgData name="365 Pro Plus" userId="d8bd5728-58ef-4e4e-9faf-95d66f0bd9c6" providerId="ADAL" clId="{FB9D1831-BDC9-48D8-ABB9-DD67207EB632}" dt="2019-02-16T23:40:17.996" v="18"/>
          <ac:spMkLst>
            <pc:docMk/>
            <pc:sldMk cId="1534088342" sldId="256"/>
            <ac:spMk id="18" creationId="{51161FF5-DB71-45B0-AADA-FDBECA54F474}"/>
          </ac:spMkLst>
        </pc:spChg>
        <pc:spChg chg="add mod">
          <ac:chgData name="365 Pro Plus" userId="d8bd5728-58ef-4e4e-9faf-95d66f0bd9c6" providerId="ADAL" clId="{FB9D1831-BDC9-48D8-ABB9-DD67207EB632}" dt="2019-02-16T23:45:25.658" v="24"/>
          <ac:spMkLst>
            <pc:docMk/>
            <pc:sldMk cId="1534088342" sldId="256"/>
            <ac:spMk id="19" creationId="{211B62CC-75AB-4DD9-B1AB-7AE0E24AF96D}"/>
          </ac:spMkLst>
        </pc:spChg>
        <pc:spChg chg="add mod">
          <ac:chgData name="365 Pro Plus" userId="d8bd5728-58ef-4e4e-9faf-95d66f0bd9c6" providerId="ADAL" clId="{FB9D1831-BDC9-48D8-ABB9-DD67207EB632}" dt="2019-02-16T23:47:43.779" v="26"/>
          <ac:spMkLst>
            <pc:docMk/>
            <pc:sldMk cId="1534088342" sldId="256"/>
            <ac:spMk id="20" creationId="{BA742416-905F-41FA-90F8-842C39E443D2}"/>
          </ac:spMkLst>
        </pc:spChg>
        <pc:cxnChg chg="add mod">
          <ac:chgData name="365 Pro Plus" userId="d8bd5728-58ef-4e4e-9faf-95d66f0bd9c6" providerId="ADAL" clId="{FB9D1831-BDC9-48D8-ABB9-DD67207EB632}" dt="2019-02-16T23:34:33.282" v="5" actId="11529"/>
          <ac:cxnSpMkLst>
            <pc:docMk/>
            <pc:sldMk cId="1534088342" sldId="256"/>
            <ac:cxnSpMk id="9" creationId="{D19A6878-16DB-4761-8F67-C8F1209FAA3D}"/>
          </ac:cxnSpMkLst>
        </pc:cxnChg>
        <pc:cxnChg chg="add mod">
          <ac:chgData name="365 Pro Plus" userId="d8bd5728-58ef-4e4e-9faf-95d66f0bd9c6" providerId="ADAL" clId="{FB9D1831-BDC9-48D8-ABB9-DD67207EB632}" dt="2019-02-16T23:36:30.071" v="14"/>
          <ac:cxnSpMkLst>
            <pc:docMk/>
            <pc:sldMk cId="1534088342" sldId="256"/>
            <ac:cxnSpMk id="14" creationId="{FF52A30A-A81B-40D5-B008-B8A33D650557}"/>
          </ac:cxnSpMkLst>
        </pc:cxnChg>
      </pc:sldChg>
      <pc:sldChg chg="addSp modSp add">
        <pc:chgData name="365 Pro Plus" userId="d8bd5728-58ef-4e4e-9faf-95d66f0bd9c6" providerId="ADAL" clId="{FB9D1831-BDC9-48D8-ABB9-DD67207EB632}" dt="2019-02-16T23:45:00.210" v="22"/>
        <pc:sldMkLst>
          <pc:docMk/>
          <pc:sldMk cId="2109938253" sldId="257"/>
        </pc:sldMkLst>
        <pc:spChg chg="add mod">
          <ac:chgData name="365 Pro Plus" userId="d8bd5728-58ef-4e4e-9faf-95d66f0bd9c6" providerId="ADAL" clId="{FB9D1831-BDC9-48D8-ABB9-DD67207EB632}" dt="2019-02-16T23:42:12.147" v="19" actId="767"/>
          <ac:spMkLst>
            <pc:docMk/>
            <pc:sldMk cId="2109938253" sldId="257"/>
            <ac:spMk id="8" creationId="{20B97C22-058C-4E38-8C1B-3F1B1913D557}"/>
          </ac:spMkLst>
        </pc:spChg>
        <pc:spChg chg="add mod">
          <ac:chgData name="365 Pro Plus" userId="d8bd5728-58ef-4e4e-9faf-95d66f0bd9c6" providerId="ADAL" clId="{FB9D1831-BDC9-48D8-ABB9-DD67207EB632}" dt="2019-02-16T23:45:00.210" v="22"/>
          <ac:spMkLst>
            <pc:docMk/>
            <pc:sldMk cId="2109938253" sldId="257"/>
            <ac:spMk id="10" creationId="{EEC31192-DD4B-4A99-955A-974E7A700579}"/>
          </ac:spMkLst>
        </pc:spChg>
        <pc:spChg chg="add mod">
          <ac:chgData name="365 Pro Plus" userId="d8bd5728-58ef-4e4e-9faf-95d66f0bd9c6" providerId="ADAL" clId="{FB9D1831-BDC9-48D8-ABB9-DD67207EB632}" dt="2019-02-16T23:44:03.712" v="20"/>
          <ac:spMkLst>
            <pc:docMk/>
            <pc:sldMk cId="2109938253" sldId="257"/>
            <ac:spMk id="16" creationId="{DD4FC7B4-1977-472B-BE80-3B42F00A8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B1B1-F047-457A-A8EE-E2E905BD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842D6-D4DD-4985-890B-DE55F7B6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B302F-93E8-4E00-A891-61FF1FF1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16659-7D8D-491D-B9B3-C8301157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DBBA-248F-451E-9A2E-6F62CC31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26A0E-EF67-4101-BA9C-245CB203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7C6428-C1B4-436B-974A-9CE7C92D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C66B5-A2E1-4515-9643-318ABEC7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13F0-EF16-4D4C-9028-03718A12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D2BEA-D9A0-4F42-96D7-ED913F1C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E7444A-08A7-422E-84ED-BF15A80C4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5F284-5B28-41D4-AA3A-062243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E1F62-B8C5-4B2F-BA2F-64B12348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6B36C-F274-4061-9EF7-14E08C6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B92B-4A5C-4052-8875-F7544066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77D-DDDE-4BD0-8569-818C4F42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26283-A48F-4D99-A108-4BF1672A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5462-F555-4F27-9628-48FA1D38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B5267-EECE-4562-AAFE-EB7F8E4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BEE10-BDB9-411D-9663-18461AE1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22BB2-0C39-45BE-8920-725F255A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23D25-8B1D-497F-935B-D6649DA5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A6120-6372-4E06-954B-20237200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1E91-FC48-40C5-96B8-2319D83B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68A1-82F6-4D8A-A076-91619068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8EA0-124B-4DDD-9D8B-4148D900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BC21A-D394-4A31-AC36-EC5B0E58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7592E-BAE5-4321-A66B-35697EA2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5A31B-277D-4153-B416-BE279CA7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9C3A8-2716-459E-9672-A0032E38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06791-F589-4F2B-9356-754534E9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83E3-BF49-4BFF-8A5B-8764B0CE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70BE2-D476-4855-871B-DCF6E22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1F402-B39C-46CD-9650-0EA0BA19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38868-A2DC-4F65-B2B9-0C7F2075A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1B0DE0-5627-461D-A2E4-5F5EF747D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44BB4-5FFD-42E2-926E-E202E41A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502C5D-EA88-4488-B957-BBD5C8B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0BA46-DC9A-4E08-8589-D047A09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9F579-5FF8-4064-96AD-BF4AEC4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229B8-271B-4002-879B-769798FB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BF862-2E9B-4D15-8D0A-B531D6A3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72E2B4-849D-4E05-B783-5F75F4C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4EBF7-607B-4C6D-AC7B-64BC7BE8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E608F-7313-4A63-8D45-C1A5395C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C4D3C-3213-471A-80AE-363FDD6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9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91D7-69E4-4463-9F04-D7FF45E1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522C3-B527-4943-8B59-956B05F7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FD62BD-99EE-4A66-B2E2-B78E4EAFD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2234E-0182-478B-AA65-6C0B673E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F93CD-1F45-4414-9175-F33D72B3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CD8EF-4DE5-43BC-B8AB-3596590C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4E22-7F2B-4CAF-B7CE-D9744D82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8E6BE-BFB3-43DD-8BCC-583081CD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B7ECA-4BC1-4E91-9492-9E89F285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8FABF-C029-4A0C-96D3-9796EDC3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7AB52-FDDC-4795-9693-5352F62C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BD545-E003-46C1-9DE1-53642962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CF6CC2-CBB5-4E5D-AD6D-E5E43CA9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35E1A-E162-4A90-B15E-0D2B63E5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DA46F-C280-4E88-80CE-75851B92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C028-F57E-4754-AE3A-49DFDA6F2BE4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C2F3F-E76A-48CF-AA04-543957CB0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F43D9-AEFC-49E8-B032-372D58BC0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96F5-750F-4FC8-9609-34AC470F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5554E4-84C4-4D92-BC40-B41A263B0AE0}"/>
              </a:ext>
            </a:extLst>
          </p:cNvPr>
          <p:cNvSpPr/>
          <p:nvPr/>
        </p:nvSpPr>
        <p:spPr>
          <a:xfrm>
            <a:off x="2293398" y="4270159"/>
            <a:ext cx="7253056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232EE-1680-40DB-AAC8-F86D29B4DE6B}"/>
              </a:ext>
            </a:extLst>
          </p:cNvPr>
          <p:cNvSpPr/>
          <p:nvPr/>
        </p:nvSpPr>
        <p:spPr>
          <a:xfrm>
            <a:off x="2645546" y="3799642"/>
            <a:ext cx="6533965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3D2B-F6C5-4F23-A55C-35EF72D258B2}"/>
              </a:ext>
            </a:extLst>
          </p:cNvPr>
          <p:cNvSpPr txBox="1"/>
          <p:nvPr/>
        </p:nvSpPr>
        <p:spPr>
          <a:xfrm>
            <a:off x="1376038" y="443883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EC461-D0AD-47AC-A909-8954BB57DED8}"/>
              </a:ext>
            </a:extLst>
          </p:cNvPr>
          <p:cNvSpPr txBox="1"/>
          <p:nvPr/>
        </p:nvSpPr>
        <p:spPr>
          <a:xfrm>
            <a:off x="9624874" y="437134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X+width+0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75362-D0E5-41EF-9730-5B83A9EFC076}"/>
              </a:ext>
            </a:extLst>
          </p:cNvPr>
          <p:cNvSpPr txBox="1"/>
          <p:nvPr/>
        </p:nvSpPr>
        <p:spPr>
          <a:xfrm>
            <a:off x="9431045" y="377744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X+width+1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9DDEA-6CC9-40BD-81F3-F1BDCD04718C}"/>
              </a:ext>
            </a:extLst>
          </p:cNvPr>
          <p:cNvSpPr txBox="1"/>
          <p:nvPr/>
        </p:nvSpPr>
        <p:spPr>
          <a:xfrm>
            <a:off x="1776111" y="37774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X+1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9A6878-16DB-4761-8F67-C8F1209FAA3D}"/>
              </a:ext>
            </a:extLst>
          </p:cNvPr>
          <p:cNvCxnSpPr>
            <a:cxnSpLocks/>
          </p:cNvCxnSpPr>
          <p:nvPr/>
        </p:nvCxnSpPr>
        <p:spPr>
          <a:xfrm flipV="1">
            <a:off x="2284521" y="550416"/>
            <a:ext cx="0" cy="41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F0B06-C0BD-4034-AB96-3BCBFF6735F0}"/>
              </a:ext>
            </a:extLst>
          </p:cNvPr>
          <p:cNvSpPr txBox="1"/>
          <p:nvPr/>
        </p:nvSpPr>
        <p:spPr>
          <a:xfrm>
            <a:off x="2225951" y="196203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층별 </a:t>
            </a:r>
            <a:r>
              <a:rPr lang="en-US" altLang="ko-KR" dirty="0"/>
              <a:t>2</a:t>
            </a:r>
            <a:r>
              <a:rPr lang="ko-KR" altLang="en-US" dirty="0" err="1"/>
              <a:t>칸씩</a:t>
            </a:r>
            <a:r>
              <a:rPr lang="ko-KR" altLang="en-US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8BB89-0303-44B4-A7BE-C08C1C85283C}"/>
              </a:ext>
            </a:extLst>
          </p:cNvPr>
          <p:cNvSpPr txBox="1"/>
          <p:nvPr/>
        </p:nvSpPr>
        <p:spPr>
          <a:xfrm>
            <a:off x="3746377" y="807868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만들고 </a:t>
            </a:r>
            <a:r>
              <a:rPr lang="ko-KR" altLang="en-US" dirty="0" err="1"/>
              <a:t>싶은층</a:t>
            </a:r>
            <a:r>
              <a:rPr lang="ko-KR" altLang="en-US" dirty="0"/>
              <a:t> </a:t>
            </a:r>
            <a:r>
              <a:rPr lang="en-US" altLang="ko-KR" dirty="0"/>
              <a:t>: width=height*2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52A30A-A81B-40D5-B008-B8A33D650557}"/>
              </a:ext>
            </a:extLst>
          </p:cNvPr>
          <p:cNvCxnSpPr/>
          <p:nvPr/>
        </p:nvCxnSpPr>
        <p:spPr>
          <a:xfrm>
            <a:off x="2293398" y="5211193"/>
            <a:ext cx="72530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7A023-CFF0-4AC5-A5FA-B3C33BAE6437}"/>
              </a:ext>
            </a:extLst>
          </p:cNvPr>
          <p:cNvSpPr txBox="1"/>
          <p:nvPr/>
        </p:nvSpPr>
        <p:spPr>
          <a:xfrm>
            <a:off x="5770485" y="54864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EA78A-9BEE-452C-B953-BB3D00EBA5A6}"/>
              </a:ext>
            </a:extLst>
          </p:cNvPr>
          <p:cNvSpPr txBox="1"/>
          <p:nvPr/>
        </p:nvSpPr>
        <p:spPr>
          <a:xfrm>
            <a:off x="1376038" y="80786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61FF5-DB71-45B0-AADA-FDBECA54F474}"/>
              </a:ext>
            </a:extLst>
          </p:cNvPr>
          <p:cNvSpPr txBox="1"/>
          <p:nvPr/>
        </p:nvSpPr>
        <p:spPr>
          <a:xfrm>
            <a:off x="485295" y="1177200"/>
            <a:ext cx="311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B62CC-75AB-4DD9-B1AB-7AE0E24AF96D}"/>
              </a:ext>
            </a:extLst>
          </p:cNvPr>
          <p:cNvSpPr txBox="1"/>
          <p:nvPr/>
        </p:nvSpPr>
        <p:spPr>
          <a:xfrm>
            <a:off x="7480840" y="781235"/>
            <a:ext cx="471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range(height):</a:t>
            </a:r>
          </a:p>
          <a:p>
            <a:r>
              <a:rPr lang="en-US" altLang="ko-KR" dirty="0"/>
              <a:t>      (</a:t>
            </a:r>
            <a:r>
              <a:rPr lang="en-US" altLang="ko-KR" dirty="0" err="1"/>
              <a:t>x+i,y+i,z+i,x+width-i,y,z+width-i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42416-905F-41FA-90F8-842C39E443D2}"/>
              </a:ext>
            </a:extLst>
          </p:cNvPr>
          <p:cNvSpPr txBox="1"/>
          <p:nvPr/>
        </p:nvSpPr>
        <p:spPr>
          <a:xfrm>
            <a:off x="2206964" y="279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기준점</a:t>
            </a:r>
          </a:p>
        </p:txBody>
      </p:sp>
    </p:spTree>
    <p:extLst>
      <p:ext uri="{BB962C8B-B14F-4D97-AF65-F5344CB8AC3E}">
        <p14:creationId xmlns:p14="http://schemas.microsoft.com/office/powerpoint/2010/main" val="15340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5554E4-84C4-4D92-BC40-B41A263B0AE0}"/>
              </a:ext>
            </a:extLst>
          </p:cNvPr>
          <p:cNvSpPr/>
          <p:nvPr/>
        </p:nvSpPr>
        <p:spPr>
          <a:xfrm>
            <a:off x="2293398" y="4270159"/>
            <a:ext cx="7253056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232EE-1680-40DB-AAC8-F86D29B4DE6B}"/>
              </a:ext>
            </a:extLst>
          </p:cNvPr>
          <p:cNvSpPr/>
          <p:nvPr/>
        </p:nvSpPr>
        <p:spPr>
          <a:xfrm>
            <a:off x="2645546" y="3799642"/>
            <a:ext cx="6533965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3D2B-F6C5-4F23-A55C-35EF72D258B2}"/>
              </a:ext>
            </a:extLst>
          </p:cNvPr>
          <p:cNvSpPr txBox="1"/>
          <p:nvPr/>
        </p:nvSpPr>
        <p:spPr>
          <a:xfrm>
            <a:off x="3932807" y="265704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EC461-D0AD-47AC-A909-8954BB57DED8}"/>
              </a:ext>
            </a:extLst>
          </p:cNvPr>
          <p:cNvSpPr txBox="1"/>
          <p:nvPr/>
        </p:nvSpPr>
        <p:spPr>
          <a:xfrm>
            <a:off x="9624874" y="437134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75362-D0E5-41EF-9730-5B83A9EFC076}"/>
              </a:ext>
            </a:extLst>
          </p:cNvPr>
          <p:cNvSpPr txBox="1"/>
          <p:nvPr/>
        </p:nvSpPr>
        <p:spPr>
          <a:xfrm>
            <a:off x="9431045" y="37774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X+8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9DDEA-6CC9-40BD-81F3-F1BDCD04718C}"/>
              </a:ext>
            </a:extLst>
          </p:cNvPr>
          <p:cNvSpPr txBox="1"/>
          <p:nvPr/>
        </p:nvSpPr>
        <p:spPr>
          <a:xfrm>
            <a:off x="1300210" y="437134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X-9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9A6878-16DB-4761-8F67-C8F1209FAA3D}"/>
              </a:ext>
            </a:extLst>
          </p:cNvPr>
          <p:cNvCxnSpPr>
            <a:cxnSpLocks/>
          </p:cNvCxnSpPr>
          <p:nvPr/>
        </p:nvCxnSpPr>
        <p:spPr>
          <a:xfrm flipV="1">
            <a:off x="5986509" y="449231"/>
            <a:ext cx="0" cy="41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8BB89-0303-44B4-A7BE-C08C1C85283C}"/>
              </a:ext>
            </a:extLst>
          </p:cNvPr>
          <p:cNvSpPr txBox="1"/>
          <p:nvPr/>
        </p:nvSpPr>
        <p:spPr>
          <a:xfrm>
            <a:off x="3746377" y="807868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만들고 </a:t>
            </a:r>
            <a:r>
              <a:rPr lang="ko-KR" altLang="en-US" dirty="0" err="1"/>
              <a:t>싶은층</a:t>
            </a:r>
            <a:r>
              <a:rPr lang="ko-KR" altLang="en-US" dirty="0"/>
              <a:t> </a:t>
            </a:r>
            <a:r>
              <a:rPr lang="en-US" altLang="ko-KR" dirty="0"/>
              <a:t>: width=height*2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52A30A-A81B-40D5-B008-B8A33D650557}"/>
              </a:ext>
            </a:extLst>
          </p:cNvPr>
          <p:cNvCxnSpPr/>
          <p:nvPr/>
        </p:nvCxnSpPr>
        <p:spPr>
          <a:xfrm>
            <a:off x="2293398" y="5211193"/>
            <a:ext cx="72530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7A023-CFF0-4AC5-A5FA-B3C33BAE6437}"/>
              </a:ext>
            </a:extLst>
          </p:cNvPr>
          <p:cNvSpPr txBox="1"/>
          <p:nvPr/>
        </p:nvSpPr>
        <p:spPr>
          <a:xfrm>
            <a:off x="5770485" y="54864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EA78A-9BEE-452C-B953-BB3D00EBA5A6}"/>
              </a:ext>
            </a:extLst>
          </p:cNvPr>
          <p:cNvSpPr txBox="1"/>
          <p:nvPr/>
        </p:nvSpPr>
        <p:spPr>
          <a:xfrm>
            <a:off x="529116" y="1177200"/>
            <a:ext cx="3113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</a:p>
          <a:p>
            <a:r>
              <a:rPr lang="en-US" altLang="ko-KR" dirty="0"/>
              <a:t>8</a:t>
            </a:r>
          </a:p>
          <a:p>
            <a:r>
              <a:rPr lang="en-US" altLang="ko-KR" dirty="0"/>
              <a:t>7</a:t>
            </a:r>
          </a:p>
          <a:p>
            <a:r>
              <a:rPr lang="en-US" altLang="ko-KR" dirty="0"/>
              <a:t>6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97C22-058C-4E38-8C1B-3F1B1913D557}"/>
              </a:ext>
            </a:extLst>
          </p:cNvPr>
          <p:cNvSpPr txBox="1"/>
          <p:nvPr/>
        </p:nvSpPr>
        <p:spPr>
          <a:xfrm>
            <a:off x="8353887" y="870012"/>
            <a:ext cx="33973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/>
              <a:t>evels</a:t>
            </a:r>
            <a:r>
              <a:rPr lang="en-US" altLang="ko-KR" dirty="0"/>
              <a:t>=reversed(range(height))</a:t>
            </a:r>
          </a:p>
          <a:p>
            <a:endParaRPr lang="en-US" altLang="ko-KR" dirty="0"/>
          </a:p>
          <a:p>
            <a:r>
              <a:rPr lang="en-US" altLang="ko-KR" dirty="0"/>
              <a:t>for level in levels:</a:t>
            </a:r>
          </a:p>
          <a:p>
            <a:r>
              <a:rPr lang="en-US" altLang="ko-KR" dirty="0"/>
              <a:t>      (</a:t>
            </a:r>
            <a:r>
              <a:rPr lang="en-US" altLang="ko-KR" dirty="0" err="1"/>
              <a:t>x-level,y,z-level,x+level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       y+=1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FC7B4-1977-472B-BE80-3B42F00A838C}"/>
              </a:ext>
            </a:extLst>
          </p:cNvPr>
          <p:cNvSpPr txBox="1"/>
          <p:nvPr/>
        </p:nvSpPr>
        <p:spPr>
          <a:xfrm>
            <a:off x="1273078" y="383913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X-8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31192-DD4B-4A99-955A-974E7A700579}"/>
              </a:ext>
            </a:extLst>
          </p:cNvPr>
          <p:cNvSpPr txBox="1"/>
          <p:nvPr/>
        </p:nvSpPr>
        <p:spPr>
          <a:xfrm>
            <a:off x="5933114" y="3292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기준점</a:t>
            </a:r>
          </a:p>
        </p:txBody>
      </p:sp>
    </p:spTree>
    <p:extLst>
      <p:ext uri="{BB962C8B-B14F-4D97-AF65-F5344CB8AC3E}">
        <p14:creationId xmlns:p14="http://schemas.microsoft.com/office/powerpoint/2010/main" val="21099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126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msuser0829 </dc:creator>
  <cp:lastModifiedBy>365 Pro Plus</cp:lastModifiedBy>
  <cp:revision>1</cp:revision>
  <dcterms:created xsi:type="dcterms:W3CDTF">2019-02-16T23:14:59Z</dcterms:created>
  <dcterms:modified xsi:type="dcterms:W3CDTF">2019-02-16T23:50:37Z</dcterms:modified>
</cp:coreProperties>
</file>