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8" autoAdjust="0"/>
  </p:normalViewPr>
  <p:slideViewPr>
    <p:cSldViewPr>
      <p:cViewPr varScale="1">
        <p:scale>
          <a:sx n="56" d="100"/>
          <a:sy n="56" d="100"/>
        </p:scale>
        <p:origin x="-157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2"/>
            <a:endCxn id="28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2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3"/>
            <a:endCxn id="26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Ending()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MenuPrint</a:t>
            </a:r>
            <a:r>
              <a:rPr lang="en-US" altLang="ko-KR" b="1" dirty="0" smtClean="0">
                <a:solidFill>
                  <a:schemeClr val="tx1"/>
                </a:solidFill>
              </a:rPr>
              <a:t>()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최초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로고출력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종료시단한번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엔딩문구출력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반복적흐름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32" y="4509120"/>
            <a:ext cx="2552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Run</a:t>
            </a:r>
          </a:p>
          <a:p>
            <a:r>
              <a:rPr lang="ko-KR" altLang="en-US" b="1" dirty="0" smtClean="0"/>
              <a:t>반</a:t>
            </a:r>
            <a:r>
              <a:rPr lang="ko-KR" altLang="en-US" b="1" dirty="0"/>
              <a:t>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메뉴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 및 선택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ko-KR" altLang="en-US" b="1" dirty="0" smtClean="0"/>
              <a:t>선택에 따른 </a:t>
            </a:r>
            <a:r>
              <a:rPr lang="ko-KR" altLang="en-US" b="1" dirty="0" err="1" smtClean="0"/>
              <a:t>분기문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Gof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디자인패턴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싱글톤</a:t>
            </a:r>
            <a:r>
              <a:rPr lang="ko-KR" altLang="en-US" sz="2000" b="1" dirty="0" smtClean="0"/>
              <a:t> 패턴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1196752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객체를 하나만 생성할 수 있는 클래스를 만들고 싶다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생성자가 외부로 노출되면 안됨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해당 클래스에서 내부적으로 객체를 만든다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객체를 선언하고 생성</a:t>
            </a:r>
            <a:r>
              <a:rPr lang="en-US" altLang="ko-KR" dirty="0" smtClean="0"/>
              <a:t>!(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3)   </a:t>
            </a:r>
            <a:r>
              <a:rPr lang="ko-KR" altLang="en-US" b="1" dirty="0" smtClean="0">
                <a:solidFill>
                  <a:srgbClr val="FF0000"/>
                </a:solidFill>
              </a:rPr>
              <a:t>객체를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외부에 노출시킬 </a:t>
            </a:r>
            <a:r>
              <a:rPr lang="en-US" altLang="ko-KR" b="1" dirty="0" smtClean="0">
                <a:solidFill>
                  <a:srgbClr val="FF0000"/>
                </a:solidFill>
              </a:rPr>
              <a:t>static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b="1" dirty="0" smtClean="0">
                <a:solidFill>
                  <a:srgbClr val="FF0000"/>
                </a:solidFill>
              </a:rPr>
              <a:t> 제공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99592" y="1196752"/>
            <a:ext cx="78488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1700808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-number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-name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-phone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gender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2924944"/>
            <a:ext cx="7848872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String, String, char)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//get &amp; set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이름은 외부에서 수정할 수 없도록 은닉</a:t>
            </a:r>
            <a:r>
              <a:rPr lang="en-US" altLang="ko-KR" b="1" dirty="0" smtClean="0">
                <a:solidFill>
                  <a:schemeClr val="tx1"/>
                </a:solidFill>
              </a:rPr>
              <a:t>!)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b="1" dirty="0" smtClean="0">
                <a:solidFill>
                  <a:schemeClr val="tx1"/>
                </a:solidFill>
              </a:rPr>
              <a:t>() : void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다중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[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] 111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    [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Print() : void   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단일 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 [111]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010-1111-1111 </a:t>
            </a:r>
            <a:r>
              <a:rPr lang="ko-KR" altLang="en-US" b="1" dirty="0" smtClean="0">
                <a:solidFill>
                  <a:srgbClr val="FF0000"/>
                </a:solidFill>
              </a:rPr>
              <a:t>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9592" y="692696"/>
            <a:ext cx="24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b="1" dirty="0" smtClean="0">
                <a:solidFill>
                  <a:srgbClr val="FF0000"/>
                </a:solidFill>
              </a:rPr>
              <a:t>(Member.java)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75856" y="371703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데이터및기능관리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배열자료구조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" idx="2"/>
            <a:endCxn id="17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5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accid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	       //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name : String           //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balance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  //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newtime</a:t>
            </a:r>
            <a:r>
              <a:rPr lang="en-US" altLang="ko-KR" dirty="0" smtClean="0">
                <a:solidFill>
                  <a:schemeClr val="tx1"/>
                </a:solidFill>
              </a:rPr>
              <a:t> : Calendar //</a:t>
            </a:r>
            <a:r>
              <a:rPr lang="ko-KR" altLang="en-US" dirty="0" err="1" smtClean="0">
                <a:solidFill>
                  <a:schemeClr val="tx1"/>
                </a:solidFill>
              </a:rPr>
              <a:t>개설일시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3140968"/>
            <a:ext cx="446449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97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Step1) </a:t>
            </a:r>
            <a:r>
              <a:rPr lang="ko-KR" altLang="en-US" b="1" dirty="0" smtClean="0"/>
              <a:t>데이터 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3923928" y="3140968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개설일시는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현재일시를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49949" y="3429000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잔액은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으로 설정해서 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b="1" dirty="0" smtClean="0">
                <a:solidFill>
                  <a:srgbClr val="FF0000"/>
                </a:solidFill>
              </a:rPr>
              <a:t> 명시적 호출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861048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get &amp; private set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1560" y="4365104"/>
            <a:ext cx="355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InputMoney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60032" y="4077072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증액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83568" y="5013176"/>
            <a:ext cx="3753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OutputMoney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: void  : 5</a:t>
            </a:r>
            <a:r>
              <a:rPr lang="ko-KR" altLang="en-US" dirty="0" smtClean="0"/>
              <a:t>개 라인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+ Print() : void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076056" y="5085184"/>
            <a:ext cx="36391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감액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잔액이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부족할때</a:t>
            </a:r>
            <a:r>
              <a:rPr lang="ko-KR" altLang="en-US" b="1" dirty="0" smtClean="0">
                <a:solidFill>
                  <a:srgbClr val="FF0000"/>
                </a:solidFill>
              </a:rPr>
              <a:t> 예외발생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잔액이 부족합니다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39752" y="5877272"/>
            <a:ext cx="2343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이전코드와 유사하게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일자 </a:t>
            </a:r>
            <a:r>
              <a:rPr lang="en-US" altLang="ko-KR" b="1" dirty="0" smtClean="0">
                <a:solidFill>
                  <a:srgbClr val="FF000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시간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2204864"/>
            <a:ext cx="4464496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InputMax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7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Step2)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123728" y="2276872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InputMax</a:t>
            </a:r>
            <a:r>
              <a:rPr lang="ko-KR" altLang="en-US" b="1" dirty="0" smtClean="0">
                <a:solidFill>
                  <a:srgbClr val="FF0000"/>
                </a:solidFill>
              </a:rPr>
              <a:t>함수를 활용하여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7824" y="3212976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</a:t>
            </a:r>
            <a:r>
              <a:rPr lang="ko-KR" altLang="en-US" b="1" smtClean="0">
                <a:solidFill>
                  <a:srgbClr val="FF0000"/>
                </a:solidFill>
              </a:rPr>
              <a:t>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3568" y="3284984"/>
            <a:ext cx="47436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MakeAccount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SelectAccount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InputMoney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OutputMoney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DeleteAccount</a:t>
            </a:r>
            <a:r>
              <a:rPr lang="en-US" altLang="ko-KR" dirty="0" smtClean="0"/>
              <a:t>() : void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NumberToIdx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IsAccNumberCheck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: </a:t>
            </a:r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3573016"/>
            <a:ext cx="414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(Insert)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9872" y="3861048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(select)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1880" y="4293096"/>
            <a:ext cx="430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(Update)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4653136"/>
            <a:ext cx="42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(Delete)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07904" y="5229200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계좌번호로 검색해서 인덱스 반환하는 기능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- Select, Update, Delete</a:t>
            </a:r>
            <a:r>
              <a:rPr lang="ko-KR" altLang="en-US" b="1" dirty="0" smtClean="0">
                <a:solidFill>
                  <a:srgbClr val="FF0000"/>
                </a:solidFill>
              </a:rPr>
              <a:t>에서 활용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6096" y="5934670"/>
            <a:ext cx="3838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MakeAccount</a:t>
            </a:r>
            <a:r>
              <a:rPr lang="ko-KR" altLang="en-US" b="1" dirty="0" smtClean="0">
                <a:solidFill>
                  <a:srgbClr val="FF0000"/>
                </a:solidFill>
              </a:rPr>
              <a:t>에서 입력된 계좌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번호 중복여부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중복시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false, </a:t>
            </a:r>
            <a:r>
              <a:rPr lang="ko-KR" altLang="en-US" b="1" dirty="0" smtClean="0">
                <a:solidFill>
                  <a:srgbClr val="FF0000"/>
                </a:solidFill>
              </a:rPr>
              <a:t>중복이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아닐경우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true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Step3) </a:t>
            </a:r>
            <a:r>
              <a:rPr lang="ko-KR" altLang="en-US" b="1" dirty="0" smtClean="0"/>
              <a:t>실행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흐</a:t>
            </a:r>
            <a:r>
              <a:rPr lang="ko-KR" altLang="en-US" b="1" dirty="0"/>
              <a:t>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220486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1196752"/>
            <a:ext cx="24134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[0] </a:t>
            </a:r>
            <a:r>
              <a:rPr lang="ko-KR" altLang="en-US" b="1" dirty="0" smtClean="0"/>
              <a:t>프로그램 종료</a:t>
            </a:r>
            <a:endParaRPr lang="en-US" altLang="ko-KR" b="1" dirty="0"/>
          </a:p>
          <a:p>
            <a:r>
              <a:rPr lang="en-US" altLang="ko-KR" b="1" dirty="0" smtClean="0"/>
              <a:t>[1] </a:t>
            </a:r>
            <a:r>
              <a:rPr lang="ko-KR" altLang="en-US" b="1" dirty="0" smtClean="0"/>
              <a:t>계좌 생성</a:t>
            </a:r>
            <a:r>
              <a:rPr lang="en-US" altLang="ko-KR" b="1" dirty="0" smtClean="0"/>
              <a:t>(insert)</a:t>
            </a:r>
          </a:p>
          <a:p>
            <a:r>
              <a:rPr lang="en-US" altLang="ko-KR" b="1" dirty="0" smtClean="0"/>
              <a:t>[2] </a:t>
            </a:r>
            <a:r>
              <a:rPr lang="ko-KR" altLang="en-US" b="1" dirty="0" smtClean="0"/>
              <a:t>계좌 검색</a:t>
            </a:r>
            <a:r>
              <a:rPr lang="en-US" altLang="ko-KR" b="1" dirty="0" smtClean="0"/>
              <a:t>(select)</a:t>
            </a:r>
          </a:p>
          <a:p>
            <a:r>
              <a:rPr lang="en-US" altLang="ko-KR" b="1" dirty="0" smtClean="0"/>
              <a:t>[3] </a:t>
            </a:r>
            <a:r>
              <a:rPr lang="ko-KR" altLang="en-US" b="1" dirty="0" smtClean="0"/>
              <a:t>입금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[4] </a:t>
            </a:r>
            <a:r>
              <a:rPr lang="ko-KR" altLang="en-US" b="1" dirty="0" smtClean="0"/>
              <a:t>출금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[5] </a:t>
            </a:r>
            <a:r>
              <a:rPr lang="ko-KR" altLang="en-US" b="1" dirty="0" smtClean="0"/>
              <a:t>계좌 삭제</a:t>
            </a:r>
            <a:r>
              <a:rPr lang="en-US" altLang="ko-KR" b="1" dirty="0" smtClean="0"/>
              <a:t>(delete)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입출금 기능 추가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1) </a:t>
            </a:r>
            <a:r>
              <a:rPr lang="ko-KR" altLang="en-US" b="1" u="sng" dirty="0" smtClean="0"/>
              <a:t>입출금 관련된 데이터 클래스 정의</a:t>
            </a:r>
            <a:endParaRPr lang="en-US" altLang="ko-KR" b="1" u="sng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[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balance, </a:t>
            </a:r>
            <a:r>
              <a:rPr lang="en-US" altLang="ko-KR" b="1" dirty="0" err="1" smtClean="0"/>
              <a:t>Calrendar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2)  </a:t>
            </a:r>
            <a:r>
              <a:rPr lang="ko-KR" altLang="en-US" b="1" dirty="0" smtClean="0"/>
              <a:t>입출금을 저장할 데이터 저장공간 생성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기존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사용가능</a:t>
            </a:r>
            <a:r>
              <a:rPr lang="en-US" altLang="ko-KR" b="1" dirty="0" smtClean="0">
                <a:solidFill>
                  <a:srgbClr val="FF0000"/>
                </a:solidFill>
              </a:rPr>
              <a:t>!!)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3)  </a:t>
            </a:r>
            <a:r>
              <a:rPr lang="ko-KR" altLang="en-US" b="1" dirty="0" smtClean="0"/>
              <a:t>기능 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입출금 정보를 저장할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?[ </a:t>
            </a:r>
            <a:r>
              <a:rPr lang="ko-KR" altLang="en-US" b="1" dirty="0" smtClean="0">
                <a:solidFill>
                  <a:srgbClr val="FF0000"/>
                </a:solidFill>
              </a:rPr>
              <a:t>계좌개설</a:t>
            </a:r>
            <a:r>
              <a:rPr lang="en-US" altLang="ko-KR" b="1" dirty="0" smtClean="0">
                <a:solidFill>
                  <a:srgbClr val="FF0000"/>
                </a:solidFill>
              </a:rPr>
              <a:t> ,  </a:t>
            </a:r>
            <a:r>
              <a:rPr lang="ko-KR" altLang="en-US" b="1" dirty="0" smtClean="0">
                <a:solidFill>
                  <a:srgbClr val="FF0000"/>
                </a:solidFill>
              </a:rPr>
              <a:t>입금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출금</a:t>
            </a:r>
            <a:r>
              <a:rPr lang="en-US" altLang="ko-KR" b="1" dirty="0" smtClean="0">
                <a:solidFill>
                  <a:srgbClr val="FF0000"/>
                </a:solidFill>
              </a:rPr>
              <a:t>  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4)  </a:t>
            </a:r>
            <a:r>
              <a:rPr lang="ko-KR" altLang="en-US" b="1" dirty="0" smtClean="0"/>
              <a:t>기능 구현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출력기능을 사용할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[</a:t>
            </a:r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b="1" dirty="0" smtClean="0"/>
              <a:t>----------------------------------------------------------------------</a:t>
            </a:r>
          </a:p>
          <a:p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삭제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해당 계좌를 삭제할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입출금 내용을 먼저 삭제 한 후 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b="1" dirty="0" smtClean="0"/>
              <a:t>          </a:t>
            </a:r>
            <a:r>
              <a:rPr lang="ko-KR" altLang="en-US" b="1" dirty="0" smtClean="0"/>
              <a:t>계좌를 삭제해 보세요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수정</a:t>
            </a:r>
            <a:r>
              <a:rPr lang="en-US" altLang="ko-KR" b="1" dirty="0" smtClean="0"/>
              <a:t>(X) </a:t>
            </a:r>
            <a:r>
              <a:rPr lang="ko-KR" altLang="en-US" b="1" dirty="0" smtClean="0"/>
              <a:t>은 존재할 수 없는 기능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날짜를 기반으로 검색할 수 있을 것 같습니다</a:t>
            </a:r>
            <a:r>
              <a:rPr lang="en-US" altLang="ko-KR" b="1" dirty="0" smtClean="0"/>
              <a:t>. …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80728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연결리스트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단일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환형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논리적으로 연결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28529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4208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24208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9888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198884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155679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11247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112474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7664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47664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47664" y="19888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75656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112474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75656" y="35010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07904" y="2996952"/>
            <a:ext cx="51845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67944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36296" y="54452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44008" y="53012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92280" y="36450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36096" y="23488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연결리스트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5" idx="0"/>
          </p:cNvCxnSpPr>
          <p:nvPr/>
        </p:nvCxnSpPr>
        <p:spPr>
          <a:xfrm flipV="1">
            <a:off x="5148064" y="4581128"/>
            <a:ext cx="93610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084168" y="3789040"/>
            <a:ext cx="936104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76056" y="3717032"/>
            <a:ext cx="2016224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16016" y="4077072"/>
            <a:ext cx="2448272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203848" y="5445224"/>
            <a:ext cx="15121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195736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516216" y="321297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876256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08104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6228184" y="3356992"/>
            <a:ext cx="1584176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9592" y="242088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이중연결리스트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이동시</a:t>
            </a:r>
            <a:r>
              <a:rPr lang="en-US" altLang="ko-KR" dirty="0" smtClean="0"/>
              <a:t>, --, ++ </a:t>
            </a:r>
            <a:r>
              <a:rPr lang="ko-KR" altLang="en-US" dirty="0" smtClean="0"/>
              <a:t>연산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연산만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0" y="299695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555776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439144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47256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83360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147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55568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6368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27776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35888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3"/>
          </p:cNvCxnSpPr>
          <p:nvPr/>
        </p:nvCxnSpPr>
        <p:spPr>
          <a:xfrm>
            <a:off x="755576" y="317697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4999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001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39944" y="33569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8999984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71992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9592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683568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35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1156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05983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27784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3204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44999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804248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63001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44016" y="501317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endCxn id="95" idx="1"/>
          </p:cNvCxnSpPr>
          <p:nvPr/>
        </p:nvCxnSpPr>
        <p:spPr>
          <a:xfrm>
            <a:off x="2483768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87624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576" y="4293096"/>
            <a:ext cx="756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환</a:t>
            </a:r>
            <a:r>
              <a:rPr lang="ko-KR" altLang="en-US" dirty="0" smtClean="0"/>
              <a:t>형</a:t>
            </a:r>
            <a:r>
              <a:rPr lang="ko-KR" altLang="en-US" dirty="0" smtClean="0"/>
              <a:t>연결리스트</a:t>
            </a:r>
            <a:r>
              <a:rPr lang="en-US" altLang="ko-KR" dirty="0" smtClean="0"/>
              <a:t>( </a:t>
            </a:r>
            <a:r>
              <a:rPr lang="ko-KR" altLang="en-US" dirty="0" smtClean="0"/>
              <a:t>단일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195736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3184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39952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04048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12160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7625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8436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90" idx="3"/>
          </p:cNvCxnSpPr>
          <p:nvPr/>
        </p:nvCxnSpPr>
        <p:spPr>
          <a:xfrm>
            <a:off x="899592" y="519319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355976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6228184" y="512118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38842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8892480" y="5157192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691680" y="5733256"/>
            <a:ext cx="720080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92" idx="2"/>
          </p:cNvCxnSpPr>
          <p:nvPr/>
        </p:nvCxnSpPr>
        <p:spPr>
          <a:xfrm flipV="1">
            <a:off x="1691680" y="537321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9553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03648" y="314096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9552" y="3789040"/>
            <a:ext cx="7430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노드</a:t>
            </a:r>
            <a:r>
              <a:rPr lang="en-US" altLang="ko-KR" dirty="0" smtClean="0"/>
              <a:t>(NODE) : </a:t>
            </a:r>
            <a:r>
              <a:rPr lang="ko-KR" altLang="en-US" dirty="0" smtClean="0"/>
              <a:t>데이터저장소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다음노드의</a:t>
            </a:r>
            <a:r>
              <a:rPr lang="ko-KR" altLang="en-US" dirty="0" smtClean="0"/>
              <a:t> 주소를 저장하는 공간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* </a:t>
            </a:r>
            <a:r>
              <a:rPr lang="ko-KR" altLang="en-US" b="1" dirty="0" smtClean="0">
                <a:solidFill>
                  <a:srgbClr val="FF0000"/>
                </a:solidFill>
              </a:rPr>
              <a:t>링크를 통해 논리적 선형구조 완성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143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단일연결리스트 구현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연결리스트 구조체 정의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r>
              <a:rPr lang="en-US" altLang="ko-KR" dirty="0" smtClean="0">
                <a:solidFill>
                  <a:schemeClr val="tx1"/>
                </a:solidFill>
              </a:rPr>
              <a:t>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42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r>
              <a:rPr lang="en-US" altLang="ko-KR" dirty="0" smtClean="0">
                <a:solidFill>
                  <a:schemeClr val="tx1"/>
                </a:solidFill>
              </a:rPr>
              <a:t>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256490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306896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60032" y="476672"/>
            <a:ext cx="31710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빈강의실에</a:t>
            </a:r>
            <a:r>
              <a:rPr lang="ko-KR" altLang="en-US" dirty="0" smtClean="0"/>
              <a:t> 학생입실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책상</a:t>
            </a:r>
            <a:r>
              <a:rPr lang="en-US" altLang="ko-KR" dirty="0" smtClean="0"/>
              <a:t>[NODE]</a:t>
            </a:r>
            <a:r>
              <a:rPr lang="ko-KR" altLang="en-US" dirty="0" smtClean="0"/>
              <a:t>을 들고 입실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아무데나 책상을 놓는다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논리적 연결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932040" y="2276872"/>
            <a:ext cx="3804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노드를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데이터저장</a:t>
            </a:r>
            <a:r>
              <a:rPr lang="en-US" altLang="ko-KR" dirty="0" smtClean="0"/>
              <a:t>, null)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앞에 연결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front_insert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3.1 : </a:t>
            </a:r>
            <a:r>
              <a:rPr lang="ko-KR" altLang="en-US" dirty="0" smtClean="0"/>
              <a:t>비어있을 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3.2 :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존재할 때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25215" y="342900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3768" y="3429000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1880" y="342900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51920" y="35730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839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566124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9952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8032" y="458112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8032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96144" y="458112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067944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71800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79912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160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241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243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60240" y="476114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40152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28384" y="47251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88424" y="45091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60432" y="443711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2123728" y="2276872"/>
            <a:ext cx="1008112" cy="360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051720" y="56612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59832" y="566124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419872" y="58052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79912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51920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4" idx="0"/>
          </p:cNvCxnSpPr>
          <p:nvPr/>
        </p:nvCxnSpPr>
        <p:spPr>
          <a:xfrm>
            <a:off x="2123728" y="4797152"/>
            <a:ext cx="43204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203848" y="4941168"/>
            <a:ext cx="7200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75916" y="508518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3769" y="5085184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932040" y="62068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비어있는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if(head == null)</a:t>
            </a:r>
            <a:endParaRPr lang="en-US" altLang="ko-KR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5076056" y="2924944"/>
            <a:ext cx="26965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newnode.next</a:t>
            </a:r>
            <a:r>
              <a:rPr lang="en-US" altLang="ko-KR" dirty="0" smtClean="0"/>
              <a:t> =  head;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newnode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1259632" y="623731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4" idx="1"/>
          </p:cNvCxnSpPr>
          <p:nvPr/>
        </p:nvCxnSpPr>
        <p:spPr>
          <a:xfrm flipV="1">
            <a:off x="1691680" y="584126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선형 순회 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60040" y="20608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0040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8152" y="206084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68152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139952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4380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1920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80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61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963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232248" y="224086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012160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100392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46043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532440" y="191683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63888" y="3789040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순회할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r>
              <a:rPr lang="en-US" altLang="ko-KR" dirty="0" smtClean="0"/>
              <a:t>Node cur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</a:t>
            </a:r>
            <a:r>
              <a:rPr lang="ko-KR" altLang="en-US" dirty="0" smtClean="0"/>
              <a:t>를 이동</a:t>
            </a:r>
            <a:endParaRPr lang="en-US" altLang="ko-KR" dirty="0" smtClean="0"/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cur.next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언제까지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cur == null  : </a:t>
            </a:r>
            <a:r>
              <a:rPr lang="ko-KR" altLang="en-US" dirty="0" smtClean="0"/>
              <a:t>이동을 멈춰야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275856" y="3068960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37" idx="2"/>
          </p:cNvCxnSpPr>
          <p:nvPr/>
        </p:nvCxnSpPr>
        <p:spPr>
          <a:xfrm flipV="1">
            <a:off x="4067944" y="2420888"/>
            <a:ext cx="3600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6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back_insert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16024" y="256490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6024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4136" y="2564904"/>
            <a:ext cx="1043608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136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95936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9792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7904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52120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42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52320" y="2564904"/>
            <a:ext cx="504056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88232" y="274492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68144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56376" y="270892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16416" y="249289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88424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424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1236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172400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53244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604448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55" idx="0"/>
          </p:cNvCxnSpPr>
          <p:nvPr/>
        </p:nvCxnSpPr>
        <p:spPr>
          <a:xfrm>
            <a:off x="7704348" y="2924944"/>
            <a:ext cx="360040" cy="57606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956376" y="299695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076056" y="548680"/>
            <a:ext cx="2989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노드생성</a:t>
            </a:r>
            <a:r>
              <a:rPr lang="ko-KR" altLang="en-US" dirty="0" smtClean="0"/>
              <a:t>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2.1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비어있을 때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200" y="414908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516216" y="3645024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27584" y="3861048"/>
            <a:ext cx="40607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</a:t>
            </a:r>
            <a:r>
              <a:rPr lang="ko-KR" altLang="en-US" b="1" dirty="0" smtClean="0">
                <a:solidFill>
                  <a:srgbClr val="FF0000"/>
                </a:solidFill>
              </a:rPr>
              <a:t>때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1) </a:t>
            </a:r>
            <a:r>
              <a:rPr lang="ko-KR" altLang="en-US" b="1" dirty="0" smtClean="0">
                <a:solidFill>
                  <a:srgbClr val="FF0000"/>
                </a:solidFill>
              </a:rPr>
              <a:t>마지막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.!(</a:t>
            </a:r>
            <a:r>
              <a:rPr lang="ko-KR" altLang="en-US" b="1" dirty="0" smtClean="0">
                <a:solidFill>
                  <a:srgbClr val="FF0000"/>
                </a:solidFill>
              </a:rPr>
              <a:t>순회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== null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2) </a:t>
            </a:r>
            <a:r>
              <a:rPr lang="ko-KR" altLang="en-US" b="1" dirty="0" smtClean="0">
                <a:solidFill>
                  <a:srgbClr val="FF0000"/>
                </a:solidFill>
              </a:rPr>
              <a:t>연결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15816" y="170080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39852" y="2060848"/>
            <a:ext cx="4068452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Insert(</a:t>
            </a:r>
            <a:r>
              <a:rPr lang="ko-KR" altLang="en-US" sz="2000" b="1" dirty="0" smtClean="0"/>
              <a:t>저장 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IsOverflow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저장공간이 다 찬 상태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return;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base[size] 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Insert(Object </a:t>
            </a:r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Delete(</a:t>
            </a:r>
            <a:r>
              <a:rPr lang="ko-KR" altLang="en-US" sz="2000" b="1" dirty="0" smtClean="0"/>
              <a:t>삭제기능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유효한 인덱스인가</a:t>
            </a:r>
            <a:r>
              <a:rPr lang="en-US" altLang="ko-KR" dirty="0" smtClean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활용해서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] = base[2];</a:t>
            </a:r>
          </a:p>
          <a:p>
            <a:r>
              <a:rPr lang="en-US" altLang="ko-KR" b="1" dirty="0" smtClean="0"/>
              <a:t>Base[2] = base[3];</a:t>
            </a:r>
          </a:p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b="1" dirty="0" smtClean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idx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size-1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base[i+1];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순차검색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시작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끝 순차적으로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오늘 구현 내용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err="1" smtClean="0"/>
              <a:t>이분법적검색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정렬을 전제로 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순회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끝점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r>
              <a:rPr lang="en-US" altLang="ko-KR" b="1" dirty="0" smtClean="0"/>
              <a:t>     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=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//</a:t>
            </a:r>
            <a:r>
              <a:rPr lang="ko-KR" altLang="en-US" b="1" dirty="0" smtClean="0"/>
              <a:t>필요한 알고리즘 </a:t>
            </a:r>
            <a:r>
              <a:rPr lang="en-US" altLang="ko-KR" b="1" dirty="0" smtClean="0"/>
              <a:t>!!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1807</Words>
  <Application>Microsoft Office PowerPoint</Application>
  <PresentationFormat>화면 슬라이드 쇼(4:3)</PresentationFormat>
  <Paragraphs>528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50</cp:revision>
  <dcterms:created xsi:type="dcterms:W3CDTF">2021-02-09T00:04:02Z</dcterms:created>
  <dcterms:modified xsi:type="dcterms:W3CDTF">2021-02-15T01:50:21Z</dcterms:modified>
</cp:coreProperties>
</file>