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1600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</a:t>
            </a:r>
            <a:r>
              <a:rPr lang="en-US" altLang="ko-KR" dirty="0" smtClean="0"/>
              <a:t>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174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194</cp:revision>
  <dcterms:created xsi:type="dcterms:W3CDTF">2021-02-09T00:04:02Z</dcterms:created>
  <dcterms:modified xsi:type="dcterms:W3CDTF">2021-02-19T01:38:40Z</dcterms:modified>
</cp:coreProperties>
</file>