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Grainpalette-A deep learning odyssey in rice type  classification through</a:t>
            </a:r>
            <a:endParaRPr altLang="en-US" lang="zh-C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/>
          <a:p>
            <a:r>
              <a:t>By: </a:t>
            </a:r>
            <a:r>
              <a:rPr altLang="en-IN" lang="en-US"/>
              <a:t>S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g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a</a:t>
            </a:r>
            <a:r>
              <a:rPr altLang="en-IN" lang="en-US"/>
              <a:t>m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R</a:t>
            </a:r>
            <a:r>
              <a:rPr altLang="en-IN" lang="en-US"/>
              <a:t>a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h</a:t>
            </a:r>
            <a:r>
              <a:rPr altLang="en-IN" lang="en-US"/>
              <a:t> </a:t>
            </a:r>
            <a:endParaRPr altLang="en-US" lang="zh-CN"/>
          </a:p>
          <a:p>
            <a:r>
              <a:t>Platform: SmartInternz</a:t>
            </a:r>
          </a:p>
          <a:p>
            <a:r>
              <a:t>Date: 19-06-2025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Problem Statement &amp; Objective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Introduction to Grainpalette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Grainpalette is an innovative project that leverages deep learning techniques to classify rice types accurately. The primary objective of Grainpalette is to develop a robust model that can distinguish between various rice varieties, enhancing the efficiency and precision in the agricultural and food industries.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Dataset Description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p>
            <a:pPr indent="0" marL="0">
              <a:buNone/>
            </a:pPr>
            <a:r>
              <a:rPr altLang="en-IN" lang="en-US"/>
              <a:t>Dataset Description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*Dataset*: Rice Type Classification Dataset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*Source*: Custom collected dataset or a relevant repository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*Records*: A substantial number of images representing various rice types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*Target Dataset*: Multi-class classification (different rice types)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Methodology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t>*Data Preprocessing*: Image resizing, normalization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*Data Augmentation*: Techniques to increase dataset diversity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*Model Selection*: Convolutional Neural Networks (CNNs) for image classification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*Training*: Utilizing a pre-trained model for transfer learning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*Evaluation Metrics*: Accuracy, Precision, Recall, F1 Score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&amp; Accuracy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t>Model Used*: A fine-tuned CNN model (e.g., ResNet, Inception)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*Split*: 80/20 for training and testing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*Accuracy Achieved*: High accuracy rate (e.g., 90%+)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*Tools*: Python, TensorFlow, Keras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Results &amp; Conclusion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Result*: The Grainpalette model demonstrates high accuracy in classifying rice types.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*Conclusion*: Grainpalette significantly contributes to the automation of rice type classification, offering a reliable tool for the agricultural and food sectors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motorola edge 50 fusion</dc:creator>
  <cp:lastModifiedBy>Steve Canny</cp:lastModifiedBy>
  <dcterms:created xsi:type="dcterms:W3CDTF">2013-01-26T00:14:16Z</dcterms:created>
  <dcterms:modified xsi:type="dcterms:W3CDTF">2025-06-26T06:38:49Z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42c2f74d40664d1fa86801693a033d20</vt:lpwstr>
  </property>
</Properties>
</file>