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1" r:id="rId4"/>
    <p:sldId id="257" r:id="rId5"/>
    <p:sldId id="259" r:id="rId6"/>
    <p:sldId id="263" r:id="rId7"/>
    <p:sldId id="264" r:id="rId8"/>
    <p:sldId id="268" r:id="rId9"/>
    <p:sldId id="270" r:id="rId10"/>
    <p:sldId id="271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694" autoAdjust="0"/>
  </p:normalViewPr>
  <p:slideViewPr>
    <p:cSldViewPr>
      <p:cViewPr varScale="1">
        <p:scale>
          <a:sx n="110" d="100"/>
          <a:sy n="110" d="100"/>
        </p:scale>
        <p:origin x="-129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0BD84-52D1-44B8-8AA7-08DE755AC935}" type="datetimeFigureOut">
              <a:rPr lang="en-IN" smtClean="0"/>
              <a:t>03-03-2016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8744A-8E6A-4270-BAED-08E39F1699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20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744A-8E6A-4270-BAED-08E39F16990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626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744A-8E6A-4270-BAED-08E39F16990F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699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744A-8E6A-4270-BAED-08E39F16990F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821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744A-8E6A-4270-BAED-08E39F16990F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1299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744A-8E6A-4270-BAED-08E39F16990F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644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744A-8E6A-4270-BAED-08E39F16990F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954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744A-8E6A-4270-BAED-08E39F16990F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706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744A-8E6A-4270-BAED-08E39F16990F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47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744A-8E6A-4270-BAED-08E39F16990F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337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744A-8E6A-4270-BAED-08E39F16990F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701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744A-8E6A-4270-BAED-08E39F16990F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28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F998-9713-405B-BE9E-1A4D239711DB}" type="datetimeFigureOut">
              <a:rPr lang="en-IN" smtClean="0"/>
              <a:t>03-03-2016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8E95-19B0-4588-9ABA-801C937E61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835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F998-9713-405B-BE9E-1A4D239711DB}" type="datetimeFigureOut">
              <a:rPr lang="en-IN" smtClean="0"/>
              <a:t>03-03-2016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8E95-19B0-4588-9ABA-801C937E61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27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F998-9713-405B-BE9E-1A4D239711DB}" type="datetimeFigureOut">
              <a:rPr lang="en-IN" smtClean="0"/>
              <a:t>03-03-2016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8E95-19B0-4588-9ABA-801C937E61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45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F998-9713-405B-BE9E-1A4D239711DB}" type="datetimeFigureOut">
              <a:rPr lang="en-IN" smtClean="0"/>
              <a:t>03-03-2016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8E95-19B0-4588-9ABA-801C937E61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57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F998-9713-405B-BE9E-1A4D239711DB}" type="datetimeFigureOut">
              <a:rPr lang="en-IN" smtClean="0"/>
              <a:t>03-03-2016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8E95-19B0-4588-9ABA-801C937E61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42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F998-9713-405B-BE9E-1A4D239711DB}" type="datetimeFigureOut">
              <a:rPr lang="en-IN" smtClean="0"/>
              <a:t>03-03-2016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8E95-19B0-4588-9ABA-801C937E61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53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F998-9713-405B-BE9E-1A4D239711DB}" type="datetimeFigureOut">
              <a:rPr lang="en-IN" smtClean="0"/>
              <a:t>03-03-2016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8E95-19B0-4588-9ABA-801C937E61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01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F998-9713-405B-BE9E-1A4D239711DB}" type="datetimeFigureOut">
              <a:rPr lang="en-IN" smtClean="0"/>
              <a:t>03-03-2016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8E95-19B0-4588-9ABA-801C937E61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0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F998-9713-405B-BE9E-1A4D239711DB}" type="datetimeFigureOut">
              <a:rPr lang="en-IN" smtClean="0"/>
              <a:t>03-03-2016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8E95-19B0-4588-9ABA-801C937E61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22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F998-9713-405B-BE9E-1A4D239711DB}" type="datetimeFigureOut">
              <a:rPr lang="en-IN" smtClean="0"/>
              <a:t>03-03-2016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8E95-19B0-4588-9ABA-801C937E61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26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F998-9713-405B-BE9E-1A4D239711DB}" type="datetimeFigureOut">
              <a:rPr lang="en-IN" smtClean="0"/>
              <a:t>03-03-2016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8E95-19B0-4588-9ABA-801C937E61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358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BF998-9713-405B-BE9E-1A4D239711DB}" type="datetimeFigureOut">
              <a:rPr lang="en-IN" smtClean="0"/>
              <a:t>03-03-2016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C8E95-19B0-4588-9ABA-801C937E61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18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Summation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41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 Unrolling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5686425" cy="7905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895600"/>
            <a:ext cx="2857500" cy="1181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2895600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Vs</a:t>
            </a:r>
            <a:endParaRPr lang="en-GB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4267200"/>
            <a:ext cx="685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one on the right has more memory accesses, at most 4 time slower than the one on the left.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Remember, we were running these programs with sum declared in the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run times don’t make much of a difference if sum is declared as register.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55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Code get’s bigger as you </a:t>
            </a:r>
            <a:r>
              <a:rPr lang="en-US" dirty="0" smtClean="0"/>
              <a:t>unroll more</a:t>
            </a:r>
            <a:endParaRPr lang="en-US" dirty="0"/>
          </a:p>
          <a:p>
            <a:pPr lvl="1"/>
            <a:r>
              <a:rPr lang="en-US" dirty="0"/>
              <a:t>How large can you go ?</a:t>
            </a:r>
          </a:p>
          <a:p>
            <a:r>
              <a:rPr lang="en-US" dirty="0"/>
              <a:t>Generalisation</a:t>
            </a:r>
          </a:p>
          <a:p>
            <a:pPr lvl="1"/>
            <a:r>
              <a:rPr lang="en-US" dirty="0"/>
              <a:t>N can only be a multiple of the unroll length</a:t>
            </a:r>
          </a:p>
          <a:p>
            <a:pPr lvl="3"/>
            <a:r>
              <a:rPr lang="en-US" sz="1800" b="1" dirty="0"/>
              <a:t>N</a:t>
            </a:r>
            <a:r>
              <a:rPr lang="en-US" sz="1800" dirty="0"/>
              <a:t> = </a:t>
            </a:r>
            <a:r>
              <a:rPr lang="en-US" sz="1800" b="1" dirty="0"/>
              <a:t>#adds_in_one_iter</a:t>
            </a:r>
            <a:r>
              <a:rPr lang="en-US" sz="1800" dirty="0"/>
              <a:t> * </a:t>
            </a:r>
            <a:r>
              <a:rPr lang="en-US" sz="1800" b="1" dirty="0"/>
              <a:t>Some_natural_number (C)</a:t>
            </a:r>
          </a:p>
          <a:p>
            <a:pPr lvl="1"/>
            <a:r>
              <a:rPr lang="en-US" dirty="0"/>
              <a:t>What can we do to handle any N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47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Generalised</a:t>
            </a:r>
            <a:r>
              <a:rPr lang="en-US" dirty="0" smtClean="0"/>
              <a:t> </a:t>
            </a:r>
            <a:r>
              <a:rPr lang="en-US" dirty="0"/>
              <a:t>Loop unrolling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Modulo %</a:t>
            </a:r>
          </a:p>
          <a:p>
            <a:pPr lvl="1"/>
            <a:r>
              <a:rPr lang="en-IN" dirty="0"/>
              <a:t>Before, </a:t>
            </a:r>
            <a:r>
              <a:rPr lang="en-IN" sz="2000" dirty="0"/>
              <a:t>N = C*unroll_length</a:t>
            </a:r>
          </a:p>
          <a:p>
            <a:pPr lvl="1"/>
            <a:r>
              <a:rPr lang="en-IN" dirty="0"/>
              <a:t>Now, (Any) </a:t>
            </a:r>
            <a:r>
              <a:rPr lang="en-IN" sz="2000" dirty="0"/>
              <a:t>N = C*unroll_length </a:t>
            </a:r>
            <a:r>
              <a:rPr lang="en-IN" sz="1800" b="1" dirty="0"/>
              <a:t>+ whats_remaining</a:t>
            </a:r>
          </a:p>
          <a:p>
            <a:pPr lvl="1"/>
            <a:r>
              <a:rPr lang="en-IN" sz="2400" b="1" dirty="0"/>
              <a:t>whats_remaining = N % unroll_length</a:t>
            </a:r>
          </a:p>
          <a:p>
            <a:r>
              <a:rPr lang="en-IN" sz="2800" dirty="0"/>
              <a:t>We'll now have 2 loops</a:t>
            </a:r>
          </a:p>
          <a:p>
            <a:pPr lvl="1"/>
            <a:r>
              <a:rPr lang="en-IN" sz="2400" dirty="0"/>
              <a:t>An unrolled loop</a:t>
            </a:r>
          </a:p>
          <a:p>
            <a:pPr lvl="1"/>
            <a:r>
              <a:rPr lang="en-IN" sz="2400" dirty="0"/>
              <a:t>A usual for loop that takes care of the </a:t>
            </a:r>
            <a:r>
              <a:rPr lang="en-IN" sz="2400" b="1" dirty="0"/>
              <a:t>what's remaining</a:t>
            </a:r>
            <a:r>
              <a:rPr lang="en-IN" sz="2400" dirty="0"/>
              <a:t>.</a:t>
            </a:r>
          </a:p>
          <a:p>
            <a:pPr lvl="1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1849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2392363"/>
          </a:xfrm>
        </p:spPr>
        <p:txBody>
          <a:bodyPr/>
          <a:lstStyle/>
          <a:p>
            <a:r>
              <a:rPr lang="en-US" dirty="0" smtClean="0"/>
              <a:t>Back in the 1970s, compilers were a new thing</a:t>
            </a:r>
            <a:endParaRPr lang="en-US" dirty="0"/>
          </a:p>
          <a:p>
            <a:r>
              <a:rPr lang="en-US" dirty="0"/>
              <a:t>So, the question was </a:t>
            </a:r>
            <a:r>
              <a:rPr lang="en-US" dirty="0" smtClean="0"/>
              <a:t>wrong</a:t>
            </a:r>
          </a:p>
          <a:p>
            <a:r>
              <a:rPr lang="en-US" dirty="0" smtClean="0"/>
              <a:t>The first operating system was assembled, not compiled.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38022"/>
            <a:ext cx="6468558" cy="302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5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$ git pull</a:t>
            </a:r>
            <a:r>
              <a:rPr lang="en-US" dirty="0"/>
              <a:t> your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$ git clone https://github.com/singam-sanjay/ACM-BPHC_IntroToParProg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2720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Code Block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sum = 0;</a:t>
            </a:r>
          </a:p>
          <a:p>
            <a:pPr marL="0" indent="0">
              <a:buNone/>
            </a:pPr>
            <a:r>
              <a:rPr lang="en-US" dirty="0"/>
              <a:t>for( i = 1 -&gt; </a:t>
            </a:r>
            <a:r>
              <a:rPr lang="en-US" dirty="0" smtClean="0"/>
              <a:t>N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	</a:t>
            </a:r>
          </a:p>
          <a:p>
            <a:pPr marL="0" indent="0">
              <a:buNone/>
            </a:pPr>
            <a:r>
              <a:rPr lang="en-US" dirty="0"/>
              <a:t>	sum = sum + arr[i];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825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sequential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Can we execute 2 iterations at once ?</a:t>
            </a:r>
          </a:p>
          <a:p>
            <a:pPr lvl="1"/>
            <a:r>
              <a:rPr lang="en-US" dirty="0"/>
              <a:t>Whaa ??</a:t>
            </a:r>
            <a:endParaRPr lang="en-IN" dirty="0"/>
          </a:p>
          <a:p>
            <a:r>
              <a:rPr lang="en-US" dirty="0"/>
              <a:t>while( i &lt;= N )</a:t>
            </a:r>
          </a:p>
          <a:p>
            <a:pPr lvl="1"/>
            <a:r>
              <a:rPr lang="en-US" sz="2400" dirty="0"/>
              <a:t>sum  = sum + arr[i] + arr[i+1] + arr[i+2] + arr[i+3]</a:t>
            </a:r>
            <a:endParaRPr lang="en-US" dirty="0"/>
          </a:p>
          <a:p>
            <a:pPr lvl="1"/>
            <a:r>
              <a:rPr lang="en-US" sz="2400" dirty="0"/>
              <a:t>i  = i + 4;</a:t>
            </a:r>
            <a:endParaRPr lang="en-US" dirty="0"/>
          </a:p>
          <a:p>
            <a:r>
              <a:rPr lang="en-US" dirty="0"/>
              <a:t>^ This is called </a:t>
            </a:r>
            <a:r>
              <a:rPr lang="en-US" b="1" i="1" dirty="0"/>
              <a:t>loop unrolling</a:t>
            </a:r>
          </a:p>
          <a:p>
            <a:pPr lvl="1"/>
            <a:r>
              <a:rPr lang="en-US" dirty="0"/>
              <a:t>You </a:t>
            </a:r>
            <a:r>
              <a:rPr lang="en-US" b="1" dirty="0"/>
              <a:t>unroll</a:t>
            </a:r>
            <a:r>
              <a:rPr lang="en-US" dirty="0"/>
              <a:t> the parchment </a:t>
            </a:r>
            <a:r>
              <a:rPr lang="en-US" b="1" dirty="0"/>
              <a:t>to read more</a:t>
            </a:r>
          </a:p>
          <a:p>
            <a:r>
              <a:rPr lang="en-US" dirty="0"/>
              <a:t>What’s the optimisation ?</a:t>
            </a:r>
          </a:p>
          <a:p>
            <a:pPr lvl="1"/>
            <a:endParaRPr lang="en-US" b="1" i="1" dirty="0"/>
          </a:p>
        </p:txBody>
      </p:sp>
      <p:sp>
        <p:nvSpPr>
          <p:cNvPr id="4" name="Vertical Scroll 3"/>
          <p:cNvSpPr/>
          <p:nvPr/>
        </p:nvSpPr>
        <p:spPr>
          <a:xfrm>
            <a:off x="7391400" y="1905000"/>
            <a:ext cx="1066800" cy="6858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+=</a:t>
            </a:r>
          </a:p>
          <a:p>
            <a:pPr algn="ctr"/>
            <a:r>
              <a:rPr lang="en-US" dirty="0"/>
              <a:t>i += 1</a:t>
            </a:r>
            <a:endParaRPr lang="en-IN" dirty="0"/>
          </a:p>
        </p:txBody>
      </p:sp>
      <p:sp>
        <p:nvSpPr>
          <p:cNvPr id="6" name="Vertical Scroll 5"/>
          <p:cNvSpPr/>
          <p:nvPr/>
        </p:nvSpPr>
        <p:spPr>
          <a:xfrm>
            <a:off x="7391400" y="3505200"/>
            <a:ext cx="1219200" cy="20574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+=</a:t>
            </a:r>
          </a:p>
          <a:p>
            <a:pPr algn="ctr"/>
            <a:r>
              <a:rPr lang="en-US" dirty="0"/>
              <a:t>sum +=</a:t>
            </a:r>
          </a:p>
          <a:p>
            <a:pPr algn="ctr"/>
            <a:r>
              <a:rPr lang="en-US" dirty="0"/>
              <a:t>sum += sum +=</a:t>
            </a:r>
          </a:p>
          <a:p>
            <a:pPr algn="ctr"/>
            <a:r>
              <a:rPr lang="en-US" dirty="0"/>
              <a:t>i +=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95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71411" cy="4525963"/>
          </a:xfrm>
        </p:spPr>
        <p:txBody>
          <a:bodyPr/>
          <a:lstStyle/>
          <a:p>
            <a:r>
              <a:rPr lang="en-US" dirty="0"/>
              <a:t>What did we gain</a:t>
            </a:r>
            <a:r>
              <a:rPr lang="en-IN" dirty="0"/>
              <a:t> ?</a:t>
            </a:r>
          </a:p>
          <a:p>
            <a:pPr lvl="1"/>
            <a:r>
              <a:rPr lang="en-US" dirty="0"/>
              <a:t> We don’t have to do an i++ for each loop</a:t>
            </a:r>
          </a:p>
          <a:p>
            <a:pPr lvl="1"/>
            <a:r>
              <a:rPr lang="en-US" dirty="0"/>
              <a:t>Loop iterator is incremented at one shot for multiple loops</a:t>
            </a:r>
          </a:p>
          <a:p>
            <a:r>
              <a:rPr lang="en-US" dirty="0"/>
              <a:t>Let’s see it for ourselves</a:t>
            </a:r>
          </a:p>
        </p:txBody>
      </p:sp>
      <p:pic>
        <p:nvPicPr>
          <p:cNvPr id="4" name="Picture 2" descr="E:\Link to Dropbox\Documents\Edu\BITS\Extra Curricular\Link to ACM Parallel Computing Workshop\Presentations\Summation\Loop Unrolling\ec1101hc101Fig5-we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611" y="1885153"/>
            <a:ext cx="2209800" cy="398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83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compare programs by looking at the time taken</a:t>
            </a:r>
          </a:p>
          <a:p>
            <a:r>
              <a:rPr lang="en-US" dirty="0"/>
              <a:t>Wall clock time</a:t>
            </a:r>
          </a:p>
          <a:p>
            <a:pPr lvl="1"/>
            <a:r>
              <a:rPr lang="en-US" dirty="0"/>
              <a:t>Actual time taken by the program</a:t>
            </a:r>
          </a:p>
          <a:p>
            <a:pPr lvl="1"/>
            <a:r>
              <a:rPr lang="en-US" dirty="0"/>
              <a:t>Count the </a:t>
            </a:r>
            <a:r>
              <a:rPr lang="en-US" i="1" dirty="0"/>
              <a:t>seconds</a:t>
            </a:r>
            <a:r>
              <a:rPr lang="en-US" dirty="0"/>
              <a:t> that elapsed</a:t>
            </a:r>
          </a:p>
          <a:p>
            <a:r>
              <a:rPr lang="en-US" dirty="0"/>
              <a:t>In MATLAB</a:t>
            </a:r>
          </a:p>
          <a:p>
            <a:pPr lvl="1"/>
            <a:r>
              <a:rPr lang="en-US" dirty="0"/>
              <a:t>tic;</a:t>
            </a:r>
          </a:p>
          <a:p>
            <a:pPr lvl="1"/>
            <a:r>
              <a:rPr lang="en-US" dirty="0"/>
              <a:t>/*Code*/</a:t>
            </a:r>
          </a:p>
          <a:p>
            <a:pPr lvl="1"/>
            <a:r>
              <a:rPr lang="en-US" dirty="0"/>
              <a:t>toc;</a:t>
            </a:r>
          </a:p>
          <a:p>
            <a:pPr lvl="1"/>
            <a:r>
              <a:rPr lang="en-US" i="1" dirty="0"/>
              <a:t>toc</a:t>
            </a:r>
            <a:r>
              <a:rPr lang="en-US" dirty="0"/>
              <a:t> prints the time taken or </a:t>
            </a:r>
            <a:r>
              <a:rPr lang="en-US" i="1" dirty="0"/>
              <a:t>elapsed time</a:t>
            </a:r>
            <a:r>
              <a:rPr lang="en-US" dirty="0"/>
              <a:t> from the last </a:t>
            </a:r>
            <a:r>
              <a:rPr lang="en-US" i="1" dirty="0"/>
              <a:t>tic.</a:t>
            </a:r>
            <a:endParaRPr lang="en-US" dirty="0"/>
          </a:p>
          <a:p>
            <a:r>
              <a:rPr lang="en-US" b="1" dirty="0"/>
              <a:t>$ time ./a.out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2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Run it for different </a:t>
            </a:r>
          </a:p>
          <a:p>
            <a:pPr lvl="1"/>
            <a:r>
              <a:rPr lang="en-US" dirty="0"/>
              <a:t>lengths of unrolling</a:t>
            </a:r>
          </a:p>
          <a:p>
            <a:pPr lvl="1"/>
            <a:r>
              <a:rPr lang="en-US" dirty="0"/>
              <a:t>array </a:t>
            </a:r>
            <a:r>
              <a:rPr lang="en-US" dirty="0" smtClean="0"/>
              <a:t>sizes</a:t>
            </a:r>
          </a:p>
          <a:p>
            <a:pPr lvl="2"/>
            <a:r>
              <a:rPr lang="en-US" dirty="0" smtClean="0"/>
              <a:t>If the array size to test with is too large to fit into the  memory, then repeat the same operation on arrays with smaller size a large number of times.</a:t>
            </a:r>
            <a:endParaRPr lang="en-US" dirty="0"/>
          </a:p>
          <a:p>
            <a:pPr lvl="1"/>
            <a:r>
              <a:rPr lang="en-US" b="1" dirty="0"/>
              <a:t>Data </a:t>
            </a:r>
            <a:r>
              <a:rPr lang="en-US" b="1" dirty="0" smtClean="0"/>
              <a:t>types ( </a:t>
            </a:r>
            <a:r>
              <a:rPr lang="en-US" b="1" dirty="0" smtClean="0"/>
              <a:t>int</a:t>
            </a:r>
            <a:r>
              <a:rPr lang="en-US" b="1" dirty="0" smtClean="0"/>
              <a:t> </a:t>
            </a:r>
            <a:r>
              <a:rPr lang="en-US" b="1" dirty="0" smtClean="0"/>
              <a:t>Vs</a:t>
            </a:r>
            <a:r>
              <a:rPr lang="en-US" b="1" dirty="0" smtClean="0"/>
              <a:t> float )</a:t>
            </a:r>
            <a:endParaRPr lang="en-US" b="1" dirty="0"/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Declaring </a:t>
            </a:r>
            <a:r>
              <a:rPr lang="en-US" b="1" dirty="0"/>
              <a:t>sum</a:t>
            </a:r>
            <a:r>
              <a:rPr lang="en-US" dirty="0"/>
              <a:t> as </a:t>
            </a:r>
            <a:r>
              <a:rPr lang="en-US" b="1" i="1" dirty="0"/>
              <a:t>register</a:t>
            </a:r>
            <a:r>
              <a:rPr lang="en-US" dirty="0"/>
              <a:t> </a:t>
            </a:r>
            <a:r>
              <a:rPr lang="en-US" b="1" dirty="0"/>
              <a:t>sum</a:t>
            </a:r>
            <a:r>
              <a:rPr lang="en-US" dirty="0"/>
              <a:t> would make accesses to </a:t>
            </a:r>
            <a:r>
              <a:rPr lang="en-US" b="1" dirty="0"/>
              <a:t>sum</a:t>
            </a:r>
            <a:r>
              <a:rPr lang="en-US" dirty="0"/>
              <a:t> faster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Temporal locality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5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Is there a difference between,</a:t>
            </a:r>
          </a:p>
          <a:p>
            <a:pPr lvl="1"/>
            <a:r>
              <a:rPr lang="en-US" dirty="0"/>
              <a:t>sum += arr[i]; sum += arr[i+1];…</a:t>
            </a:r>
          </a:p>
          <a:p>
            <a:pPr lvl="1"/>
            <a:r>
              <a:rPr lang="en-US" dirty="0"/>
              <a:t>sum += arr[i] + arr[i+1] + arr[i+2</a:t>
            </a:r>
            <a:r>
              <a:rPr lang="en-US" dirty="0" smtClean="0"/>
              <a:t>];…</a:t>
            </a:r>
          </a:p>
          <a:p>
            <a:pPr lvl="2"/>
            <a:r>
              <a:rPr lang="en-US" dirty="0"/>
              <a:t>Software </a:t>
            </a:r>
            <a:r>
              <a:rPr lang="en-US" dirty="0" smtClean="0"/>
              <a:t>pipelining : </a:t>
            </a:r>
            <a:r>
              <a:rPr lang="en-US" dirty="0"/>
              <a:t>a</a:t>
            </a:r>
            <a:r>
              <a:rPr lang="en-US" dirty="0" smtClean="0"/>
              <a:t>llows compiler to exploit pipelining</a:t>
            </a:r>
            <a:endParaRPr lang="en-US" dirty="0"/>
          </a:p>
          <a:p>
            <a:r>
              <a:rPr lang="en-US" dirty="0" smtClean="0"/>
              <a:t>Intrinsic Compiler </a:t>
            </a:r>
            <a:r>
              <a:rPr lang="en-IN" dirty="0" smtClean="0"/>
              <a:t>optimisations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/>
              <a:t>’s</a:t>
            </a: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-funroll-loop </a:t>
            </a:r>
            <a:r>
              <a:rPr lang="en-US" dirty="0" smtClean="0"/>
              <a:t>can identify and include loop unrolling automatically</a:t>
            </a:r>
          </a:p>
          <a:p>
            <a:pPr lvl="2"/>
            <a:r>
              <a:rPr lang="en-US" dirty="0" smtClean="0"/>
              <a:t>$ gcc main.c –funroll-loop</a:t>
            </a:r>
            <a:endParaRPr lang="en-IN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6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484</Words>
  <Application>Microsoft Office PowerPoint</Application>
  <PresentationFormat>On-screen Show (4:3)</PresentationFormat>
  <Paragraphs>93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Summation</vt:lpstr>
      <vt:lpstr>Compilation process</vt:lpstr>
      <vt:lpstr>$ git pull your code</vt:lpstr>
      <vt:lpstr>Basic Code Block</vt:lpstr>
      <vt:lpstr>Improve sequential code</vt:lpstr>
      <vt:lpstr>Loop Unrolling</vt:lpstr>
      <vt:lpstr>Benchmarking</vt:lpstr>
      <vt:lpstr>Benchmarking</vt:lpstr>
      <vt:lpstr>Loop Unrolling</vt:lpstr>
      <vt:lpstr>Loop Unrolling</vt:lpstr>
      <vt:lpstr>Loop unrolling</vt:lpstr>
      <vt:lpstr>Generalised Loop unrolling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Summation</dc:title>
  <dc:creator>Sanjay</dc:creator>
  <cp:lastModifiedBy>Sanjay</cp:lastModifiedBy>
  <cp:revision>55</cp:revision>
  <dcterms:created xsi:type="dcterms:W3CDTF">2016-02-18T14:49:59Z</dcterms:created>
  <dcterms:modified xsi:type="dcterms:W3CDTF">2016-03-03T16:21:12Z</dcterms:modified>
</cp:coreProperties>
</file>