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1FC595-50B3-4446-9BBB-B38B290931BE}" v="5" dt="2025-04-11T12:30:20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ndra Reddy" userId="94d0c0fd1081e047" providerId="LiveId" clId="{431FC595-50B3-4446-9BBB-B38B290931BE}"/>
    <pc:docChg chg="undo custSel addSld delSld modSld sldOrd">
      <pc:chgData name="Surendra Reddy" userId="94d0c0fd1081e047" providerId="LiveId" clId="{431FC595-50B3-4446-9BBB-B38B290931BE}" dt="2025-04-11T16:07:02.942" v="226" actId="26606"/>
      <pc:docMkLst>
        <pc:docMk/>
      </pc:docMkLst>
      <pc:sldChg chg="addSp delSp modSp mod setBg">
        <pc:chgData name="Surendra Reddy" userId="94d0c0fd1081e047" providerId="LiveId" clId="{431FC595-50B3-4446-9BBB-B38B290931BE}" dt="2025-04-11T12:34:38.159" v="195" actId="26606"/>
        <pc:sldMkLst>
          <pc:docMk/>
          <pc:sldMk cId="0" sldId="256"/>
        </pc:sldMkLst>
        <pc:spChg chg="mod">
          <ac:chgData name="Surendra Reddy" userId="94d0c0fd1081e047" providerId="LiveId" clId="{431FC595-50B3-4446-9BBB-B38B290931BE}" dt="2025-04-11T12:34:38.159" v="195" actId="26606"/>
          <ac:spMkLst>
            <pc:docMk/>
            <pc:sldMk cId="0" sldId="256"/>
            <ac:spMk id="2" creationId="{00000000-0000-0000-0000-000000000000}"/>
          </ac:spMkLst>
        </pc:spChg>
        <pc:spChg chg="add del mod">
          <ac:chgData name="Surendra Reddy" userId="94d0c0fd1081e047" providerId="LiveId" clId="{431FC595-50B3-4446-9BBB-B38B290931BE}" dt="2025-04-11T12:33:42.819" v="171" actId="2660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Surendra Reddy" userId="94d0c0fd1081e047" providerId="LiveId" clId="{431FC595-50B3-4446-9BBB-B38B290931BE}" dt="2025-04-11T12:33:09.282" v="154" actId="26606"/>
          <ac:spMkLst>
            <pc:docMk/>
            <pc:sldMk cId="0" sldId="256"/>
            <ac:spMk id="8" creationId="{1709F1D5-B0F1-4714-A239-E5B61C161915}"/>
          </ac:spMkLst>
        </pc:spChg>
        <pc:spChg chg="add del">
          <ac:chgData name="Surendra Reddy" userId="94d0c0fd1081e047" providerId="LiveId" clId="{431FC595-50B3-4446-9BBB-B38B290931BE}" dt="2025-04-11T12:33:07.752" v="152" actId="26606"/>
          <ac:spMkLst>
            <pc:docMk/>
            <pc:sldMk cId="0" sldId="256"/>
            <ac:spMk id="9" creationId="{C0763A76-9F1C-4FC5-82B7-DD475DA461B2}"/>
          </ac:spMkLst>
        </pc:spChg>
        <pc:spChg chg="add del">
          <ac:chgData name="Surendra Reddy" userId="94d0c0fd1081e047" providerId="LiveId" clId="{431FC595-50B3-4446-9BBB-B38B290931BE}" dt="2025-04-11T12:33:09.282" v="154" actId="26606"/>
          <ac:spMkLst>
            <pc:docMk/>
            <pc:sldMk cId="0" sldId="256"/>
            <ac:spMk id="10" creationId="{228FB460-D3FF-4440-A020-05982A09E517}"/>
          </ac:spMkLst>
        </pc:spChg>
        <pc:spChg chg="add del">
          <ac:chgData name="Surendra Reddy" userId="94d0c0fd1081e047" providerId="LiveId" clId="{431FC595-50B3-4446-9BBB-B38B290931BE}" dt="2025-04-11T12:33:07.752" v="152" actId="26606"/>
          <ac:spMkLst>
            <pc:docMk/>
            <pc:sldMk cId="0" sldId="256"/>
            <ac:spMk id="11" creationId="{E81BF4F6-F2CF-4984-9D14-D6966D92F99F}"/>
          </ac:spMkLst>
        </pc:spChg>
        <pc:spChg chg="add del">
          <ac:chgData name="Surendra Reddy" userId="94d0c0fd1081e047" providerId="LiveId" clId="{431FC595-50B3-4446-9BBB-B38B290931BE}" dt="2025-04-11T12:33:09.282" v="154" actId="26606"/>
          <ac:spMkLst>
            <pc:docMk/>
            <pc:sldMk cId="0" sldId="256"/>
            <ac:spMk id="12" creationId="{14847E93-7DC1-4D4B-8829-B19AA7137C50}"/>
          </ac:spMkLst>
        </pc:spChg>
        <pc:spChg chg="add del">
          <ac:chgData name="Surendra Reddy" userId="94d0c0fd1081e047" providerId="LiveId" clId="{431FC595-50B3-4446-9BBB-B38B290931BE}" dt="2025-04-11T12:33:11.160" v="156" actId="26606"/>
          <ac:spMkLst>
            <pc:docMk/>
            <pc:sldMk cId="0" sldId="256"/>
            <ac:spMk id="13" creationId="{AAD0DBB9-1A4B-4391-81D4-CB19F9AB918A}"/>
          </ac:spMkLst>
        </pc:spChg>
        <pc:spChg chg="add del">
          <ac:chgData name="Surendra Reddy" userId="94d0c0fd1081e047" providerId="LiveId" clId="{431FC595-50B3-4446-9BBB-B38B290931BE}" dt="2025-04-11T12:33:09.282" v="154" actId="26606"/>
          <ac:spMkLst>
            <pc:docMk/>
            <pc:sldMk cId="0" sldId="256"/>
            <ac:spMk id="14" creationId="{5566D6E1-03A1-4D73-A4E0-35D74D568A04}"/>
          </ac:spMkLst>
        </pc:spChg>
        <pc:spChg chg="add del">
          <ac:chgData name="Surendra Reddy" userId="94d0c0fd1081e047" providerId="LiveId" clId="{431FC595-50B3-4446-9BBB-B38B290931BE}" dt="2025-04-11T12:33:11.160" v="156" actId="26606"/>
          <ac:spMkLst>
            <pc:docMk/>
            <pc:sldMk cId="0" sldId="256"/>
            <ac:spMk id="15" creationId="{063BBA22-50EA-4C4D-BE05-F1CE4E63AA56}"/>
          </ac:spMkLst>
        </pc:spChg>
        <pc:spChg chg="add del">
          <ac:chgData name="Surendra Reddy" userId="94d0c0fd1081e047" providerId="LiveId" clId="{431FC595-50B3-4446-9BBB-B38B290931BE}" dt="2025-04-11T12:33:09.282" v="154" actId="26606"/>
          <ac:spMkLst>
            <pc:docMk/>
            <pc:sldMk cId="0" sldId="256"/>
            <ac:spMk id="16" creationId="{9F835A99-04AC-494A-A572-AFE8413CC938}"/>
          </ac:spMkLst>
        </pc:spChg>
        <pc:spChg chg="add del">
          <ac:chgData name="Surendra Reddy" userId="94d0c0fd1081e047" providerId="LiveId" clId="{431FC595-50B3-4446-9BBB-B38B290931BE}" dt="2025-04-11T12:33:09.282" v="154" actId="26606"/>
          <ac:spMkLst>
            <pc:docMk/>
            <pc:sldMk cId="0" sldId="256"/>
            <ac:spMk id="18" creationId="{7B786209-1B0B-4CA9-9BDD-F7327066A84D}"/>
          </ac:spMkLst>
        </pc:spChg>
        <pc:spChg chg="add del">
          <ac:chgData name="Surendra Reddy" userId="94d0c0fd1081e047" providerId="LiveId" clId="{431FC595-50B3-4446-9BBB-B38B290931BE}" dt="2025-04-11T12:33:09.282" v="154" actId="26606"/>
          <ac:spMkLst>
            <pc:docMk/>
            <pc:sldMk cId="0" sldId="256"/>
            <ac:spMk id="20" creationId="{2D2964BB-484D-45AE-AD66-D407D0629652}"/>
          </ac:spMkLst>
        </pc:spChg>
        <pc:spChg chg="add del">
          <ac:chgData name="Surendra Reddy" userId="94d0c0fd1081e047" providerId="LiveId" clId="{431FC595-50B3-4446-9BBB-B38B290931BE}" dt="2025-04-11T12:33:09.282" v="154" actId="26606"/>
          <ac:spMkLst>
            <pc:docMk/>
            <pc:sldMk cId="0" sldId="256"/>
            <ac:spMk id="22" creationId="{6691AC69-A76E-4DAB-B565-468B6B87ACF3}"/>
          </ac:spMkLst>
        </pc:spChg>
        <pc:spChg chg="add del">
          <ac:chgData name="Surendra Reddy" userId="94d0c0fd1081e047" providerId="LiveId" clId="{431FC595-50B3-4446-9BBB-B38B290931BE}" dt="2025-04-11T12:33:11.160" v="156" actId="26606"/>
          <ac:spMkLst>
            <pc:docMk/>
            <pc:sldMk cId="0" sldId="256"/>
            <ac:spMk id="24" creationId="{BACC6370-2D7E-4714-9D71-7542949D7D5D}"/>
          </ac:spMkLst>
        </pc:spChg>
        <pc:spChg chg="add del">
          <ac:chgData name="Surendra Reddy" userId="94d0c0fd1081e047" providerId="LiveId" clId="{431FC595-50B3-4446-9BBB-B38B290931BE}" dt="2025-04-11T12:33:11.160" v="156" actId="26606"/>
          <ac:spMkLst>
            <pc:docMk/>
            <pc:sldMk cId="0" sldId="256"/>
            <ac:spMk id="25" creationId="{F68B3F68-107C-434F-AA38-110D5EA91B85}"/>
          </ac:spMkLst>
        </pc:spChg>
        <pc:spChg chg="add del">
          <ac:chgData name="Surendra Reddy" userId="94d0c0fd1081e047" providerId="LiveId" clId="{431FC595-50B3-4446-9BBB-B38B290931BE}" dt="2025-04-11T12:33:15.207" v="158" actId="26606"/>
          <ac:spMkLst>
            <pc:docMk/>
            <pc:sldMk cId="0" sldId="256"/>
            <ac:spMk id="28" creationId="{E51BA4DF-2BD4-4EC2-B1DB-B27C8AC71864}"/>
          </ac:spMkLst>
        </pc:spChg>
        <pc:spChg chg="add del">
          <ac:chgData name="Surendra Reddy" userId="94d0c0fd1081e047" providerId="LiveId" clId="{431FC595-50B3-4446-9BBB-B38B290931BE}" dt="2025-04-11T12:33:16.111" v="160" actId="26606"/>
          <ac:spMkLst>
            <pc:docMk/>
            <pc:sldMk cId="0" sldId="256"/>
            <ac:spMk id="31" creationId="{3B1FBD85-8991-2A31-6956-1A07186D5C91}"/>
          </ac:spMkLst>
        </pc:spChg>
        <pc:spChg chg="add del">
          <ac:chgData name="Surendra Reddy" userId="94d0c0fd1081e047" providerId="LiveId" clId="{431FC595-50B3-4446-9BBB-B38B290931BE}" dt="2025-04-11T12:33:16.111" v="160" actId="26606"/>
          <ac:spMkLst>
            <pc:docMk/>
            <pc:sldMk cId="0" sldId="256"/>
            <ac:spMk id="32" creationId="{D252BC7B-4F7B-6E34-71DB-D06EFE32DC26}"/>
          </ac:spMkLst>
        </pc:spChg>
        <pc:spChg chg="add del">
          <ac:chgData name="Surendra Reddy" userId="94d0c0fd1081e047" providerId="LiveId" clId="{431FC595-50B3-4446-9BBB-B38B290931BE}" dt="2025-04-11T12:33:16.111" v="160" actId="26606"/>
          <ac:spMkLst>
            <pc:docMk/>
            <pc:sldMk cId="0" sldId="256"/>
            <ac:spMk id="33" creationId="{12F97F52-C578-5AB2-B699-50008FCBA822}"/>
          </ac:spMkLst>
        </pc:spChg>
        <pc:spChg chg="add del">
          <ac:chgData name="Surendra Reddy" userId="94d0c0fd1081e047" providerId="LiveId" clId="{431FC595-50B3-4446-9BBB-B38B290931BE}" dt="2025-04-11T12:33:16.111" v="160" actId="26606"/>
          <ac:spMkLst>
            <pc:docMk/>
            <pc:sldMk cId="0" sldId="256"/>
            <ac:spMk id="34" creationId="{00000000-0000-0000-0000-000000000000}"/>
          </ac:spMkLst>
        </pc:spChg>
        <pc:spChg chg="add del">
          <ac:chgData name="Surendra Reddy" userId="94d0c0fd1081e047" providerId="LiveId" clId="{431FC595-50B3-4446-9BBB-B38B290931BE}" dt="2025-04-11T12:33:42.036" v="168" actId="26606"/>
          <ac:spMkLst>
            <pc:docMk/>
            <pc:sldMk cId="0" sldId="256"/>
            <ac:spMk id="43" creationId="{B50AB553-2A96-4A92-96F2-93548E096954}"/>
          </ac:spMkLst>
        </pc:spChg>
        <pc:spChg chg="add del">
          <ac:chgData name="Surendra Reddy" userId="94d0c0fd1081e047" providerId="LiveId" clId="{431FC595-50B3-4446-9BBB-B38B290931BE}" dt="2025-04-11T12:33:42.809" v="170" actId="26606"/>
          <ac:spMkLst>
            <pc:docMk/>
            <pc:sldMk cId="0" sldId="256"/>
            <ac:spMk id="46" creationId="{203CBE6E-E6B2-417D-A61A-D5F70F02A402}"/>
          </ac:spMkLst>
        </pc:spChg>
        <pc:spChg chg="add del">
          <ac:chgData name="Surendra Reddy" userId="94d0c0fd1081e047" providerId="LiveId" clId="{431FC595-50B3-4446-9BBB-B38B290931BE}" dt="2025-04-11T12:33:42.809" v="170" actId="26606"/>
          <ac:spMkLst>
            <pc:docMk/>
            <pc:sldMk cId="0" sldId="256"/>
            <ac:spMk id="47" creationId="{1466BE98-0341-4CFA-8601-3E68FB730704}"/>
          </ac:spMkLst>
        </pc:spChg>
        <pc:spChg chg="add del">
          <ac:chgData name="Surendra Reddy" userId="94d0c0fd1081e047" providerId="LiveId" clId="{431FC595-50B3-4446-9BBB-B38B290931BE}" dt="2025-04-11T12:33:42.809" v="170" actId="26606"/>
          <ac:spMkLst>
            <pc:docMk/>
            <pc:sldMk cId="0" sldId="256"/>
            <ac:spMk id="48" creationId="{663E89A1-984A-4500-9453-4203AD1B83BE}"/>
          </ac:spMkLst>
        </pc:spChg>
        <pc:spChg chg="add del">
          <ac:chgData name="Surendra Reddy" userId="94d0c0fd1081e047" providerId="LiveId" clId="{431FC595-50B3-4446-9BBB-B38B290931BE}" dt="2025-04-11T12:33:42.809" v="170" actId="26606"/>
          <ac:spMkLst>
            <pc:docMk/>
            <pc:sldMk cId="0" sldId="256"/>
            <ac:spMk id="49" creationId="{00000000-0000-0000-0000-000000000000}"/>
          </ac:spMkLst>
        </pc:spChg>
        <pc:spChg chg="add del">
          <ac:chgData name="Surendra Reddy" userId="94d0c0fd1081e047" providerId="LiveId" clId="{431FC595-50B3-4446-9BBB-B38B290931BE}" dt="2025-04-11T12:33:42.809" v="170" actId="26606"/>
          <ac:spMkLst>
            <pc:docMk/>
            <pc:sldMk cId="0" sldId="256"/>
            <ac:spMk id="50" creationId="{B3FD642B-C569-4ABB-AE20-EFA6BC995903}"/>
          </ac:spMkLst>
        </pc:spChg>
        <pc:spChg chg="add del">
          <ac:chgData name="Surendra Reddy" userId="94d0c0fd1081e047" providerId="LiveId" clId="{431FC595-50B3-4446-9BBB-B38B290931BE}" dt="2025-04-11T12:33:42.809" v="170" actId="26606"/>
          <ac:spMkLst>
            <pc:docMk/>
            <pc:sldMk cId="0" sldId="256"/>
            <ac:spMk id="51" creationId="{AA92FED3-1F18-4138-B4E4-627D78B00203}"/>
          </ac:spMkLst>
        </pc:spChg>
        <pc:spChg chg="add del mod">
          <ac:chgData name="Surendra Reddy" userId="94d0c0fd1081e047" providerId="LiveId" clId="{431FC595-50B3-4446-9BBB-B38B290931BE}" dt="2025-04-11T12:34:38.159" v="195" actId="26606"/>
          <ac:spMkLst>
            <pc:docMk/>
            <pc:sldMk cId="0" sldId="256"/>
            <ac:spMk id="53" creationId="{00000000-0000-0000-0000-000000000000}"/>
          </ac:spMkLst>
        </pc:spChg>
        <pc:spChg chg="add del">
          <ac:chgData name="Surendra Reddy" userId="94d0c0fd1081e047" providerId="LiveId" clId="{431FC595-50B3-4446-9BBB-B38B290931BE}" dt="2025-04-11T12:34:12.394" v="178" actId="26606"/>
          <ac:spMkLst>
            <pc:docMk/>
            <pc:sldMk cId="0" sldId="256"/>
            <ac:spMk id="61" creationId="{6CF042CA-1AB3-5530-1155-8018D6D6A106}"/>
          </ac:spMkLst>
        </pc:spChg>
        <pc:spChg chg="add del">
          <ac:chgData name="Surendra Reddy" userId="94d0c0fd1081e047" providerId="LiveId" clId="{431FC595-50B3-4446-9BBB-B38B290931BE}" dt="2025-04-11T12:34:02.854" v="174" actId="26606"/>
          <ac:spMkLst>
            <pc:docMk/>
            <pc:sldMk cId="0" sldId="256"/>
            <ac:spMk id="62" creationId="{AE3A741D-C19B-960A-5803-1C5887147820}"/>
          </ac:spMkLst>
        </pc:spChg>
        <pc:spChg chg="add del">
          <ac:chgData name="Surendra Reddy" userId="94d0c0fd1081e047" providerId="LiveId" clId="{431FC595-50B3-4446-9BBB-B38B290931BE}" dt="2025-04-11T12:34:07.888" v="176" actId="26606"/>
          <ac:spMkLst>
            <pc:docMk/>
            <pc:sldMk cId="0" sldId="256"/>
            <ac:spMk id="63" creationId="{B50AB553-2A96-4A92-96F2-93548E096954}"/>
          </ac:spMkLst>
        </pc:spChg>
        <pc:spChg chg="add del">
          <ac:chgData name="Surendra Reddy" userId="94d0c0fd1081e047" providerId="LiveId" clId="{431FC595-50B3-4446-9BBB-B38B290931BE}" dt="2025-04-11T12:34:02.854" v="174" actId="26606"/>
          <ac:spMkLst>
            <pc:docMk/>
            <pc:sldMk cId="0" sldId="256"/>
            <ac:spMk id="64" creationId="{DC39DE25-0E4E-0AA7-0932-1D78C2372786}"/>
          </ac:spMkLst>
        </pc:spChg>
        <pc:spChg chg="add del">
          <ac:chgData name="Surendra Reddy" userId="94d0c0fd1081e047" providerId="LiveId" clId="{431FC595-50B3-4446-9BBB-B38B290931BE}" dt="2025-04-11T12:34:34.566" v="190" actId="26606"/>
          <ac:spMkLst>
            <pc:docMk/>
            <pc:sldMk cId="0" sldId="256"/>
            <ac:spMk id="65" creationId="{450D3AD2-FA80-415F-A9CE-54D884561CD7}"/>
          </ac:spMkLst>
        </pc:spChg>
        <pc:spChg chg="add del">
          <ac:chgData name="Surendra Reddy" userId="94d0c0fd1081e047" providerId="LiveId" clId="{431FC595-50B3-4446-9BBB-B38B290931BE}" dt="2025-04-11T12:34:02.854" v="174" actId="26606"/>
          <ac:spMkLst>
            <pc:docMk/>
            <pc:sldMk cId="0" sldId="256"/>
            <ac:spMk id="66" creationId="{8D6EA299-0840-6DEA-E670-C49AEBC87E89}"/>
          </ac:spMkLst>
        </pc:spChg>
        <pc:spChg chg="add del">
          <ac:chgData name="Surendra Reddy" userId="94d0c0fd1081e047" providerId="LiveId" clId="{431FC595-50B3-4446-9BBB-B38B290931BE}" dt="2025-04-11T12:34:38.120" v="194" actId="26606"/>
          <ac:spMkLst>
            <pc:docMk/>
            <pc:sldMk cId="0" sldId="256"/>
            <ac:spMk id="69" creationId="{AA92FED3-1F18-4138-B4E4-627D78B00203}"/>
          </ac:spMkLst>
        </pc:spChg>
        <pc:spChg chg="add del">
          <ac:chgData name="Surendra Reddy" userId="94d0c0fd1081e047" providerId="LiveId" clId="{431FC595-50B3-4446-9BBB-B38B290931BE}" dt="2025-04-11T12:34:12.394" v="178" actId="26606"/>
          <ac:spMkLst>
            <pc:docMk/>
            <pc:sldMk cId="0" sldId="256"/>
            <ac:spMk id="70" creationId="{00000000-0000-0000-0000-000000000000}"/>
          </ac:spMkLst>
        </pc:spChg>
        <pc:spChg chg="add del">
          <ac:chgData name="Surendra Reddy" userId="94d0c0fd1081e047" providerId="LiveId" clId="{431FC595-50B3-4446-9BBB-B38B290931BE}" dt="2025-04-11T12:34:12.394" v="178" actId="26606"/>
          <ac:spMkLst>
            <pc:docMk/>
            <pc:sldMk cId="0" sldId="256"/>
            <ac:spMk id="71" creationId="{7BD5A982-4141-9143-22DC-C0713B397EB8}"/>
          </ac:spMkLst>
        </pc:spChg>
        <pc:spChg chg="add del">
          <ac:chgData name="Surendra Reddy" userId="94d0c0fd1081e047" providerId="LiveId" clId="{431FC595-50B3-4446-9BBB-B38B290931BE}" dt="2025-04-11T12:34:13.085" v="180" actId="26606"/>
          <ac:spMkLst>
            <pc:docMk/>
            <pc:sldMk cId="0" sldId="256"/>
            <ac:spMk id="74" creationId="{B50AB553-2A96-4A92-96F2-93548E096954}"/>
          </ac:spMkLst>
        </pc:spChg>
        <pc:spChg chg="add del">
          <ac:chgData name="Surendra Reddy" userId="94d0c0fd1081e047" providerId="LiveId" clId="{431FC595-50B3-4446-9BBB-B38B290931BE}" dt="2025-04-11T12:34:20.958" v="182" actId="26606"/>
          <ac:spMkLst>
            <pc:docMk/>
            <pc:sldMk cId="0" sldId="256"/>
            <ac:spMk id="78" creationId="{AE3A741D-C19B-960A-5803-1C5887147820}"/>
          </ac:spMkLst>
        </pc:spChg>
        <pc:spChg chg="add del">
          <ac:chgData name="Surendra Reddy" userId="94d0c0fd1081e047" providerId="LiveId" clId="{431FC595-50B3-4446-9BBB-B38B290931BE}" dt="2025-04-11T12:34:20.958" v="182" actId="26606"/>
          <ac:spMkLst>
            <pc:docMk/>
            <pc:sldMk cId="0" sldId="256"/>
            <ac:spMk id="79" creationId="{DC39DE25-0E4E-0AA7-0932-1D78C2372786}"/>
          </ac:spMkLst>
        </pc:spChg>
        <pc:spChg chg="add del">
          <ac:chgData name="Surendra Reddy" userId="94d0c0fd1081e047" providerId="LiveId" clId="{431FC595-50B3-4446-9BBB-B38B290931BE}" dt="2025-04-11T12:34:20.958" v="182" actId="26606"/>
          <ac:spMkLst>
            <pc:docMk/>
            <pc:sldMk cId="0" sldId="256"/>
            <ac:spMk id="80" creationId="{8D6EA299-0840-6DEA-E670-C49AEBC87E89}"/>
          </ac:spMkLst>
        </pc:spChg>
        <pc:spChg chg="add del">
          <ac:chgData name="Surendra Reddy" userId="94d0c0fd1081e047" providerId="LiveId" clId="{431FC595-50B3-4446-9BBB-B38B290931BE}" dt="2025-04-11T12:34:20.958" v="182" actId="26606"/>
          <ac:spMkLst>
            <pc:docMk/>
            <pc:sldMk cId="0" sldId="256"/>
            <ac:spMk id="81" creationId="{00000000-0000-0000-0000-000000000000}"/>
          </ac:spMkLst>
        </pc:spChg>
        <pc:spChg chg="add del">
          <ac:chgData name="Surendra Reddy" userId="94d0c0fd1081e047" providerId="LiveId" clId="{431FC595-50B3-4446-9BBB-B38B290931BE}" dt="2025-04-11T12:34:25.522" v="184" actId="26606"/>
          <ac:spMkLst>
            <pc:docMk/>
            <pc:sldMk cId="0" sldId="256"/>
            <ac:spMk id="84" creationId="{B50AB553-2A96-4A92-96F2-93548E096954}"/>
          </ac:spMkLst>
        </pc:spChg>
        <pc:spChg chg="add del">
          <ac:chgData name="Surendra Reddy" userId="94d0c0fd1081e047" providerId="LiveId" clId="{431FC595-50B3-4446-9BBB-B38B290931BE}" dt="2025-04-11T12:34:27.007" v="186" actId="26606"/>
          <ac:spMkLst>
            <pc:docMk/>
            <pc:sldMk cId="0" sldId="256"/>
            <ac:spMk id="87" creationId="{907E470A-25F4-47D0-8FEC-EE9FD606BB34}"/>
          </ac:spMkLst>
        </pc:spChg>
        <pc:spChg chg="add del">
          <ac:chgData name="Surendra Reddy" userId="94d0c0fd1081e047" providerId="LiveId" clId="{431FC595-50B3-4446-9BBB-B38B290931BE}" dt="2025-04-11T12:34:27.007" v="186" actId="26606"/>
          <ac:spMkLst>
            <pc:docMk/>
            <pc:sldMk cId="0" sldId="256"/>
            <ac:spMk id="97" creationId="{00000000-0000-0000-0000-000000000000}"/>
          </ac:spMkLst>
        </pc:spChg>
        <pc:spChg chg="add del">
          <ac:chgData name="Surendra Reddy" userId="94d0c0fd1081e047" providerId="LiveId" clId="{431FC595-50B3-4446-9BBB-B38B290931BE}" dt="2025-04-11T12:34:29.045" v="188" actId="26606"/>
          <ac:spMkLst>
            <pc:docMk/>
            <pc:sldMk cId="0" sldId="256"/>
            <ac:spMk id="99" creationId="{327D73B4-9F5C-4A64-A179-51B9500CB8B5}"/>
          </ac:spMkLst>
        </pc:spChg>
        <pc:spChg chg="add del">
          <ac:chgData name="Surendra Reddy" userId="94d0c0fd1081e047" providerId="LiveId" clId="{431FC595-50B3-4446-9BBB-B38B290931BE}" dt="2025-04-11T12:34:29.045" v="188" actId="26606"/>
          <ac:spMkLst>
            <pc:docMk/>
            <pc:sldMk cId="0" sldId="256"/>
            <ac:spMk id="100" creationId="{C1F06963-6374-4B48-844F-071A9BAAAE02}"/>
          </ac:spMkLst>
        </pc:spChg>
        <pc:spChg chg="add del">
          <ac:chgData name="Surendra Reddy" userId="94d0c0fd1081e047" providerId="LiveId" clId="{431FC595-50B3-4446-9BBB-B38B290931BE}" dt="2025-04-11T12:34:29.045" v="188" actId="26606"/>
          <ac:spMkLst>
            <pc:docMk/>
            <pc:sldMk cId="0" sldId="256"/>
            <ac:spMk id="101" creationId="{6CB927A4-E432-4310-9CD5-E89FF5063179}"/>
          </ac:spMkLst>
        </pc:spChg>
        <pc:spChg chg="add del">
          <ac:chgData name="Surendra Reddy" userId="94d0c0fd1081e047" providerId="LiveId" clId="{431FC595-50B3-4446-9BBB-B38B290931BE}" dt="2025-04-11T12:34:29.045" v="188" actId="26606"/>
          <ac:spMkLst>
            <pc:docMk/>
            <pc:sldMk cId="0" sldId="256"/>
            <ac:spMk id="102" creationId="{1453BF6C-B012-48B7-B4E8-6D7AC7C27D02}"/>
          </ac:spMkLst>
        </pc:spChg>
        <pc:spChg chg="add del">
          <ac:chgData name="Surendra Reddy" userId="94d0c0fd1081e047" providerId="LiveId" clId="{431FC595-50B3-4446-9BBB-B38B290931BE}" dt="2025-04-11T12:34:29.045" v="188" actId="26606"/>
          <ac:spMkLst>
            <pc:docMk/>
            <pc:sldMk cId="0" sldId="256"/>
            <ac:spMk id="103" creationId="{00000000-0000-0000-0000-000000000000}"/>
          </ac:spMkLst>
        </pc:spChg>
        <pc:spChg chg="add del">
          <ac:chgData name="Surendra Reddy" userId="94d0c0fd1081e047" providerId="LiveId" clId="{431FC595-50B3-4446-9BBB-B38B290931BE}" dt="2025-04-11T12:34:29.045" v="188" actId="26606"/>
          <ac:spMkLst>
            <pc:docMk/>
            <pc:sldMk cId="0" sldId="256"/>
            <ac:spMk id="104" creationId="{E3020543-B24B-4EC4-8FFC-8DD88EEA91A8}"/>
          </ac:spMkLst>
        </pc:spChg>
        <pc:spChg chg="add del">
          <ac:chgData name="Surendra Reddy" userId="94d0c0fd1081e047" providerId="LiveId" clId="{431FC595-50B3-4446-9BBB-B38B290931BE}" dt="2025-04-11T12:34:34.566" v="190" actId="26606"/>
          <ac:spMkLst>
            <pc:docMk/>
            <pc:sldMk cId="0" sldId="256"/>
            <ac:spMk id="107" creationId="{70DFC902-7D23-471A-B557-B6B6917D7A0D}"/>
          </ac:spMkLst>
        </pc:spChg>
        <pc:spChg chg="add del">
          <ac:chgData name="Surendra Reddy" userId="94d0c0fd1081e047" providerId="LiveId" clId="{431FC595-50B3-4446-9BBB-B38B290931BE}" dt="2025-04-11T12:34:34.566" v="190" actId="26606"/>
          <ac:spMkLst>
            <pc:docMk/>
            <pc:sldMk cId="0" sldId="256"/>
            <ac:spMk id="108" creationId="{A55D5633-D557-4DCA-982C-FF36EB7A1C00}"/>
          </ac:spMkLst>
        </pc:spChg>
        <pc:spChg chg="add del">
          <ac:chgData name="Surendra Reddy" userId="94d0c0fd1081e047" providerId="LiveId" clId="{431FC595-50B3-4446-9BBB-B38B290931BE}" dt="2025-04-11T12:34:34.566" v="190" actId="26606"/>
          <ac:spMkLst>
            <pc:docMk/>
            <pc:sldMk cId="0" sldId="256"/>
            <ac:spMk id="109" creationId="{00000000-0000-0000-0000-000000000000}"/>
          </ac:spMkLst>
        </pc:spChg>
        <pc:spChg chg="add del">
          <ac:chgData name="Surendra Reddy" userId="94d0c0fd1081e047" providerId="LiveId" clId="{431FC595-50B3-4446-9BBB-B38B290931BE}" dt="2025-04-11T12:34:35.289" v="192" actId="26606"/>
          <ac:spMkLst>
            <pc:docMk/>
            <pc:sldMk cId="0" sldId="256"/>
            <ac:spMk id="111" creationId="{91A1FA41-E1D1-43CF-8B3B-5E6140890832}"/>
          </ac:spMkLst>
        </pc:spChg>
        <pc:spChg chg="add del">
          <ac:chgData name="Surendra Reddy" userId="94d0c0fd1081e047" providerId="LiveId" clId="{431FC595-50B3-4446-9BBB-B38B290931BE}" dt="2025-04-11T12:34:35.289" v="192" actId="26606"/>
          <ac:spMkLst>
            <pc:docMk/>
            <pc:sldMk cId="0" sldId="256"/>
            <ac:spMk id="112" creationId="{FCC2D84B-6969-4F00-BEBA-81C2EBCD3299}"/>
          </ac:spMkLst>
        </pc:spChg>
        <pc:spChg chg="add del">
          <ac:chgData name="Surendra Reddy" userId="94d0c0fd1081e047" providerId="LiveId" clId="{431FC595-50B3-4446-9BBB-B38B290931BE}" dt="2025-04-11T12:34:35.289" v="192" actId="26606"/>
          <ac:spMkLst>
            <pc:docMk/>
            <pc:sldMk cId="0" sldId="256"/>
            <ac:spMk id="113" creationId="{B0D282BE-4461-4794-89A5-394723CDF2F3}"/>
          </ac:spMkLst>
        </pc:spChg>
        <pc:spChg chg="add del">
          <ac:chgData name="Surendra Reddy" userId="94d0c0fd1081e047" providerId="LiveId" clId="{431FC595-50B3-4446-9BBB-B38B290931BE}" dt="2025-04-11T12:34:35.289" v="192" actId="26606"/>
          <ac:spMkLst>
            <pc:docMk/>
            <pc:sldMk cId="0" sldId="256"/>
            <ac:spMk id="114" creationId="{00000000-0000-0000-0000-000000000000}"/>
          </ac:spMkLst>
        </pc:spChg>
        <pc:spChg chg="add del">
          <ac:chgData name="Surendra Reddy" userId="94d0c0fd1081e047" providerId="LiveId" clId="{431FC595-50B3-4446-9BBB-B38B290931BE}" dt="2025-04-11T12:34:38.120" v="194" actId="26606"/>
          <ac:spMkLst>
            <pc:docMk/>
            <pc:sldMk cId="0" sldId="256"/>
            <ac:spMk id="116" creationId="{203CBE6E-E6B2-417D-A61A-D5F70F02A402}"/>
          </ac:spMkLst>
        </pc:spChg>
        <pc:spChg chg="add del">
          <ac:chgData name="Surendra Reddy" userId="94d0c0fd1081e047" providerId="LiveId" clId="{431FC595-50B3-4446-9BBB-B38B290931BE}" dt="2025-04-11T12:34:38.120" v="194" actId="26606"/>
          <ac:spMkLst>
            <pc:docMk/>
            <pc:sldMk cId="0" sldId="256"/>
            <ac:spMk id="117" creationId="{1466BE98-0341-4CFA-8601-3E68FB730704}"/>
          </ac:spMkLst>
        </pc:spChg>
        <pc:spChg chg="add del">
          <ac:chgData name="Surendra Reddy" userId="94d0c0fd1081e047" providerId="LiveId" clId="{431FC595-50B3-4446-9BBB-B38B290931BE}" dt="2025-04-11T12:34:38.120" v="194" actId="26606"/>
          <ac:spMkLst>
            <pc:docMk/>
            <pc:sldMk cId="0" sldId="256"/>
            <ac:spMk id="118" creationId="{663E89A1-984A-4500-9453-4203AD1B83BE}"/>
          </ac:spMkLst>
        </pc:spChg>
        <pc:spChg chg="add del">
          <ac:chgData name="Surendra Reddy" userId="94d0c0fd1081e047" providerId="LiveId" clId="{431FC595-50B3-4446-9BBB-B38B290931BE}" dt="2025-04-11T12:34:38.120" v="194" actId="26606"/>
          <ac:spMkLst>
            <pc:docMk/>
            <pc:sldMk cId="0" sldId="256"/>
            <ac:spMk id="119" creationId="{00000000-0000-0000-0000-000000000000}"/>
          </ac:spMkLst>
        </pc:spChg>
        <pc:spChg chg="add del">
          <ac:chgData name="Surendra Reddy" userId="94d0c0fd1081e047" providerId="LiveId" clId="{431FC595-50B3-4446-9BBB-B38B290931BE}" dt="2025-04-11T12:34:38.120" v="194" actId="26606"/>
          <ac:spMkLst>
            <pc:docMk/>
            <pc:sldMk cId="0" sldId="256"/>
            <ac:spMk id="120" creationId="{B3FD642B-C569-4ABB-AE20-EFA6BC995903}"/>
          </ac:spMkLst>
        </pc:spChg>
        <pc:spChg chg="add">
          <ac:chgData name="Surendra Reddy" userId="94d0c0fd1081e047" providerId="LiveId" clId="{431FC595-50B3-4446-9BBB-B38B290931BE}" dt="2025-04-11T12:34:38.159" v="195" actId="26606"/>
          <ac:spMkLst>
            <pc:docMk/>
            <pc:sldMk cId="0" sldId="256"/>
            <ac:spMk id="122" creationId="{0D7B6173-1D58-48E2-83CF-37350F315F75}"/>
          </ac:spMkLst>
        </pc:spChg>
        <pc:spChg chg="add">
          <ac:chgData name="Surendra Reddy" userId="94d0c0fd1081e047" providerId="LiveId" clId="{431FC595-50B3-4446-9BBB-B38B290931BE}" dt="2025-04-11T12:34:38.159" v="195" actId="26606"/>
          <ac:spMkLst>
            <pc:docMk/>
            <pc:sldMk cId="0" sldId="256"/>
            <ac:spMk id="123" creationId="{C7465CB2-E160-4D8E-B8B3-B7AFCAFC5BC1}"/>
          </ac:spMkLst>
        </pc:spChg>
        <pc:spChg chg="add">
          <ac:chgData name="Surendra Reddy" userId="94d0c0fd1081e047" providerId="LiveId" clId="{431FC595-50B3-4446-9BBB-B38B290931BE}" dt="2025-04-11T12:34:38.159" v="195" actId="26606"/>
          <ac:spMkLst>
            <pc:docMk/>
            <pc:sldMk cId="0" sldId="256"/>
            <ac:spMk id="125" creationId="{1A8FFABF-F1A6-4C80-A0A6-29F3162FEFFE}"/>
          </ac:spMkLst>
        </pc:spChg>
        <pc:spChg chg="add">
          <ac:chgData name="Surendra Reddy" userId="94d0c0fd1081e047" providerId="LiveId" clId="{431FC595-50B3-4446-9BBB-B38B290931BE}" dt="2025-04-11T12:34:38.159" v="195" actId="26606"/>
          <ac:spMkLst>
            <pc:docMk/>
            <pc:sldMk cId="0" sldId="256"/>
            <ac:spMk id="126" creationId="{ED4C1E4B-EA97-41D4-855C-680107905C03}"/>
          </ac:spMkLst>
        </pc:spChg>
        <pc:spChg chg="add">
          <ac:chgData name="Surendra Reddy" userId="94d0c0fd1081e047" providerId="LiveId" clId="{431FC595-50B3-4446-9BBB-B38B290931BE}" dt="2025-04-11T12:34:38.159" v="195" actId="26606"/>
          <ac:spMkLst>
            <pc:docMk/>
            <pc:sldMk cId="0" sldId="256"/>
            <ac:spMk id="127" creationId="{00000000-0000-0000-0000-000000000000}"/>
          </ac:spMkLst>
        </pc:spChg>
        <pc:grpChg chg="add del">
          <ac:chgData name="Surendra Reddy" userId="94d0c0fd1081e047" providerId="LiveId" clId="{431FC595-50B3-4446-9BBB-B38B290931BE}" dt="2025-04-11T12:34:38.159" v="195" actId="26606"/>
          <ac:grpSpMkLst>
            <pc:docMk/>
            <pc:sldMk cId="0" sldId="256"/>
            <ac:grpSpMk id="54" creationId="{26D12BCC-61D9-328E-F085-BB357865E89C}"/>
          </ac:grpSpMkLst>
        </pc:grpChg>
        <pc:grpChg chg="add del">
          <ac:chgData name="Surendra Reddy" userId="94d0c0fd1081e047" providerId="LiveId" clId="{431FC595-50B3-4446-9BBB-B38B290931BE}" dt="2025-04-11T12:34:27.007" v="186" actId="26606"/>
          <ac:grpSpMkLst>
            <pc:docMk/>
            <pc:sldMk cId="0" sldId="256"/>
            <ac:grpSpMk id="67" creationId="{8618EE54-271A-4FE8-B6B3-D0FCF55A7A01}"/>
          </ac:grpSpMkLst>
        </pc:grpChg>
        <pc:grpChg chg="add del">
          <ac:chgData name="Surendra Reddy" userId="94d0c0fd1081e047" providerId="LiveId" clId="{431FC595-50B3-4446-9BBB-B38B290931BE}" dt="2025-04-11T12:34:27.007" v="186" actId="26606"/>
          <ac:grpSpMkLst>
            <pc:docMk/>
            <pc:sldMk cId="0" sldId="256"/>
            <ac:grpSpMk id="88" creationId="{66220E63-99E1-482A-A0A6-B47EB4BF8797}"/>
          </ac:grpSpMkLst>
        </pc:grpChg>
        <pc:grpChg chg="add del">
          <ac:chgData name="Surendra Reddy" userId="94d0c0fd1081e047" providerId="LiveId" clId="{431FC595-50B3-4446-9BBB-B38B290931BE}" dt="2025-04-11T12:34:27.007" v="186" actId="26606"/>
          <ac:grpSpMkLst>
            <pc:docMk/>
            <pc:sldMk cId="0" sldId="256"/>
            <ac:grpSpMk id="91" creationId="{43F5E015-E085-4624-B431-B42414448684}"/>
          </ac:grpSpMkLst>
        </pc:grpChg>
        <pc:graphicFrameChg chg="add del">
          <ac:chgData name="Surendra Reddy" userId="94d0c0fd1081e047" providerId="LiveId" clId="{431FC595-50B3-4446-9BBB-B38B290931BE}" dt="2025-04-11T12:33:11.160" v="156" actId="26606"/>
          <ac:graphicFrameMkLst>
            <pc:docMk/>
            <pc:sldMk cId="0" sldId="256"/>
            <ac:graphicFrameMk id="26" creationId="{1D751EA6-265B-8E3C-E796-18310903FCE8}"/>
          </ac:graphicFrameMkLst>
        </pc:graphicFrameChg>
        <pc:graphicFrameChg chg="add del">
          <ac:chgData name="Surendra Reddy" userId="94d0c0fd1081e047" providerId="LiveId" clId="{431FC595-50B3-4446-9BBB-B38B290931BE}" dt="2025-04-11T12:33:15.207" v="158" actId="26606"/>
          <ac:graphicFrameMkLst>
            <pc:docMk/>
            <pc:sldMk cId="0" sldId="256"/>
            <ac:graphicFrameMk id="29" creationId="{90CB45B4-484E-2AEE-4D21-D6FCB0C75AFF}"/>
          </ac:graphicFrameMkLst>
        </pc:graphicFrameChg>
        <pc:graphicFrameChg chg="add del">
          <ac:chgData name="Surendra Reddy" userId="94d0c0fd1081e047" providerId="LiveId" clId="{431FC595-50B3-4446-9BBB-B38B290931BE}" dt="2025-04-11T12:33:18.120" v="162" actId="26606"/>
          <ac:graphicFrameMkLst>
            <pc:docMk/>
            <pc:sldMk cId="0" sldId="256"/>
            <ac:graphicFrameMk id="36" creationId="{7D547C4B-9E47-1890-F7FD-D515FCC3266D}"/>
          </ac:graphicFrameMkLst>
        </pc:graphicFrameChg>
        <pc:graphicFrameChg chg="add del">
          <ac:chgData name="Surendra Reddy" userId="94d0c0fd1081e047" providerId="LiveId" clId="{431FC595-50B3-4446-9BBB-B38B290931BE}" dt="2025-04-11T12:33:19.002" v="164" actId="26606"/>
          <ac:graphicFrameMkLst>
            <pc:docMk/>
            <pc:sldMk cId="0" sldId="256"/>
            <ac:graphicFrameMk id="38" creationId="{2B9749ED-92D6-BB89-EEA1-181F9B834497}"/>
          </ac:graphicFrameMkLst>
        </pc:graphicFrameChg>
        <pc:graphicFrameChg chg="add del">
          <ac:chgData name="Surendra Reddy" userId="94d0c0fd1081e047" providerId="LiveId" clId="{431FC595-50B3-4446-9BBB-B38B290931BE}" dt="2025-04-11T12:33:23.767" v="166" actId="26606"/>
          <ac:graphicFrameMkLst>
            <pc:docMk/>
            <pc:sldMk cId="0" sldId="256"/>
            <ac:graphicFrameMk id="40" creationId="{83FB0CA2-194C-672E-20CF-739CF84BDC7C}"/>
          </ac:graphicFrameMkLst>
        </pc:graphicFrameChg>
        <pc:graphicFrameChg chg="add del">
          <ac:chgData name="Surendra Reddy" userId="94d0c0fd1081e047" providerId="LiveId" clId="{431FC595-50B3-4446-9BBB-B38B290931BE}" dt="2025-04-11T12:33:42.036" v="168" actId="26606"/>
          <ac:graphicFrameMkLst>
            <pc:docMk/>
            <pc:sldMk cId="0" sldId="256"/>
            <ac:graphicFrameMk id="44" creationId="{A8E245B2-2D89-2F8E-589F-974E89F65DA3}"/>
          </ac:graphicFrameMkLst>
        </pc:graphicFrameChg>
        <pc:graphicFrameChg chg="add del">
          <ac:chgData name="Surendra Reddy" userId="94d0c0fd1081e047" providerId="LiveId" clId="{431FC595-50B3-4446-9BBB-B38B290931BE}" dt="2025-04-11T12:34:07.888" v="176" actId="26606"/>
          <ac:graphicFrameMkLst>
            <pc:docMk/>
            <pc:sldMk cId="0" sldId="256"/>
            <ac:graphicFrameMk id="68" creationId="{EA86FBF9-2E80-AA45-5F77-B18C74C0D8A6}"/>
          </ac:graphicFrameMkLst>
        </pc:graphicFrameChg>
        <pc:graphicFrameChg chg="add del">
          <ac:chgData name="Surendra Reddy" userId="94d0c0fd1081e047" providerId="LiveId" clId="{431FC595-50B3-4446-9BBB-B38B290931BE}" dt="2025-04-11T12:34:13.085" v="180" actId="26606"/>
          <ac:graphicFrameMkLst>
            <pc:docMk/>
            <pc:sldMk cId="0" sldId="256"/>
            <ac:graphicFrameMk id="75" creationId="{EA86FBF9-2E80-AA45-5F77-B18C74C0D8A6}"/>
          </ac:graphicFrameMkLst>
        </pc:graphicFrameChg>
        <pc:graphicFrameChg chg="add del">
          <ac:chgData name="Surendra Reddy" userId="94d0c0fd1081e047" providerId="LiveId" clId="{431FC595-50B3-4446-9BBB-B38B290931BE}" dt="2025-04-11T12:34:25.522" v="184" actId="26606"/>
          <ac:graphicFrameMkLst>
            <pc:docMk/>
            <pc:sldMk cId="0" sldId="256"/>
            <ac:graphicFrameMk id="85" creationId="{EA86FBF9-2E80-AA45-5F77-B18C74C0D8A6}"/>
          </ac:graphicFrameMkLst>
        </pc:graphicFrameChg>
        <pc:picChg chg="add del">
          <ac:chgData name="Surendra Reddy" userId="94d0c0fd1081e047" providerId="LiveId" clId="{431FC595-50B3-4446-9BBB-B38B290931BE}" dt="2025-04-11T12:33:07.752" v="152" actId="26606"/>
          <ac:picMkLst>
            <pc:docMk/>
            <pc:sldMk cId="0" sldId="256"/>
            <ac:picMk id="5" creationId="{86C87885-B8F5-66E5-C647-70879F6FB4F1}"/>
          </ac:picMkLst>
        </pc:picChg>
        <pc:picChg chg="add del">
          <ac:chgData name="Surendra Reddy" userId="94d0c0fd1081e047" providerId="LiveId" clId="{431FC595-50B3-4446-9BBB-B38B290931BE}" dt="2025-04-11T12:33:15.207" v="158" actId="26606"/>
          <ac:picMkLst>
            <pc:docMk/>
            <pc:sldMk cId="0" sldId="256"/>
            <ac:picMk id="6" creationId="{D3112466-7400-B34A-DECF-74C180477F7B}"/>
          </ac:picMkLst>
        </pc:picChg>
        <pc:picChg chg="add del">
          <ac:chgData name="Surendra Reddy" userId="94d0c0fd1081e047" providerId="LiveId" clId="{431FC595-50B3-4446-9BBB-B38B290931BE}" dt="2025-04-11T12:33:42.036" v="168" actId="26606"/>
          <ac:picMkLst>
            <pc:docMk/>
            <pc:sldMk cId="0" sldId="256"/>
            <ac:picMk id="42" creationId="{43841553-6AF1-2599-4680-FAE7673E1C29}"/>
          </ac:picMkLst>
        </pc:picChg>
        <pc:picChg chg="add del">
          <ac:chgData name="Surendra Reddy" userId="94d0c0fd1081e047" providerId="LiveId" clId="{431FC595-50B3-4446-9BBB-B38B290931BE}" dt="2025-04-11T12:34:02.854" v="174" actId="26606"/>
          <ac:picMkLst>
            <pc:docMk/>
            <pc:sldMk cId="0" sldId="256"/>
            <ac:picMk id="58" creationId="{B0A2F233-658E-2E08-E578-645634D32DE6}"/>
          </ac:picMkLst>
        </pc:picChg>
        <pc:picChg chg="add del">
          <ac:chgData name="Surendra Reddy" userId="94d0c0fd1081e047" providerId="LiveId" clId="{431FC595-50B3-4446-9BBB-B38B290931BE}" dt="2025-04-11T12:34:07.888" v="176" actId="26606"/>
          <ac:picMkLst>
            <pc:docMk/>
            <pc:sldMk cId="0" sldId="256"/>
            <ac:picMk id="59" creationId="{34C1D2E3-8E35-91D0-AC5B-943F0065A257}"/>
          </ac:picMkLst>
        </pc:picChg>
        <pc:picChg chg="add del">
          <ac:chgData name="Surendra Reddy" userId="94d0c0fd1081e047" providerId="LiveId" clId="{431FC595-50B3-4446-9BBB-B38B290931BE}" dt="2025-04-11T12:34:13.085" v="180" actId="26606"/>
          <ac:picMkLst>
            <pc:docMk/>
            <pc:sldMk cId="0" sldId="256"/>
            <ac:picMk id="73" creationId="{34C1D2E3-8E35-91D0-AC5B-943F0065A257}"/>
          </ac:picMkLst>
        </pc:picChg>
        <pc:picChg chg="add del">
          <ac:chgData name="Surendra Reddy" userId="94d0c0fd1081e047" providerId="LiveId" clId="{431FC595-50B3-4446-9BBB-B38B290931BE}" dt="2025-04-11T12:34:20.958" v="182" actId="26606"/>
          <ac:picMkLst>
            <pc:docMk/>
            <pc:sldMk cId="0" sldId="256"/>
            <ac:picMk id="77" creationId="{B0A2F233-658E-2E08-E578-645634D32DE6}"/>
          </ac:picMkLst>
        </pc:picChg>
        <pc:picChg chg="add del">
          <ac:chgData name="Surendra Reddy" userId="94d0c0fd1081e047" providerId="LiveId" clId="{431FC595-50B3-4446-9BBB-B38B290931BE}" dt="2025-04-11T12:34:25.522" v="184" actId="26606"/>
          <ac:picMkLst>
            <pc:docMk/>
            <pc:sldMk cId="0" sldId="256"/>
            <ac:picMk id="83" creationId="{34C1D2E3-8E35-91D0-AC5B-943F0065A257}"/>
          </ac:picMkLst>
        </pc:picChg>
        <pc:picChg chg="add">
          <ac:chgData name="Surendra Reddy" userId="94d0c0fd1081e047" providerId="LiveId" clId="{431FC595-50B3-4446-9BBB-B38B290931BE}" dt="2025-04-11T12:34:38.159" v="195" actId="26606"/>
          <ac:picMkLst>
            <pc:docMk/>
            <pc:sldMk cId="0" sldId="256"/>
            <ac:picMk id="124" creationId="{BF79C704-FD27-4BBA-A751-4A80EDB173B8}"/>
          </ac:picMkLst>
        </pc:picChg>
        <pc:cxnChg chg="add del">
          <ac:chgData name="Surendra Reddy" userId="94d0c0fd1081e047" providerId="LiveId" clId="{431FC595-50B3-4446-9BBB-B38B290931BE}" dt="2025-04-11T12:34:29.045" v="188" actId="26606"/>
          <ac:cxnSpMkLst>
            <pc:docMk/>
            <pc:sldMk cId="0" sldId="256"/>
            <ac:cxnSpMk id="105" creationId="{C49DA8F6-BCC1-4447-B54C-57856834B94B}"/>
          </ac:cxnSpMkLst>
        </pc:cxnChg>
      </pc:sldChg>
      <pc:sldChg chg="addSp delSp modSp mod setBg">
        <pc:chgData name="Surendra Reddy" userId="94d0c0fd1081e047" providerId="LiveId" clId="{431FC595-50B3-4446-9BBB-B38B290931BE}" dt="2025-04-11T12:22:16.419" v="13" actId="26606"/>
        <pc:sldMkLst>
          <pc:docMk/>
          <pc:sldMk cId="0" sldId="257"/>
        </pc:sldMkLst>
        <pc:spChg chg="mod">
          <ac:chgData name="Surendra Reddy" userId="94d0c0fd1081e047" providerId="LiveId" clId="{431FC595-50B3-4446-9BBB-B38B290931BE}" dt="2025-04-11T12:22:16.419" v="13" actId="26606"/>
          <ac:spMkLst>
            <pc:docMk/>
            <pc:sldMk cId="0" sldId="257"/>
            <ac:spMk id="2" creationId="{00000000-0000-0000-0000-000000000000}"/>
          </ac:spMkLst>
        </pc:spChg>
        <pc:spChg chg="mod">
          <ac:chgData name="Surendra Reddy" userId="94d0c0fd1081e047" providerId="LiveId" clId="{431FC595-50B3-4446-9BBB-B38B290931BE}" dt="2025-04-11T12:22:16.419" v="13" actId="26606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Surendra Reddy" userId="94d0c0fd1081e047" providerId="LiveId" clId="{431FC595-50B3-4446-9BBB-B38B290931BE}" dt="2025-04-11T12:22:07.640" v="10" actId="26606"/>
          <ac:spMkLst>
            <pc:docMk/>
            <pc:sldMk cId="0" sldId="257"/>
            <ac:spMk id="9" creationId="{C0763A76-9F1C-4FC5-82B7-DD475DA461B2}"/>
          </ac:spMkLst>
        </pc:spChg>
        <pc:spChg chg="add del">
          <ac:chgData name="Surendra Reddy" userId="94d0c0fd1081e047" providerId="LiveId" clId="{431FC595-50B3-4446-9BBB-B38B290931BE}" dt="2025-04-11T12:22:07.640" v="10" actId="26606"/>
          <ac:spMkLst>
            <pc:docMk/>
            <pc:sldMk cId="0" sldId="257"/>
            <ac:spMk id="11" creationId="{E81BF4F6-F2CF-4984-9D14-D6966D92F99F}"/>
          </ac:spMkLst>
        </pc:spChg>
        <pc:spChg chg="add del">
          <ac:chgData name="Surendra Reddy" userId="94d0c0fd1081e047" providerId="LiveId" clId="{431FC595-50B3-4446-9BBB-B38B290931BE}" dt="2025-04-11T12:22:16.383" v="12" actId="26606"/>
          <ac:spMkLst>
            <pc:docMk/>
            <pc:sldMk cId="0" sldId="257"/>
            <ac:spMk id="13" creationId="{9F7D5CDA-D291-4307-BF55-1381FED29634}"/>
          </ac:spMkLst>
        </pc:spChg>
        <pc:spChg chg="add">
          <ac:chgData name="Surendra Reddy" userId="94d0c0fd1081e047" providerId="LiveId" clId="{431FC595-50B3-4446-9BBB-B38B290931BE}" dt="2025-04-11T12:22:16.419" v="13" actId="26606"/>
          <ac:spMkLst>
            <pc:docMk/>
            <pc:sldMk cId="0" sldId="257"/>
            <ac:spMk id="16" creationId="{C0763A76-9F1C-4FC5-82B7-DD475DA461B2}"/>
          </ac:spMkLst>
        </pc:spChg>
        <pc:spChg chg="add">
          <ac:chgData name="Surendra Reddy" userId="94d0c0fd1081e047" providerId="LiveId" clId="{431FC595-50B3-4446-9BBB-B38B290931BE}" dt="2025-04-11T12:22:16.419" v="13" actId="26606"/>
          <ac:spMkLst>
            <pc:docMk/>
            <pc:sldMk cId="0" sldId="257"/>
            <ac:spMk id="17" creationId="{E81BF4F6-F2CF-4984-9D14-D6966D92F99F}"/>
          </ac:spMkLst>
        </pc:spChg>
        <pc:picChg chg="add del">
          <ac:chgData name="Surendra Reddy" userId="94d0c0fd1081e047" providerId="LiveId" clId="{431FC595-50B3-4446-9BBB-B38B290931BE}" dt="2025-04-11T12:22:07.640" v="10" actId="26606"/>
          <ac:picMkLst>
            <pc:docMk/>
            <pc:sldMk cId="0" sldId="257"/>
            <ac:picMk id="5" creationId="{75EE4C50-FB1D-2D10-2193-0600DCDF4BDE}"/>
          </ac:picMkLst>
        </pc:picChg>
        <pc:picChg chg="add del">
          <ac:chgData name="Surendra Reddy" userId="94d0c0fd1081e047" providerId="LiveId" clId="{431FC595-50B3-4446-9BBB-B38B290931BE}" dt="2025-04-11T12:22:16.383" v="12" actId="26606"/>
          <ac:picMkLst>
            <pc:docMk/>
            <pc:sldMk cId="0" sldId="257"/>
            <ac:picMk id="14" creationId="{2BDADD90-7950-34AB-77F1-D6A0788F84D5}"/>
          </ac:picMkLst>
        </pc:picChg>
        <pc:picChg chg="add">
          <ac:chgData name="Surendra Reddy" userId="94d0c0fd1081e047" providerId="LiveId" clId="{431FC595-50B3-4446-9BBB-B38B290931BE}" dt="2025-04-11T12:22:16.419" v="13" actId="26606"/>
          <ac:picMkLst>
            <pc:docMk/>
            <pc:sldMk cId="0" sldId="257"/>
            <ac:picMk id="18" creationId="{75EE4C50-FB1D-2D10-2193-0600DCDF4BDE}"/>
          </ac:picMkLst>
        </pc:picChg>
      </pc:sldChg>
      <pc:sldChg chg="addSp delSp modSp mod setBg">
        <pc:chgData name="Surendra Reddy" userId="94d0c0fd1081e047" providerId="LiveId" clId="{431FC595-50B3-4446-9BBB-B38B290931BE}" dt="2025-04-11T12:22:32.411" v="18" actId="26606"/>
        <pc:sldMkLst>
          <pc:docMk/>
          <pc:sldMk cId="0" sldId="258"/>
        </pc:sldMkLst>
        <pc:spChg chg="mod">
          <ac:chgData name="Surendra Reddy" userId="94d0c0fd1081e047" providerId="LiveId" clId="{431FC595-50B3-4446-9BBB-B38B290931BE}" dt="2025-04-11T12:22:32.411" v="18" actId="26606"/>
          <ac:spMkLst>
            <pc:docMk/>
            <pc:sldMk cId="0" sldId="258"/>
            <ac:spMk id="2" creationId="{00000000-0000-0000-0000-000000000000}"/>
          </ac:spMkLst>
        </pc:spChg>
        <pc:spChg chg="mod">
          <ac:chgData name="Surendra Reddy" userId="94d0c0fd1081e047" providerId="LiveId" clId="{431FC595-50B3-4446-9BBB-B38B290931BE}" dt="2025-04-11T12:22:32.411" v="18" actId="26606"/>
          <ac:spMkLst>
            <pc:docMk/>
            <pc:sldMk cId="0" sldId="258"/>
            <ac:spMk id="3" creationId="{00000000-0000-0000-0000-000000000000}"/>
          </ac:spMkLst>
        </pc:spChg>
        <pc:spChg chg="add del">
          <ac:chgData name="Surendra Reddy" userId="94d0c0fd1081e047" providerId="LiveId" clId="{431FC595-50B3-4446-9BBB-B38B290931BE}" dt="2025-04-11T12:22:26.633" v="15" actId="26606"/>
          <ac:spMkLst>
            <pc:docMk/>
            <pc:sldMk cId="0" sldId="258"/>
            <ac:spMk id="8" creationId="{18873D23-2DCF-4B31-A009-95721C06E8E1}"/>
          </ac:spMkLst>
        </pc:spChg>
        <pc:spChg chg="add del">
          <ac:chgData name="Surendra Reddy" userId="94d0c0fd1081e047" providerId="LiveId" clId="{431FC595-50B3-4446-9BBB-B38B290931BE}" dt="2025-04-11T12:22:26.633" v="15" actId="26606"/>
          <ac:spMkLst>
            <pc:docMk/>
            <pc:sldMk cId="0" sldId="258"/>
            <ac:spMk id="10" creationId="{C13EF075-D4EF-4929-ADBC-91B27DA19955}"/>
          </ac:spMkLst>
        </pc:spChg>
        <pc:spChg chg="add del">
          <ac:chgData name="Surendra Reddy" userId="94d0c0fd1081e047" providerId="LiveId" clId="{431FC595-50B3-4446-9BBB-B38B290931BE}" dt="2025-04-11T12:22:32.387" v="17" actId="26606"/>
          <ac:spMkLst>
            <pc:docMk/>
            <pc:sldMk cId="0" sldId="258"/>
            <ac:spMk id="18" creationId="{5C8908E2-EE49-44D2-9428-A28D2312A8D5}"/>
          </ac:spMkLst>
        </pc:spChg>
        <pc:spChg chg="add del">
          <ac:chgData name="Surendra Reddy" userId="94d0c0fd1081e047" providerId="LiveId" clId="{431FC595-50B3-4446-9BBB-B38B290931BE}" dt="2025-04-11T12:22:32.387" v="17" actId="26606"/>
          <ac:spMkLst>
            <pc:docMk/>
            <pc:sldMk cId="0" sldId="258"/>
            <ac:spMk id="21" creationId="{BD92035A-AA2F-4CD8-A556-1CE8BDEC75BD}"/>
          </ac:spMkLst>
        </pc:spChg>
        <pc:spChg chg="add del">
          <ac:chgData name="Surendra Reddy" userId="94d0c0fd1081e047" providerId="LiveId" clId="{431FC595-50B3-4446-9BBB-B38B290931BE}" dt="2025-04-11T12:22:32.387" v="17" actId="26606"/>
          <ac:spMkLst>
            <pc:docMk/>
            <pc:sldMk cId="0" sldId="258"/>
            <ac:spMk id="22" creationId="{ED888B23-07FA-482A-96DF-47E31AF1A603}"/>
          </ac:spMkLst>
        </pc:spChg>
        <pc:spChg chg="add">
          <ac:chgData name="Surendra Reddy" userId="94d0c0fd1081e047" providerId="LiveId" clId="{431FC595-50B3-4446-9BBB-B38B290931BE}" dt="2025-04-11T12:22:32.411" v="18" actId="26606"/>
          <ac:spMkLst>
            <pc:docMk/>
            <pc:sldMk cId="0" sldId="258"/>
            <ac:spMk id="24" creationId="{18873D23-2DCF-4B31-A009-95721C06E8E1}"/>
          </ac:spMkLst>
        </pc:spChg>
        <pc:spChg chg="add">
          <ac:chgData name="Surendra Reddy" userId="94d0c0fd1081e047" providerId="LiveId" clId="{431FC595-50B3-4446-9BBB-B38B290931BE}" dt="2025-04-11T12:22:32.411" v="18" actId="26606"/>
          <ac:spMkLst>
            <pc:docMk/>
            <pc:sldMk cId="0" sldId="258"/>
            <ac:spMk id="25" creationId="{C13EF075-D4EF-4929-ADBC-91B27DA19955}"/>
          </ac:spMkLst>
        </pc:spChg>
        <pc:grpChg chg="add del">
          <ac:chgData name="Surendra Reddy" userId="94d0c0fd1081e047" providerId="LiveId" clId="{431FC595-50B3-4446-9BBB-B38B290931BE}" dt="2025-04-11T12:22:26.633" v="15" actId="26606"/>
          <ac:grpSpMkLst>
            <pc:docMk/>
            <pc:sldMk cId="0" sldId="258"/>
            <ac:grpSpMk id="12" creationId="{DAA26DFA-AAB2-4973-9C17-16D587C7B198}"/>
          </ac:grpSpMkLst>
        </pc:grpChg>
        <pc:grpChg chg="add del">
          <ac:chgData name="Surendra Reddy" userId="94d0c0fd1081e047" providerId="LiveId" clId="{431FC595-50B3-4446-9BBB-B38B290931BE}" dt="2025-04-11T12:22:32.387" v="17" actId="26606"/>
          <ac:grpSpMkLst>
            <pc:docMk/>
            <pc:sldMk cId="0" sldId="258"/>
            <ac:grpSpMk id="19" creationId="{5D1A9D8B-3117-4D9D-BDA4-DD81895098B0}"/>
          </ac:grpSpMkLst>
        </pc:grpChg>
        <pc:grpChg chg="add">
          <ac:chgData name="Surendra Reddy" userId="94d0c0fd1081e047" providerId="LiveId" clId="{431FC595-50B3-4446-9BBB-B38B290931BE}" dt="2025-04-11T12:22:32.411" v="18" actId="26606"/>
          <ac:grpSpMkLst>
            <pc:docMk/>
            <pc:sldMk cId="0" sldId="258"/>
            <ac:grpSpMk id="26" creationId="{DAA26DFA-AAB2-4973-9C17-16D587C7B198}"/>
          </ac:grpSpMkLst>
        </pc:grpChg>
      </pc:sldChg>
      <pc:sldChg chg="addSp delSp modSp mod setBg">
        <pc:chgData name="Surendra Reddy" userId="94d0c0fd1081e047" providerId="LiveId" clId="{431FC595-50B3-4446-9BBB-B38B290931BE}" dt="2025-04-11T12:23:06.609" v="31" actId="26606"/>
        <pc:sldMkLst>
          <pc:docMk/>
          <pc:sldMk cId="0" sldId="259"/>
        </pc:sldMkLst>
        <pc:spChg chg="mod">
          <ac:chgData name="Surendra Reddy" userId="94d0c0fd1081e047" providerId="LiveId" clId="{431FC595-50B3-4446-9BBB-B38B290931BE}" dt="2025-04-11T12:23:06.549" v="30" actId="26606"/>
          <ac:spMkLst>
            <pc:docMk/>
            <pc:sldMk cId="0" sldId="259"/>
            <ac:spMk id="2" creationId="{00000000-0000-0000-0000-000000000000}"/>
          </ac:spMkLst>
        </pc:spChg>
        <pc:spChg chg="add del mod">
          <ac:chgData name="Surendra Reddy" userId="94d0c0fd1081e047" providerId="LiveId" clId="{431FC595-50B3-4446-9BBB-B38B290931BE}" dt="2025-04-11T12:23:06.609" v="31" actId="26606"/>
          <ac:spMkLst>
            <pc:docMk/>
            <pc:sldMk cId="0" sldId="259"/>
            <ac:spMk id="3" creationId="{00000000-0000-0000-0000-000000000000}"/>
          </ac:spMkLst>
        </pc:spChg>
        <pc:spChg chg="add del">
          <ac:chgData name="Surendra Reddy" userId="94d0c0fd1081e047" providerId="LiveId" clId="{431FC595-50B3-4446-9BBB-B38B290931BE}" dt="2025-04-11T12:22:50.229" v="28" actId="26606"/>
          <ac:spMkLst>
            <pc:docMk/>
            <pc:sldMk cId="0" sldId="259"/>
            <ac:spMk id="8" creationId="{907EF6B7-1338-4443-8C46-6A318D952DFD}"/>
          </ac:spMkLst>
        </pc:spChg>
        <pc:spChg chg="add del">
          <ac:chgData name="Surendra Reddy" userId="94d0c0fd1081e047" providerId="LiveId" clId="{431FC595-50B3-4446-9BBB-B38B290931BE}" dt="2025-04-11T12:22:43.299" v="20" actId="26606"/>
          <ac:spMkLst>
            <pc:docMk/>
            <pc:sldMk cId="0" sldId="259"/>
            <ac:spMk id="9" creationId="{C0763A76-9F1C-4FC5-82B7-DD475DA461B2}"/>
          </ac:spMkLst>
        </pc:spChg>
        <pc:spChg chg="add del">
          <ac:chgData name="Surendra Reddy" userId="94d0c0fd1081e047" providerId="LiveId" clId="{431FC595-50B3-4446-9BBB-B38B290931BE}" dt="2025-04-11T12:22:50.229" v="28" actId="26606"/>
          <ac:spMkLst>
            <pc:docMk/>
            <pc:sldMk cId="0" sldId="259"/>
            <ac:spMk id="10" creationId="{DAAE4CDD-124C-4DCF-9584-B6033B545DD5}"/>
          </ac:spMkLst>
        </pc:spChg>
        <pc:spChg chg="add del">
          <ac:chgData name="Surendra Reddy" userId="94d0c0fd1081e047" providerId="LiveId" clId="{431FC595-50B3-4446-9BBB-B38B290931BE}" dt="2025-04-11T12:22:43.299" v="20" actId="26606"/>
          <ac:spMkLst>
            <pc:docMk/>
            <pc:sldMk cId="0" sldId="259"/>
            <ac:spMk id="11" creationId="{E81BF4F6-F2CF-4984-9D14-D6966D92F99F}"/>
          </ac:spMkLst>
        </pc:spChg>
        <pc:spChg chg="add del">
          <ac:chgData name="Surendra Reddy" userId="94d0c0fd1081e047" providerId="LiveId" clId="{431FC595-50B3-4446-9BBB-B38B290931BE}" dt="2025-04-11T12:22:50.229" v="28" actId="26606"/>
          <ac:spMkLst>
            <pc:docMk/>
            <pc:sldMk cId="0" sldId="259"/>
            <ac:spMk id="12" creationId="{081E4A58-353D-44AE-B2FC-2A74E2E400F7}"/>
          </ac:spMkLst>
        </pc:spChg>
        <pc:spChg chg="add del">
          <ac:chgData name="Surendra Reddy" userId="94d0c0fd1081e047" providerId="LiveId" clId="{431FC595-50B3-4446-9BBB-B38B290931BE}" dt="2025-04-11T12:22:44.558" v="22" actId="26606"/>
          <ac:spMkLst>
            <pc:docMk/>
            <pc:sldMk cId="0" sldId="259"/>
            <ac:spMk id="13" creationId="{9F7D5CDA-D291-4307-BF55-1381FED29634}"/>
          </ac:spMkLst>
        </pc:spChg>
        <pc:spChg chg="add del">
          <ac:chgData name="Surendra Reddy" userId="94d0c0fd1081e047" providerId="LiveId" clId="{431FC595-50B3-4446-9BBB-B38B290931BE}" dt="2025-04-11T12:22:46.600" v="24" actId="26606"/>
          <ac:spMkLst>
            <pc:docMk/>
            <pc:sldMk cId="0" sldId="259"/>
            <ac:spMk id="15" creationId="{063BBA22-50EA-4C4D-BE05-F1CE4E63AA56}"/>
          </ac:spMkLst>
        </pc:spChg>
        <pc:spChg chg="add del">
          <ac:chgData name="Surendra Reddy" userId="94d0c0fd1081e047" providerId="LiveId" clId="{431FC595-50B3-4446-9BBB-B38B290931BE}" dt="2025-04-11T12:22:46.600" v="24" actId="26606"/>
          <ac:spMkLst>
            <pc:docMk/>
            <pc:sldMk cId="0" sldId="259"/>
            <ac:spMk id="16" creationId="{BACC6370-2D7E-4714-9D71-7542949D7D5D}"/>
          </ac:spMkLst>
        </pc:spChg>
        <pc:spChg chg="add del">
          <ac:chgData name="Surendra Reddy" userId="94d0c0fd1081e047" providerId="LiveId" clId="{431FC595-50B3-4446-9BBB-B38B290931BE}" dt="2025-04-11T12:22:46.600" v="24" actId="26606"/>
          <ac:spMkLst>
            <pc:docMk/>
            <pc:sldMk cId="0" sldId="259"/>
            <ac:spMk id="17" creationId="{F68B3F68-107C-434F-AA38-110D5EA91B85}"/>
          </ac:spMkLst>
        </pc:spChg>
        <pc:spChg chg="add del">
          <ac:chgData name="Surendra Reddy" userId="94d0c0fd1081e047" providerId="LiveId" clId="{431FC595-50B3-4446-9BBB-B38B290931BE}" dt="2025-04-11T12:22:46.600" v="24" actId="26606"/>
          <ac:spMkLst>
            <pc:docMk/>
            <pc:sldMk cId="0" sldId="259"/>
            <ac:spMk id="18" creationId="{AAD0DBB9-1A4B-4391-81D4-CB19F9AB918A}"/>
          </ac:spMkLst>
        </pc:spChg>
        <pc:spChg chg="add del">
          <ac:chgData name="Surendra Reddy" userId="94d0c0fd1081e047" providerId="LiveId" clId="{431FC595-50B3-4446-9BBB-B38B290931BE}" dt="2025-04-11T12:22:48.601" v="26" actId="26606"/>
          <ac:spMkLst>
            <pc:docMk/>
            <pc:sldMk cId="0" sldId="259"/>
            <ac:spMk id="21" creationId="{BACC6370-2D7E-4714-9D71-7542949D7D5D}"/>
          </ac:spMkLst>
        </pc:spChg>
        <pc:spChg chg="add del">
          <ac:chgData name="Surendra Reddy" userId="94d0c0fd1081e047" providerId="LiveId" clId="{431FC595-50B3-4446-9BBB-B38B290931BE}" dt="2025-04-11T12:22:48.601" v="26" actId="26606"/>
          <ac:spMkLst>
            <pc:docMk/>
            <pc:sldMk cId="0" sldId="259"/>
            <ac:spMk id="22" creationId="{256B2C21-A230-48C0-8DF1-C46611373C44}"/>
          </ac:spMkLst>
        </pc:spChg>
        <pc:spChg chg="add del">
          <ac:chgData name="Surendra Reddy" userId="94d0c0fd1081e047" providerId="LiveId" clId="{431FC595-50B3-4446-9BBB-B38B290931BE}" dt="2025-04-11T12:22:48.601" v="26" actId="26606"/>
          <ac:spMkLst>
            <pc:docMk/>
            <pc:sldMk cId="0" sldId="259"/>
            <ac:spMk id="23" creationId="{3847E18C-932D-4C95-AABA-FEC7C9499AD7}"/>
          </ac:spMkLst>
        </pc:spChg>
        <pc:spChg chg="add del">
          <ac:chgData name="Surendra Reddy" userId="94d0c0fd1081e047" providerId="LiveId" clId="{431FC595-50B3-4446-9BBB-B38B290931BE}" dt="2025-04-11T12:22:48.601" v="26" actId="26606"/>
          <ac:spMkLst>
            <pc:docMk/>
            <pc:sldMk cId="0" sldId="259"/>
            <ac:spMk id="24" creationId="{3150CB11-0C61-439E-910F-5787759E72A0}"/>
          </ac:spMkLst>
        </pc:spChg>
        <pc:spChg chg="add del">
          <ac:chgData name="Surendra Reddy" userId="94d0c0fd1081e047" providerId="LiveId" clId="{431FC595-50B3-4446-9BBB-B38B290931BE}" dt="2025-04-11T12:22:48.601" v="26" actId="26606"/>
          <ac:spMkLst>
            <pc:docMk/>
            <pc:sldMk cId="0" sldId="259"/>
            <ac:spMk id="25" creationId="{43F8A58B-5155-44CE-A5FF-7647B47D0A7A}"/>
          </ac:spMkLst>
        </pc:spChg>
        <pc:spChg chg="add del">
          <ac:chgData name="Surendra Reddy" userId="94d0c0fd1081e047" providerId="LiveId" clId="{431FC595-50B3-4446-9BBB-B38B290931BE}" dt="2025-04-11T12:22:48.601" v="26" actId="26606"/>
          <ac:spMkLst>
            <pc:docMk/>
            <pc:sldMk cId="0" sldId="259"/>
            <ac:spMk id="26" creationId="{443F2ACA-E6D6-4028-82DD-F03C262D5DE6}"/>
          </ac:spMkLst>
        </pc:spChg>
        <pc:spChg chg="add del">
          <ac:chgData name="Surendra Reddy" userId="94d0c0fd1081e047" providerId="LiveId" clId="{431FC595-50B3-4446-9BBB-B38B290931BE}" dt="2025-04-11T12:22:50.229" v="28" actId="26606"/>
          <ac:spMkLst>
            <pc:docMk/>
            <pc:sldMk cId="0" sldId="259"/>
            <ac:spMk id="29" creationId="{00000000-0000-0000-0000-000000000000}"/>
          </ac:spMkLst>
        </pc:spChg>
        <pc:spChg chg="add del">
          <ac:chgData name="Surendra Reddy" userId="94d0c0fd1081e047" providerId="LiveId" clId="{431FC595-50B3-4446-9BBB-B38B290931BE}" dt="2025-04-11T12:23:06.549" v="30" actId="26606"/>
          <ac:spMkLst>
            <pc:docMk/>
            <pc:sldMk cId="0" sldId="259"/>
            <ac:spMk id="31" creationId="{2659FDB4-FCBE-4A89-B46D-43D4FA54464D}"/>
          </ac:spMkLst>
        </pc:spChg>
        <pc:graphicFrameChg chg="add del">
          <ac:chgData name="Surendra Reddy" userId="94d0c0fd1081e047" providerId="LiveId" clId="{431FC595-50B3-4446-9BBB-B38B290931BE}" dt="2025-04-11T12:22:46.600" v="24" actId="26606"/>
          <ac:graphicFrameMkLst>
            <pc:docMk/>
            <pc:sldMk cId="0" sldId="259"/>
            <ac:graphicFrameMk id="19" creationId="{25B57224-C6AE-EF7E-B095-E8DA23CC65CE}"/>
          </ac:graphicFrameMkLst>
        </pc:graphicFrameChg>
        <pc:graphicFrameChg chg="add del">
          <ac:chgData name="Surendra Reddy" userId="94d0c0fd1081e047" providerId="LiveId" clId="{431FC595-50B3-4446-9BBB-B38B290931BE}" dt="2025-04-11T12:22:48.601" v="26" actId="26606"/>
          <ac:graphicFrameMkLst>
            <pc:docMk/>
            <pc:sldMk cId="0" sldId="259"/>
            <ac:graphicFrameMk id="27" creationId="{91F86FCF-EC99-8766-3FE2-D40A34B15870}"/>
          </ac:graphicFrameMkLst>
        </pc:graphicFrameChg>
        <pc:graphicFrameChg chg="add del">
          <ac:chgData name="Surendra Reddy" userId="94d0c0fd1081e047" providerId="LiveId" clId="{431FC595-50B3-4446-9BBB-B38B290931BE}" dt="2025-04-11T12:23:06.549" v="30" actId="26606"/>
          <ac:graphicFrameMkLst>
            <pc:docMk/>
            <pc:sldMk cId="0" sldId="259"/>
            <ac:graphicFrameMk id="33" creationId="{04012DCE-D5FF-EE47-DAC6-D4A48779968E}"/>
          </ac:graphicFrameMkLst>
        </pc:graphicFrameChg>
        <pc:graphicFrameChg chg="add">
          <ac:chgData name="Surendra Reddy" userId="94d0c0fd1081e047" providerId="LiveId" clId="{431FC595-50B3-4446-9BBB-B38B290931BE}" dt="2025-04-11T12:23:06.609" v="31" actId="26606"/>
          <ac:graphicFrameMkLst>
            <pc:docMk/>
            <pc:sldMk cId="0" sldId="259"/>
            <ac:graphicFrameMk id="35" creationId="{8616D479-40A6-996D-F394-9693823E4C01}"/>
          </ac:graphicFrameMkLst>
        </pc:graphicFrameChg>
        <pc:picChg chg="add del">
          <ac:chgData name="Surendra Reddy" userId="94d0c0fd1081e047" providerId="LiveId" clId="{431FC595-50B3-4446-9BBB-B38B290931BE}" dt="2025-04-11T12:22:43.299" v="20" actId="26606"/>
          <ac:picMkLst>
            <pc:docMk/>
            <pc:sldMk cId="0" sldId="259"/>
            <ac:picMk id="5" creationId="{32D497BA-DEE5-9017-CC59-B655B0692FE2}"/>
          </ac:picMkLst>
        </pc:picChg>
        <pc:picChg chg="add del">
          <ac:chgData name="Surendra Reddy" userId="94d0c0fd1081e047" providerId="LiveId" clId="{431FC595-50B3-4446-9BBB-B38B290931BE}" dt="2025-04-11T12:22:44.558" v="22" actId="26606"/>
          <ac:picMkLst>
            <pc:docMk/>
            <pc:sldMk cId="0" sldId="259"/>
            <ac:picMk id="14" creationId="{23CE5730-C77C-C020-556C-11D7288F1A87}"/>
          </ac:picMkLst>
        </pc:picChg>
        <pc:cxnChg chg="add del">
          <ac:chgData name="Surendra Reddy" userId="94d0c0fd1081e047" providerId="LiveId" clId="{431FC595-50B3-4446-9BBB-B38B290931BE}" dt="2025-04-11T12:23:06.549" v="30" actId="26606"/>
          <ac:cxnSpMkLst>
            <pc:docMk/>
            <pc:sldMk cId="0" sldId="259"/>
            <ac:cxnSpMk id="32" creationId="{C8F51B3F-8331-4E4A-AE96-D47B1006EEAD}"/>
          </ac:cxnSpMkLst>
        </pc:cxnChg>
      </pc:sldChg>
      <pc:sldChg chg="addSp modSp mod setBg">
        <pc:chgData name="Surendra Reddy" userId="94d0c0fd1081e047" providerId="LiveId" clId="{431FC595-50B3-4446-9BBB-B38B290931BE}" dt="2025-04-11T12:23:41.300" v="32" actId="26606"/>
        <pc:sldMkLst>
          <pc:docMk/>
          <pc:sldMk cId="0" sldId="260"/>
        </pc:sldMkLst>
        <pc:spChg chg="mod">
          <ac:chgData name="Surendra Reddy" userId="94d0c0fd1081e047" providerId="LiveId" clId="{431FC595-50B3-4446-9BBB-B38B290931BE}" dt="2025-04-11T12:23:41.300" v="32" actId="26606"/>
          <ac:spMkLst>
            <pc:docMk/>
            <pc:sldMk cId="0" sldId="260"/>
            <ac:spMk id="2" creationId="{00000000-0000-0000-0000-000000000000}"/>
          </ac:spMkLst>
        </pc:spChg>
        <pc:spChg chg="mod">
          <ac:chgData name="Surendra Reddy" userId="94d0c0fd1081e047" providerId="LiveId" clId="{431FC595-50B3-4446-9BBB-B38B290931BE}" dt="2025-04-11T12:23:41.300" v="32" actId="26606"/>
          <ac:spMkLst>
            <pc:docMk/>
            <pc:sldMk cId="0" sldId="260"/>
            <ac:spMk id="3" creationId="{00000000-0000-0000-0000-000000000000}"/>
          </ac:spMkLst>
        </pc:spChg>
        <pc:spChg chg="add">
          <ac:chgData name="Surendra Reddy" userId="94d0c0fd1081e047" providerId="LiveId" clId="{431FC595-50B3-4446-9BBB-B38B290931BE}" dt="2025-04-11T12:23:41.300" v="32" actId="26606"/>
          <ac:spMkLst>
            <pc:docMk/>
            <pc:sldMk cId="0" sldId="260"/>
            <ac:spMk id="8" creationId="{327D73B4-9F5C-4A64-A179-51B9500CB8B5}"/>
          </ac:spMkLst>
        </pc:spChg>
        <pc:spChg chg="add">
          <ac:chgData name="Surendra Reddy" userId="94d0c0fd1081e047" providerId="LiveId" clId="{431FC595-50B3-4446-9BBB-B38B290931BE}" dt="2025-04-11T12:23:41.300" v="32" actId="26606"/>
          <ac:spMkLst>
            <pc:docMk/>
            <pc:sldMk cId="0" sldId="260"/>
            <ac:spMk id="10" creationId="{C1F06963-6374-4B48-844F-071A9BAAAE02}"/>
          </ac:spMkLst>
        </pc:spChg>
        <pc:spChg chg="add">
          <ac:chgData name="Surendra Reddy" userId="94d0c0fd1081e047" providerId="LiveId" clId="{431FC595-50B3-4446-9BBB-B38B290931BE}" dt="2025-04-11T12:23:41.300" v="32" actId="26606"/>
          <ac:spMkLst>
            <pc:docMk/>
            <pc:sldMk cId="0" sldId="260"/>
            <ac:spMk id="12" creationId="{6CB927A4-E432-4310-9CD5-E89FF5063179}"/>
          </ac:spMkLst>
        </pc:spChg>
        <pc:spChg chg="add">
          <ac:chgData name="Surendra Reddy" userId="94d0c0fd1081e047" providerId="LiveId" clId="{431FC595-50B3-4446-9BBB-B38B290931BE}" dt="2025-04-11T12:23:41.300" v="32" actId="26606"/>
          <ac:spMkLst>
            <pc:docMk/>
            <pc:sldMk cId="0" sldId="260"/>
            <ac:spMk id="14" creationId="{1453BF6C-B012-48B7-B4E8-6D7AC7C27D02}"/>
          </ac:spMkLst>
        </pc:spChg>
        <pc:spChg chg="add">
          <ac:chgData name="Surendra Reddy" userId="94d0c0fd1081e047" providerId="LiveId" clId="{431FC595-50B3-4446-9BBB-B38B290931BE}" dt="2025-04-11T12:23:41.300" v="32" actId="26606"/>
          <ac:spMkLst>
            <pc:docMk/>
            <pc:sldMk cId="0" sldId="260"/>
            <ac:spMk id="16" creationId="{E3020543-B24B-4EC4-8FFC-8DD88EEA91A8}"/>
          </ac:spMkLst>
        </pc:spChg>
        <pc:cxnChg chg="add">
          <ac:chgData name="Surendra Reddy" userId="94d0c0fd1081e047" providerId="LiveId" clId="{431FC595-50B3-4446-9BBB-B38B290931BE}" dt="2025-04-11T12:23:41.300" v="32" actId="26606"/>
          <ac:cxnSpMkLst>
            <pc:docMk/>
            <pc:sldMk cId="0" sldId="260"/>
            <ac:cxnSpMk id="18" creationId="{C49DA8F6-BCC1-4447-B54C-57856834B94B}"/>
          </ac:cxnSpMkLst>
        </pc:cxnChg>
      </pc:sldChg>
      <pc:sldChg chg="addSp delSp modSp mod setBg">
        <pc:chgData name="Surendra Reddy" userId="94d0c0fd1081e047" providerId="LiveId" clId="{431FC595-50B3-4446-9BBB-B38B290931BE}" dt="2025-04-11T12:23:59.163" v="37" actId="26606"/>
        <pc:sldMkLst>
          <pc:docMk/>
          <pc:sldMk cId="0" sldId="261"/>
        </pc:sldMkLst>
        <pc:spChg chg="mod">
          <ac:chgData name="Surendra Reddy" userId="94d0c0fd1081e047" providerId="LiveId" clId="{431FC595-50B3-4446-9BBB-B38B290931BE}" dt="2025-04-11T12:23:59.163" v="37" actId="26606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Surendra Reddy" userId="94d0c0fd1081e047" providerId="LiveId" clId="{431FC595-50B3-4446-9BBB-B38B290931BE}" dt="2025-04-11T12:23:59.163" v="37" actId="26606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Surendra Reddy" userId="94d0c0fd1081e047" providerId="LiveId" clId="{431FC595-50B3-4446-9BBB-B38B290931BE}" dt="2025-04-11T12:23:53.811" v="34" actId="26606"/>
          <ac:spMkLst>
            <pc:docMk/>
            <pc:sldMk cId="0" sldId="261"/>
            <ac:spMk id="9" creationId="{C0763A76-9F1C-4FC5-82B7-DD475DA461B2}"/>
          </ac:spMkLst>
        </pc:spChg>
        <pc:spChg chg="add del">
          <ac:chgData name="Surendra Reddy" userId="94d0c0fd1081e047" providerId="LiveId" clId="{431FC595-50B3-4446-9BBB-B38B290931BE}" dt="2025-04-11T12:23:53.811" v="34" actId="26606"/>
          <ac:spMkLst>
            <pc:docMk/>
            <pc:sldMk cId="0" sldId="261"/>
            <ac:spMk id="11" creationId="{E81BF4F6-F2CF-4984-9D14-D6966D92F99F}"/>
          </ac:spMkLst>
        </pc:spChg>
        <pc:spChg chg="add del">
          <ac:chgData name="Surendra Reddy" userId="94d0c0fd1081e047" providerId="LiveId" clId="{431FC595-50B3-4446-9BBB-B38B290931BE}" dt="2025-04-11T12:23:59.119" v="36" actId="26606"/>
          <ac:spMkLst>
            <pc:docMk/>
            <pc:sldMk cId="0" sldId="261"/>
            <ac:spMk id="13" creationId="{9F7D5CDA-D291-4307-BF55-1381FED29634}"/>
          </ac:spMkLst>
        </pc:spChg>
        <pc:spChg chg="add">
          <ac:chgData name="Surendra Reddy" userId="94d0c0fd1081e047" providerId="LiveId" clId="{431FC595-50B3-4446-9BBB-B38B290931BE}" dt="2025-04-11T12:23:59.163" v="37" actId="26606"/>
          <ac:spMkLst>
            <pc:docMk/>
            <pc:sldMk cId="0" sldId="261"/>
            <ac:spMk id="15" creationId="{3150CB11-0C61-439E-910F-5787759E72A0}"/>
          </ac:spMkLst>
        </pc:spChg>
        <pc:spChg chg="add">
          <ac:chgData name="Surendra Reddy" userId="94d0c0fd1081e047" providerId="LiveId" clId="{431FC595-50B3-4446-9BBB-B38B290931BE}" dt="2025-04-11T12:23:59.163" v="37" actId="26606"/>
          <ac:spMkLst>
            <pc:docMk/>
            <pc:sldMk cId="0" sldId="261"/>
            <ac:spMk id="16" creationId="{BACC6370-2D7E-4714-9D71-7542949D7D5D}"/>
          </ac:spMkLst>
        </pc:spChg>
        <pc:spChg chg="add">
          <ac:chgData name="Surendra Reddy" userId="94d0c0fd1081e047" providerId="LiveId" clId="{431FC595-50B3-4446-9BBB-B38B290931BE}" dt="2025-04-11T12:23:59.163" v="37" actId="26606"/>
          <ac:spMkLst>
            <pc:docMk/>
            <pc:sldMk cId="0" sldId="261"/>
            <ac:spMk id="17" creationId="{43F8A58B-5155-44CE-A5FF-7647B47D0A7A}"/>
          </ac:spMkLst>
        </pc:spChg>
        <pc:spChg chg="add">
          <ac:chgData name="Surendra Reddy" userId="94d0c0fd1081e047" providerId="LiveId" clId="{431FC595-50B3-4446-9BBB-B38B290931BE}" dt="2025-04-11T12:23:59.163" v="37" actId="26606"/>
          <ac:spMkLst>
            <pc:docMk/>
            <pc:sldMk cId="0" sldId="261"/>
            <ac:spMk id="18" creationId="{256B2C21-A230-48C0-8DF1-C46611373C44}"/>
          </ac:spMkLst>
        </pc:spChg>
        <pc:spChg chg="add">
          <ac:chgData name="Surendra Reddy" userId="94d0c0fd1081e047" providerId="LiveId" clId="{431FC595-50B3-4446-9BBB-B38B290931BE}" dt="2025-04-11T12:23:59.163" v="37" actId="26606"/>
          <ac:spMkLst>
            <pc:docMk/>
            <pc:sldMk cId="0" sldId="261"/>
            <ac:spMk id="19" creationId="{443F2ACA-E6D6-4028-82DD-F03C262D5DE6}"/>
          </ac:spMkLst>
        </pc:spChg>
        <pc:spChg chg="add">
          <ac:chgData name="Surendra Reddy" userId="94d0c0fd1081e047" providerId="LiveId" clId="{431FC595-50B3-4446-9BBB-B38B290931BE}" dt="2025-04-11T12:23:59.163" v="37" actId="26606"/>
          <ac:spMkLst>
            <pc:docMk/>
            <pc:sldMk cId="0" sldId="261"/>
            <ac:spMk id="20" creationId="{3847E18C-932D-4C95-AABA-FEC7C9499AD7}"/>
          </ac:spMkLst>
        </pc:spChg>
        <pc:graphicFrameChg chg="add">
          <ac:chgData name="Surendra Reddy" userId="94d0c0fd1081e047" providerId="LiveId" clId="{431FC595-50B3-4446-9BBB-B38B290931BE}" dt="2025-04-11T12:23:59.163" v="37" actId="26606"/>
          <ac:graphicFrameMkLst>
            <pc:docMk/>
            <pc:sldMk cId="0" sldId="261"/>
            <ac:graphicFrameMk id="21" creationId="{A75AE7AE-51BD-B65E-F777-0199F20A2EA7}"/>
          </ac:graphicFrameMkLst>
        </pc:graphicFrameChg>
        <pc:picChg chg="add del">
          <ac:chgData name="Surendra Reddy" userId="94d0c0fd1081e047" providerId="LiveId" clId="{431FC595-50B3-4446-9BBB-B38B290931BE}" dt="2025-04-11T12:23:53.811" v="34" actId="26606"/>
          <ac:picMkLst>
            <pc:docMk/>
            <pc:sldMk cId="0" sldId="261"/>
            <ac:picMk id="5" creationId="{A19A5B27-7F61-9002-D622-EA02B78B927C}"/>
          </ac:picMkLst>
        </pc:picChg>
        <pc:picChg chg="add del">
          <ac:chgData name="Surendra Reddy" userId="94d0c0fd1081e047" providerId="LiveId" clId="{431FC595-50B3-4446-9BBB-B38B290931BE}" dt="2025-04-11T12:23:59.119" v="36" actId="26606"/>
          <ac:picMkLst>
            <pc:docMk/>
            <pc:sldMk cId="0" sldId="261"/>
            <ac:picMk id="14" creationId="{A6A4F934-AB9A-8455-854A-E8FD68F700D3}"/>
          </ac:picMkLst>
        </pc:picChg>
      </pc:sldChg>
      <pc:sldChg chg="addSp delSp modSp mod setBg">
        <pc:chgData name="Surendra Reddy" userId="94d0c0fd1081e047" providerId="LiveId" clId="{431FC595-50B3-4446-9BBB-B38B290931BE}" dt="2025-04-11T12:25:41.785" v="65" actId="14100"/>
        <pc:sldMkLst>
          <pc:docMk/>
          <pc:sldMk cId="0" sldId="262"/>
        </pc:sldMkLst>
        <pc:spChg chg="mod">
          <ac:chgData name="Surendra Reddy" userId="94d0c0fd1081e047" providerId="LiveId" clId="{431FC595-50B3-4446-9BBB-B38B290931BE}" dt="2025-04-11T12:25:35.277" v="63" actId="26606"/>
          <ac:spMkLst>
            <pc:docMk/>
            <pc:sldMk cId="0" sldId="262"/>
            <ac:spMk id="2" creationId="{00000000-0000-0000-0000-000000000000}"/>
          </ac:spMkLst>
        </pc:spChg>
        <pc:spChg chg="mod ord">
          <ac:chgData name="Surendra Reddy" userId="94d0c0fd1081e047" providerId="LiveId" clId="{431FC595-50B3-4446-9BBB-B38B290931BE}" dt="2025-04-11T12:25:35.277" v="63" actId="26606"/>
          <ac:spMkLst>
            <pc:docMk/>
            <pc:sldMk cId="0" sldId="262"/>
            <ac:spMk id="3" creationId="{00000000-0000-0000-0000-000000000000}"/>
          </ac:spMkLst>
        </pc:spChg>
        <pc:spChg chg="add del">
          <ac:chgData name="Surendra Reddy" userId="94d0c0fd1081e047" providerId="LiveId" clId="{431FC595-50B3-4446-9BBB-B38B290931BE}" dt="2025-04-11T12:25:28.609" v="60" actId="26606"/>
          <ac:spMkLst>
            <pc:docMk/>
            <pc:sldMk cId="0" sldId="262"/>
            <ac:spMk id="10" creationId="{A440A548-C0D4-4418-940E-EDC2F1D9A599}"/>
          </ac:spMkLst>
        </pc:spChg>
        <pc:spChg chg="add del">
          <ac:chgData name="Surendra Reddy" userId="94d0c0fd1081e047" providerId="LiveId" clId="{431FC595-50B3-4446-9BBB-B38B290931BE}" dt="2025-04-11T12:25:28.609" v="60" actId="26606"/>
          <ac:spMkLst>
            <pc:docMk/>
            <pc:sldMk cId="0" sldId="262"/>
            <ac:spMk id="12" creationId="{E708B267-8CD2-4684-A57B-9F1070769203}"/>
          </ac:spMkLst>
        </pc:spChg>
        <pc:spChg chg="add del">
          <ac:chgData name="Surendra Reddy" userId="94d0c0fd1081e047" providerId="LiveId" clId="{431FC595-50B3-4446-9BBB-B38B290931BE}" dt="2025-04-11T12:25:35.263" v="62" actId="26606"/>
          <ac:spMkLst>
            <pc:docMk/>
            <pc:sldMk cId="0" sldId="262"/>
            <ac:spMk id="19" creationId="{2EB492CD-616E-47F8-933B-5E2D952A0593}"/>
          </ac:spMkLst>
        </pc:spChg>
        <pc:spChg chg="add del">
          <ac:chgData name="Surendra Reddy" userId="94d0c0fd1081e047" providerId="LiveId" clId="{431FC595-50B3-4446-9BBB-B38B290931BE}" dt="2025-04-11T12:25:35.263" v="62" actId="26606"/>
          <ac:spMkLst>
            <pc:docMk/>
            <pc:sldMk cId="0" sldId="262"/>
            <ac:spMk id="20" creationId="{59383CF9-23B5-4335-9B21-1791C4CF1C75}"/>
          </ac:spMkLst>
        </pc:spChg>
        <pc:spChg chg="add del">
          <ac:chgData name="Surendra Reddy" userId="94d0c0fd1081e047" providerId="LiveId" clId="{431FC595-50B3-4446-9BBB-B38B290931BE}" dt="2025-04-11T12:25:35.263" v="62" actId="26606"/>
          <ac:spMkLst>
            <pc:docMk/>
            <pc:sldMk cId="0" sldId="262"/>
            <ac:spMk id="21" creationId="{0007FE00-9498-4706-B255-6437B0252C02}"/>
          </ac:spMkLst>
        </pc:spChg>
        <pc:grpChg chg="add del">
          <ac:chgData name="Surendra Reddy" userId="94d0c0fd1081e047" providerId="LiveId" clId="{431FC595-50B3-4446-9BBB-B38B290931BE}" dt="2025-04-11T12:25:28.609" v="60" actId="26606"/>
          <ac:grpSpMkLst>
            <pc:docMk/>
            <pc:sldMk cId="0" sldId="262"/>
            <ac:grpSpMk id="14" creationId="{41E5AB36-9328-47E9-95AD-E38AC1C0E18D}"/>
          </ac:grpSpMkLst>
        </pc:grpChg>
        <pc:grpChg chg="add">
          <ac:chgData name="Surendra Reddy" userId="94d0c0fd1081e047" providerId="LiveId" clId="{431FC595-50B3-4446-9BBB-B38B290931BE}" dt="2025-04-11T12:25:35.277" v="63" actId="26606"/>
          <ac:grpSpMkLst>
            <pc:docMk/>
            <pc:sldMk cId="0" sldId="262"/>
            <ac:grpSpMk id="23" creationId="{114ED94A-C85D-4CD3-4205-438D21CE6B38}"/>
          </ac:grpSpMkLst>
        </pc:grpChg>
        <pc:picChg chg="add mod">
          <ac:chgData name="Surendra Reddy" userId="94d0c0fd1081e047" providerId="LiveId" clId="{431FC595-50B3-4446-9BBB-B38B290931BE}" dt="2025-04-11T12:25:41.785" v="65" actId="14100"/>
          <ac:picMkLst>
            <pc:docMk/>
            <pc:sldMk cId="0" sldId="262"/>
            <ac:picMk id="5" creationId="{781FF98A-F068-1D83-2FD2-F2A5BD8579FD}"/>
          </ac:picMkLst>
        </pc:picChg>
      </pc:sldChg>
      <pc:sldChg chg="addSp modSp mod setBg">
        <pc:chgData name="Surendra Reddy" userId="94d0c0fd1081e047" providerId="LiveId" clId="{431FC595-50B3-4446-9BBB-B38B290931BE}" dt="2025-04-11T12:26:42.219" v="79" actId="962"/>
        <pc:sldMkLst>
          <pc:docMk/>
          <pc:sldMk cId="0" sldId="263"/>
        </pc:sldMkLst>
        <pc:spChg chg="mod">
          <ac:chgData name="Surendra Reddy" userId="94d0c0fd1081e047" providerId="LiveId" clId="{431FC595-50B3-4446-9BBB-B38B290931BE}" dt="2025-04-11T12:26:24.634" v="74" actId="26606"/>
          <ac:spMkLst>
            <pc:docMk/>
            <pc:sldMk cId="0" sldId="263"/>
            <ac:spMk id="2" creationId="{00000000-0000-0000-0000-000000000000}"/>
          </ac:spMkLst>
        </pc:spChg>
        <pc:spChg chg="mod">
          <ac:chgData name="Surendra Reddy" userId="94d0c0fd1081e047" providerId="LiveId" clId="{431FC595-50B3-4446-9BBB-B38B290931BE}" dt="2025-04-11T12:26:24.634" v="74" actId="26606"/>
          <ac:spMkLst>
            <pc:docMk/>
            <pc:sldMk cId="0" sldId="263"/>
            <ac:spMk id="3" creationId="{00000000-0000-0000-0000-000000000000}"/>
          </ac:spMkLst>
        </pc:spChg>
        <pc:spChg chg="add">
          <ac:chgData name="Surendra Reddy" userId="94d0c0fd1081e047" providerId="LiveId" clId="{431FC595-50B3-4446-9BBB-B38B290931BE}" dt="2025-04-11T12:26:24.634" v="74" actId="26606"/>
          <ac:spMkLst>
            <pc:docMk/>
            <pc:sldMk cId="0" sldId="263"/>
            <ac:spMk id="10" creationId="{C3420C89-0B09-4632-A4AF-3971D08BF7A8}"/>
          </ac:spMkLst>
        </pc:spChg>
        <pc:spChg chg="add">
          <ac:chgData name="Surendra Reddy" userId="94d0c0fd1081e047" providerId="LiveId" clId="{431FC595-50B3-4446-9BBB-B38B290931BE}" dt="2025-04-11T12:26:24.634" v="74" actId="26606"/>
          <ac:spMkLst>
            <pc:docMk/>
            <pc:sldMk cId="0" sldId="263"/>
            <ac:spMk id="12" creationId="{4E5CBA61-BF74-40B4-A3A8-366BBA626CCF}"/>
          </ac:spMkLst>
        </pc:spChg>
        <pc:grpChg chg="add">
          <ac:chgData name="Surendra Reddy" userId="94d0c0fd1081e047" providerId="LiveId" clId="{431FC595-50B3-4446-9BBB-B38B290931BE}" dt="2025-04-11T12:26:24.634" v="74" actId="26606"/>
          <ac:grpSpMkLst>
            <pc:docMk/>
            <pc:sldMk cId="0" sldId="263"/>
            <ac:grpSpMk id="14" creationId="{AC27E70C-5470-4262-B9CE-AE52C51CF4C1}"/>
          </ac:grpSpMkLst>
        </pc:grpChg>
        <pc:grpChg chg="add">
          <ac:chgData name="Surendra Reddy" userId="94d0c0fd1081e047" providerId="LiveId" clId="{431FC595-50B3-4446-9BBB-B38B290931BE}" dt="2025-04-11T12:26:24.634" v="74" actId="26606"/>
          <ac:grpSpMkLst>
            <pc:docMk/>
            <pc:sldMk cId="0" sldId="263"/>
            <ac:grpSpMk id="18" creationId="{E27AF472-EAE3-4572-AB69-B92BD10DBC6D}"/>
          </ac:grpSpMkLst>
        </pc:grpChg>
        <pc:picChg chg="add mod ord">
          <ac:chgData name="Surendra Reddy" userId="94d0c0fd1081e047" providerId="LiveId" clId="{431FC595-50B3-4446-9BBB-B38B290931BE}" dt="2025-04-11T12:26:42.219" v="79" actId="962"/>
          <ac:picMkLst>
            <pc:docMk/>
            <pc:sldMk cId="0" sldId="263"/>
            <ac:picMk id="5" creationId="{A3A0A8B4-D02F-A10D-05FA-169FF471C2D7}"/>
          </ac:picMkLst>
        </pc:picChg>
      </pc:sldChg>
      <pc:sldChg chg="addSp delSp modSp mod setBg">
        <pc:chgData name="Surendra Reddy" userId="94d0c0fd1081e047" providerId="LiveId" clId="{431FC595-50B3-4446-9BBB-B38B290931BE}" dt="2025-04-11T12:27:56.728" v="96" actId="1076"/>
        <pc:sldMkLst>
          <pc:docMk/>
          <pc:sldMk cId="0" sldId="264"/>
        </pc:sldMkLst>
        <pc:spChg chg="mod">
          <ac:chgData name="Surendra Reddy" userId="94d0c0fd1081e047" providerId="LiveId" clId="{431FC595-50B3-4446-9BBB-B38B290931BE}" dt="2025-04-11T12:27:48.718" v="94" actId="26606"/>
          <ac:spMkLst>
            <pc:docMk/>
            <pc:sldMk cId="0" sldId="264"/>
            <ac:spMk id="2" creationId="{00000000-0000-0000-0000-000000000000}"/>
          </ac:spMkLst>
        </pc:spChg>
        <pc:spChg chg="mod ord">
          <ac:chgData name="Surendra Reddy" userId="94d0c0fd1081e047" providerId="LiveId" clId="{431FC595-50B3-4446-9BBB-B38B290931BE}" dt="2025-04-11T12:27:48.718" v="94" actId="26606"/>
          <ac:spMkLst>
            <pc:docMk/>
            <pc:sldMk cId="0" sldId="264"/>
            <ac:spMk id="3" creationId="{00000000-0000-0000-0000-000000000000}"/>
          </ac:spMkLst>
        </pc:spChg>
        <pc:spChg chg="add del">
          <ac:chgData name="Surendra Reddy" userId="94d0c0fd1081e047" providerId="LiveId" clId="{431FC595-50B3-4446-9BBB-B38B290931BE}" dt="2025-04-11T12:27:44.629" v="91" actId="26606"/>
          <ac:spMkLst>
            <pc:docMk/>
            <pc:sldMk cId="0" sldId="264"/>
            <ac:spMk id="7" creationId="{AFA67CD3-AB4E-4A7A-BEB8-53C445D8C44E}"/>
          </ac:spMkLst>
        </pc:spChg>
        <pc:spChg chg="add del">
          <ac:chgData name="Surendra Reddy" userId="94d0c0fd1081e047" providerId="LiveId" clId="{431FC595-50B3-4446-9BBB-B38B290931BE}" dt="2025-04-11T12:27:44.629" v="91" actId="26606"/>
          <ac:spMkLst>
            <pc:docMk/>
            <pc:sldMk cId="0" sldId="264"/>
            <ac:spMk id="9" creationId="{339C8D78-A644-462F-B674-F440635E5353}"/>
          </ac:spMkLst>
        </pc:spChg>
        <pc:spChg chg="add del">
          <ac:chgData name="Surendra Reddy" userId="94d0c0fd1081e047" providerId="LiveId" clId="{431FC595-50B3-4446-9BBB-B38B290931BE}" dt="2025-04-11T12:27:40.654" v="87" actId="26606"/>
          <ac:spMkLst>
            <pc:docMk/>
            <pc:sldMk cId="0" sldId="264"/>
            <ac:spMk id="10" creationId="{058A14AF-9FB5-4CC7-BA35-E8E85D3EDF0E}"/>
          </ac:spMkLst>
        </pc:spChg>
        <pc:spChg chg="add del">
          <ac:chgData name="Surendra Reddy" userId="94d0c0fd1081e047" providerId="LiveId" clId="{431FC595-50B3-4446-9BBB-B38B290931BE}" dt="2025-04-11T12:27:40.654" v="87" actId="26606"/>
          <ac:spMkLst>
            <pc:docMk/>
            <pc:sldMk cId="0" sldId="264"/>
            <ac:spMk id="12" creationId="{3A9A4357-BD1D-4622-A4FE-766E6AB8DE84}"/>
          </ac:spMkLst>
        </pc:spChg>
        <pc:spChg chg="add">
          <ac:chgData name="Surendra Reddy" userId="94d0c0fd1081e047" providerId="LiveId" clId="{431FC595-50B3-4446-9BBB-B38B290931BE}" dt="2025-04-11T12:27:48.718" v="94" actId="26606"/>
          <ac:spMkLst>
            <pc:docMk/>
            <pc:sldMk cId="0" sldId="264"/>
            <ac:spMk id="13" creationId="{A440A548-C0D4-4418-940E-EDC2F1D9A599}"/>
          </ac:spMkLst>
        </pc:spChg>
        <pc:spChg chg="add del">
          <ac:chgData name="Surendra Reddy" userId="94d0c0fd1081e047" providerId="LiveId" clId="{431FC595-50B3-4446-9BBB-B38B290931BE}" dt="2025-04-11T12:27:40.654" v="87" actId="26606"/>
          <ac:spMkLst>
            <pc:docMk/>
            <pc:sldMk cId="0" sldId="264"/>
            <ac:spMk id="14" creationId="{E659831F-0D9A-4C63-9EBB-8435B85A440F}"/>
          </ac:spMkLst>
        </pc:spChg>
        <pc:spChg chg="add del">
          <ac:chgData name="Surendra Reddy" userId="94d0c0fd1081e047" providerId="LiveId" clId="{431FC595-50B3-4446-9BBB-B38B290931BE}" dt="2025-04-11T12:27:40.654" v="87" actId="26606"/>
          <ac:spMkLst>
            <pc:docMk/>
            <pc:sldMk cId="0" sldId="264"/>
            <ac:spMk id="16" creationId="{E6995CE5-F890-4ABA-82A2-26507CE8D2A3}"/>
          </ac:spMkLst>
        </pc:spChg>
        <pc:spChg chg="add">
          <ac:chgData name="Surendra Reddy" userId="94d0c0fd1081e047" providerId="LiveId" clId="{431FC595-50B3-4446-9BBB-B38B290931BE}" dt="2025-04-11T12:27:48.718" v="94" actId="26606"/>
          <ac:spMkLst>
            <pc:docMk/>
            <pc:sldMk cId="0" sldId="264"/>
            <ac:spMk id="18" creationId="{E708B267-8CD2-4684-A57B-9F1070769203}"/>
          </ac:spMkLst>
        </pc:spChg>
        <pc:grpChg chg="add">
          <ac:chgData name="Surendra Reddy" userId="94d0c0fd1081e047" providerId="LiveId" clId="{431FC595-50B3-4446-9BBB-B38B290931BE}" dt="2025-04-11T12:27:48.718" v="94" actId="26606"/>
          <ac:grpSpMkLst>
            <pc:docMk/>
            <pc:sldMk cId="0" sldId="264"/>
            <ac:grpSpMk id="19" creationId="{41E5AB36-9328-47E9-95AD-E38AC1C0E18D}"/>
          </ac:grpSpMkLst>
        </pc:grpChg>
        <pc:picChg chg="add mod">
          <ac:chgData name="Surendra Reddy" userId="94d0c0fd1081e047" providerId="LiveId" clId="{431FC595-50B3-4446-9BBB-B38B290931BE}" dt="2025-04-11T12:27:56.728" v="96" actId="1076"/>
          <ac:picMkLst>
            <pc:docMk/>
            <pc:sldMk cId="0" sldId="264"/>
            <ac:picMk id="5" creationId="{2C2A8231-CB59-1F46-B891-9F8069CE1B81}"/>
          </ac:picMkLst>
        </pc:picChg>
        <pc:picChg chg="add del">
          <ac:chgData name="Surendra Reddy" userId="94d0c0fd1081e047" providerId="LiveId" clId="{431FC595-50B3-4446-9BBB-B38B290931BE}" dt="2025-04-11T12:27:44.629" v="91" actId="26606"/>
          <ac:picMkLst>
            <pc:docMk/>
            <pc:sldMk cId="0" sldId="264"/>
            <ac:picMk id="8" creationId="{07CF545F-9C2E-4446-97CD-AD92990C2B68}"/>
          </ac:picMkLst>
        </pc:picChg>
        <pc:cxnChg chg="add del">
          <ac:chgData name="Surendra Reddy" userId="94d0c0fd1081e047" providerId="LiveId" clId="{431FC595-50B3-4446-9BBB-B38B290931BE}" dt="2025-04-11T12:27:48.696" v="93" actId="26606"/>
          <ac:cxnSpMkLst>
            <pc:docMk/>
            <pc:sldMk cId="0" sldId="264"/>
            <ac:cxnSpMk id="11" creationId="{1503BFE4-729B-D9D0-C17B-501E6AF1127A}"/>
          </ac:cxnSpMkLst>
        </pc:cxnChg>
      </pc:sldChg>
      <pc:sldChg chg="addSp delSp modSp mod setBg">
        <pc:chgData name="Surendra Reddy" userId="94d0c0fd1081e047" providerId="LiveId" clId="{431FC595-50B3-4446-9BBB-B38B290931BE}" dt="2025-04-11T12:32:44.449" v="150" actId="26606"/>
        <pc:sldMkLst>
          <pc:docMk/>
          <pc:sldMk cId="0" sldId="265"/>
        </pc:sldMkLst>
        <pc:spChg chg="mod">
          <ac:chgData name="Surendra Reddy" userId="94d0c0fd1081e047" providerId="LiveId" clId="{431FC595-50B3-4446-9BBB-B38B290931BE}" dt="2025-04-11T12:32:44.449" v="150" actId="26606"/>
          <ac:spMkLst>
            <pc:docMk/>
            <pc:sldMk cId="0" sldId="265"/>
            <ac:spMk id="2" creationId="{00000000-0000-0000-0000-000000000000}"/>
          </ac:spMkLst>
        </pc:spChg>
        <pc:spChg chg="mod ord">
          <ac:chgData name="Surendra Reddy" userId="94d0c0fd1081e047" providerId="LiveId" clId="{431FC595-50B3-4446-9BBB-B38B290931BE}" dt="2025-04-11T12:32:44.449" v="150" actId="26606"/>
          <ac:spMkLst>
            <pc:docMk/>
            <pc:sldMk cId="0" sldId="265"/>
            <ac:spMk id="3" creationId="{00000000-0000-0000-0000-000000000000}"/>
          </ac:spMkLst>
        </pc:spChg>
        <pc:spChg chg="add del">
          <ac:chgData name="Surendra Reddy" userId="94d0c0fd1081e047" providerId="LiveId" clId="{431FC595-50B3-4446-9BBB-B38B290931BE}" dt="2025-04-11T12:28:50.928" v="108" actId="26606"/>
          <ac:spMkLst>
            <pc:docMk/>
            <pc:sldMk cId="0" sldId="265"/>
            <ac:spMk id="14" creationId="{82C2D486-D099-46DF-B7EF-A28E89F5868B}"/>
          </ac:spMkLst>
        </pc:spChg>
        <pc:spChg chg="add del">
          <ac:chgData name="Surendra Reddy" userId="94d0c0fd1081e047" providerId="LiveId" clId="{431FC595-50B3-4446-9BBB-B38B290931BE}" dt="2025-04-11T12:28:50.928" v="108" actId="26606"/>
          <ac:spMkLst>
            <pc:docMk/>
            <pc:sldMk cId="0" sldId="265"/>
            <ac:spMk id="15" creationId="{593B4D24-F4A8-4141-A20A-E0575D199633}"/>
          </ac:spMkLst>
        </pc:spChg>
        <pc:spChg chg="add del">
          <ac:chgData name="Surendra Reddy" userId="94d0c0fd1081e047" providerId="LiveId" clId="{431FC595-50B3-4446-9BBB-B38B290931BE}" dt="2025-04-11T12:28:50.928" v="108" actId="26606"/>
          <ac:spMkLst>
            <pc:docMk/>
            <pc:sldMk cId="0" sldId="265"/>
            <ac:spMk id="16" creationId="{BEF4372A-692C-4CED-B5B5-A59F1BB71AD8}"/>
          </ac:spMkLst>
        </pc:spChg>
        <pc:spChg chg="add del">
          <ac:chgData name="Surendra Reddy" userId="94d0c0fd1081e047" providerId="LiveId" clId="{431FC595-50B3-4446-9BBB-B38B290931BE}" dt="2025-04-11T12:29:14.098" v="114" actId="26606"/>
          <ac:spMkLst>
            <pc:docMk/>
            <pc:sldMk cId="0" sldId="265"/>
            <ac:spMk id="21" creationId="{AE3A741D-C19B-960A-5803-1C5887147820}"/>
          </ac:spMkLst>
        </pc:spChg>
        <pc:spChg chg="add del">
          <ac:chgData name="Surendra Reddy" userId="94d0c0fd1081e047" providerId="LiveId" clId="{431FC595-50B3-4446-9BBB-B38B290931BE}" dt="2025-04-11T12:29:14.098" v="114" actId="26606"/>
          <ac:spMkLst>
            <pc:docMk/>
            <pc:sldMk cId="0" sldId="265"/>
            <ac:spMk id="23" creationId="{DC39DE25-0E4E-0AA7-0932-1D78C2372786}"/>
          </ac:spMkLst>
        </pc:spChg>
        <pc:spChg chg="add del">
          <ac:chgData name="Surendra Reddy" userId="94d0c0fd1081e047" providerId="LiveId" clId="{431FC595-50B3-4446-9BBB-B38B290931BE}" dt="2025-04-11T12:29:14.098" v="114" actId="26606"/>
          <ac:spMkLst>
            <pc:docMk/>
            <pc:sldMk cId="0" sldId="265"/>
            <ac:spMk id="25" creationId="{8D6EA299-0840-6DEA-E670-C49AEBC87E89}"/>
          </ac:spMkLst>
        </pc:spChg>
        <pc:spChg chg="add del">
          <ac:chgData name="Surendra Reddy" userId="94d0c0fd1081e047" providerId="LiveId" clId="{431FC595-50B3-4446-9BBB-B38B290931BE}" dt="2025-04-11T12:29:13.108" v="111" actId="26606"/>
          <ac:spMkLst>
            <pc:docMk/>
            <pc:sldMk cId="0" sldId="265"/>
            <ac:spMk id="30" creationId="{AE3A741D-C19B-960A-5803-1C5887147820}"/>
          </ac:spMkLst>
        </pc:spChg>
        <pc:spChg chg="add del">
          <ac:chgData name="Surendra Reddy" userId="94d0c0fd1081e047" providerId="LiveId" clId="{431FC595-50B3-4446-9BBB-B38B290931BE}" dt="2025-04-11T12:29:13.108" v="111" actId="26606"/>
          <ac:spMkLst>
            <pc:docMk/>
            <pc:sldMk cId="0" sldId="265"/>
            <ac:spMk id="32" creationId="{DC39DE25-0E4E-0AA7-0932-1D78C2372786}"/>
          </ac:spMkLst>
        </pc:spChg>
        <pc:spChg chg="add del">
          <ac:chgData name="Surendra Reddy" userId="94d0c0fd1081e047" providerId="LiveId" clId="{431FC595-50B3-4446-9BBB-B38B290931BE}" dt="2025-04-11T12:29:13.108" v="111" actId="26606"/>
          <ac:spMkLst>
            <pc:docMk/>
            <pc:sldMk cId="0" sldId="265"/>
            <ac:spMk id="34" creationId="{8D6EA299-0840-6DEA-E670-C49AEBC87E89}"/>
          </ac:spMkLst>
        </pc:spChg>
        <pc:spChg chg="add del">
          <ac:chgData name="Surendra Reddy" userId="94d0c0fd1081e047" providerId="LiveId" clId="{431FC595-50B3-4446-9BBB-B38B290931BE}" dt="2025-04-11T12:29:46.577" v="117" actId="26606"/>
          <ac:spMkLst>
            <pc:docMk/>
            <pc:sldMk cId="0" sldId="265"/>
            <ac:spMk id="39" creationId="{AE3A741D-C19B-960A-5803-1C5887147820}"/>
          </ac:spMkLst>
        </pc:spChg>
        <pc:spChg chg="add del">
          <ac:chgData name="Surendra Reddy" userId="94d0c0fd1081e047" providerId="LiveId" clId="{431FC595-50B3-4446-9BBB-B38B290931BE}" dt="2025-04-11T12:29:46.577" v="117" actId="26606"/>
          <ac:spMkLst>
            <pc:docMk/>
            <pc:sldMk cId="0" sldId="265"/>
            <ac:spMk id="40" creationId="{DC39DE25-0E4E-0AA7-0932-1D78C2372786}"/>
          </ac:spMkLst>
        </pc:spChg>
        <pc:spChg chg="add del">
          <ac:chgData name="Surendra Reddy" userId="94d0c0fd1081e047" providerId="LiveId" clId="{431FC595-50B3-4446-9BBB-B38B290931BE}" dt="2025-04-11T12:29:46.577" v="117" actId="26606"/>
          <ac:spMkLst>
            <pc:docMk/>
            <pc:sldMk cId="0" sldId="265"/>
            <ac:spMk id="41" creationId="{8D6EA299-0840-6DEA-E670-C49AEBC87E89}"/>
          </ac:spMkLst>
        </pc:spChg>
        <pc:spChg chg="add del">
          <ac:chgData name="Surendra Reddy" userId="94d0c0fd1081e047" providerId="LiveId" clId="{431FC595-50B3-4446-9BBB-B38B290931BE}" dt="2025-04-11T12:32:10.319" v="148" actId="26606"/>
          <ac:spMkLst>
            <pc:docMk/>
            <pc:sldMk cId="0" sldId="265"/>
            <ac:spMk id="50" creationId="{8D6EA299-0840-6DEA-E670-C49AEBC87E89}"/>
          </ac:spMkLst>
        </pc:spChg>
        <pc:spChg chg="add del">
          <ac:chgData name="Surendra Reddy" userId="94d0c0fd1081e047" providerId="LiveId" clId="{431FC595-50B3-4446-9BBB-B38B290931BE}" dt="2025-04-11T12:32:10.319" v="148" actId="26606"/>
          <ac:spMkLst>
            <pc:docMk/>
            <pc:sldMk cId="0" sldId="265"/>
            <ac:spMk id="51" creationId="{AE3A741D-C19B-960A-5803-1C5887147820}"/>
          </ac:spMkLst>
        </pc:spChg>
        <pc:spChg chg="add del">
          <ac:chgData name="Surendra Reddy" userId="94d0c0fd1081e047" providerId="LiveId" clId="{431FC595-50B3-4446-9BBB-B38B290931BE}" dt="2025-04-11T12:32:10.319" v="148" actId="26606"/>
          <ac:spMkLst>
            <pc:docMk/>
            <pc:sldMk cId="0" sldId="265"/>
            <ac:spMk id="52" creationId="{DC39DE25-0E4E-0AA7-0932-1D78C2372786}"/>
          </ac:spMkLst>
        </pc:spChg>
        <pc:grpChg chg="add del">
          <ac:chgData name="Surendra Reddy" userId="94d0c0fd1081e047" providerId="LiveId" clId="{431FC595-50B3-4446-9BBB-B38B290931BE}" dt="2025-04-11T12:28:37.950" v="105" actId="26606"/>
          <ac:grpSpMkLst>
            <pc:docMk/>
            <pc:sldMk cId="0" sldId="265"/>
            <ac:grpSpMk id="10" creationId="{6258F736-B256-8039-9DC6-F4E49A5C5AD5}"/>
          </ac:grpSpMkLst>
        </pc:grpChg>
        <pc:grpChg chg="add del">
          <ac:chgData name="Surendra Reddy" userId="94d0c0fd1081e047" providerId="LiveId" clId="{431FC595-50B3-4446-9BBB-B38B290931BE}" dt="2025-04-11T12:29:14.090" v="113" actId="26606"/>
          <ac:grpSpMkLst>
            <pc:docMk/>
            <pc:sldMk cId="0" sldId="265"/>
            <ac:grpSpMk id="36" creationId="{A5AFD70F-20E3-55D2-E154-7D4FACFBB016}"/>
          </ac:grpSpMkLst>
        </pc:grpChg>
        <pc:grpChg chg="add del">
          <ac:chgData name="Surendra Reddy" userId="94d0c0fd1081e047" providerId="LiveId" clId="{431FC595-50B3-4446-9BBB-B38B290931BE}" dt="2025-04-11T12:29:46.569" v="116" actId="26606"/>
          <ac:grpSpMkLst>
            <pc:docMk/>
            <pc:sldMk cId="0" sldId="265"/>
            <ac:grpSpMk id="46" creationId="{3AFCAD34-1AFC-BC1A-F6B2-C34C63912EAB}"/>
          </ac:grpSpMkLst>
        </pc:grpChg>
        <pc:grpChg chg="add del">
          <ac:chgData name="Surendra Reddy" userId="94d0c0fd1081e047" providerId="LiveId" clId="{431FC595-50B3-4446-9BBB-B38B290931BE}" dt="2025-04-11T12:32:44.449" v="150" actId="26606"/>
          <ac:grpSpMkLst>
            <pc:docMk/>
            <pc:sldMk cId="0" sldId="265"/>
            <ac:grpSpMk id="57" creationId="{3AFCAD34-1AFC-BC1A-F6B2-C34C63912EAB}"/>
          </ac:grpSpMkLst>
        </pc:grpChg>
        <pc:grpChg chg="add">
          <ac:chgData name="Surendra Reddy" userId="94d0c0fd1081e047" providerId="LiveId" clId="{431FC595-50B3-4446-9BBB-B38B290931BE}" dt="2025-04-11T12:32:44.449" v="150" actId="26606"/>
          <ac:grpSpMkLst>
            <pc:docMk/>
            <pc:sldMk cId="0" sldId="265"/>
            <ac:grpSpMk id="64" creationId="{1FD67D68-9B83-C338-8342-3348D8F22347}"/>
          </ac:grpSpMkLst>
        </pc:grpChg>
        <pc:picChg chg="add mod ord">
          <ac:chgData name="Surendra Reddy" userId="94d0c0fd1081e047" providerId="LiveId" clId="{431FC595-50B3-4446-9BBB-B38B290931BE}" dt="2025-04-11T12:32:44.449" v="150" actId="26606"/>
          <ac:picMkLst>
            <pc:docMk/>
            <pc:sldMk cId="0" sldId="265"/>
            <ac:picMk id="5" creationId="{E1113A9A-04C1-3B10-0076-976405DB3F1C}"/>
          </ac:picMkLst>
        </pc:picChg>
      </pc:sldChg>
      <pc:sldChg chg="addSp delSp modSp mod setBg">
        <pc:chgData name="Surendra Reddy" userId="94d0c0fd1081e047" providerId="LiveId" clId="{431FC595-50B3-4446-9BBB-B38B290931BE}" dt="2025-04-11T12:32:35.427" v="149" actId="26606"/>
        <pc:sldMkLst>
          <pc:docMk/>
          <pc:sldMk cId="0" sldId="266"/>
        </pc:sldMkLst>
        <pc:spChg chg="mod ord">
          <ac:chgData name="Surendra Reddy" userId="94d0c0fd1081e047" providerId="LiveId" clId="{431FC595-50B3-4446-9BBB-B38B290931BE}" dt="2025-04-11T12:32:35.427" v="149" actId="26606"/>
          <ac:spMkLst>
            <pc:docMk/>
            <pc:sldMk cId="0" sldId="266"/>
            <ac:spMk id="2" creationId="{00000000-0000-0000-0000-000000000000}"/>
          </ac:spMkLst>
        </pc:spChg>
        <pc:spChg chg="mod ord">
          <ac:chgData name="Surendra Reddy" userId="94d0c0fd1081e047" providerId="LiveId" clId="{431FC595-50B3-4446-9BBB-B38B290931BE}" dt="2025-04-11T12:32:35.427" v="149" actId="26606"/>
          <ac:spMkLst>
            <pc:docMk/>
            <pc:sldMk cId="0" sldId="266"/>
            <ac:spMk id="3" creationId="{00000000-0000-0000-0000-000000000000}"/>
          </ac:spMkLst>
        </pc:spChg>
        <pc:spChg chg="add del">
          <ac:chgData name="Surendra Reddy" userId="94d0c0fd1081e047" providerId="LiveId" clId="{431FC595-50B3-4446-9BBB-B38B290931BE}" dt="2025-04-11T12:30:25.828" v="123" actId="26606"/>
          <ac:spMkLst>
            <pc:docMk/>
            <pc:sldMk cId="0" sldId="266"/>
            <ac:spMk id="10" creationId="{AE3A741D-C19B-960A-5803-1C5887147820}"/>
          </ac:spMkLst>
        </pc:spChg>
        <pc:spChg chg="add del">
          <ac:chgData name="Surendra Reddy" userId="94d0c0fd1081e047" providerId="LiveId" clId="{431FC595-50B3-4446-9BBB-B38B290931BE}" dt="2025-04-11T12:30:25.828" v="123" actId="26606"/>
          <ac:spMkLst>
            <pc:docMk/>
            <pc:sldMk cId="0" sldId="266"/>
            <ac:spMk id="12" creationId="{DC39DE25-0E4E-0AA7-0932-1D78C2372786}"/>
          </ac:spMkLst>
        </pc:spChg>
        <pc:spChg chg="add del">
          <ac:chgData name="Surendra Reddy" userId="94d0c0fd1081e047" providerId="LiveId" clId="{431FC595-50B3-4446-9BBB-B38B290931BE}" dt="2025-04-11T12:30:25.828" v="123" actId="26606"/>
          <ac:spMkLst>
            <pc:docMk/>
            <pc:sldMk cId="0" sldId="266"/>
            <ac:spMk id="14" creationId="{8D6EA299-0840-6DEA-E670-C49AEBC87E89}"/>
          </ac:spMkLst>
        </pc:spChg>
        <pc:spChg chg="add del">
          <ac:chgData name="Surendra Reddy" userId="94d0c0fd1081e047" providerId="LiveId" clId="{431FC595-50B3-4446-9BBB-B38B290931BE}" dt="2025-04-11T12:30:27.412" v="125" actId="26606"/>
          <ac:spMkLst>
            <pc:docMk/>
            <pc:sldMk cId="0" sldId="266"/>
            <ac:spMk id="18" creationId="{245A9F99-D9B1-4094-A2E2-B90AC1DB7B9C}"/>
          </ac:spMkLst>
        </pc:spChg>
        <pc:spChg chg="add del">
          <ac:chgData name="Surendra Reddy" userId="94d0c0fd1081e047" providerId="LiveId" clId="{431FC595-50B3-4446-9BBB-B38B290931BE}" dt="2025-04-11T12:30:27.412" v="125" actId="26606"/>
          <ac:spMkLst>
            <pc:docMk/>
            <pc:sldMk cId="0" sldId="266"/>
            <ac:spMk id="19" creationId="{B7FAF607-473A-4A43-A23D-BBFF5C4117BB}"/>
          </ac:spMkLst>
        </pc:spChg>
        <pc:spChg chg="add del">
          <ac:chgData name="Surendra Reddy" userId="94d0c0fd1081e047" providerId="LiveId" clId="{431FC595-50B3-4446-9BBB-B38B290931BE}" dt="2025-04-11T12:30:30.141" v="127" actId="26606"/>
          <ac:spMkLst>
            <pc:docMk/>
            <pc:sldMk cId="0" sldId="266"/>
            <ac:spMk id="25" creationId="{D1942232-83D0-49E2-AF9B-1F97E3C1EF8E}"/>
          </ac:spMkLst>
        </pc:spChg>
        <pc:spChg chg="add del">
          <ac:chgData name="Surendra Reddy" userId="94d0c0fd1081e047" providerId="LiveId" clId="{431FC595-50B3-4446-9BBB-B38B290931BE}" dt="2025-04-11T12:30:30.141" v="127" actId="26606"/>
          <ac:spMkLst>
            <pc:docMk/>
            <pc:sldMk cId="0" sldId="266"/>
            <ac:spMk id="26" creationId="{E9E70D72-6E23-4015-A4A6-85C120C19167}"/>
          </ac:spMkLst>
        </pc:spChg>
        <pc:spChg chg="add del">
          <ac:chgData name="Surendra Reddy" userId="94d0c0fd1081e047" providerId="LiveId" clId="{431FC595-50B3-4446-9BBB-B38B290931BE}" dt="2025-04-11T12:30:41.844" v="137" actId="26606"/>
          <ac:spMkLst>
            <pc:docMk/>
            <pc:sldMk cId="0" sldId="266"/>
            <ac:spMk id="48" creationId="{A440A548-C0D4-4418-940E-EDC2F1D9A599}"/>
          </ac:spMkLst>
        </pc:spChg>
        <pc:spChg chg="add del">
          <ac:chgData name="Surendra Reddy" userId="94d0c0fd1081e047" providerId="LiveId" clId="{431FC595-50B3-4446-9BBB-B38B290931BE}" dt="2025-04-11T12:30:41.844" v="137" actId="26606"/>
          <ac:spMkLst>
            <pc:docMk/>
            <pc:sldMk cId="0" sldId="266"/>
            <ac:spMk id="49" creationId="{E708B267-8CD2-4684-A57B-9F1070769203}"/>
          </ac:spMkLst>
        </pc:spChg>
        <pc:spChg chg="add del">
          <ac:chgData name="Surendra Reddy" userId="94d0c0fd1081e047" providerId="LiveId" clId="{431FC595-50B3-4446-9BBB-B38B290931BE}" dt="2025-04-11T12:30:43.877" v="139" actId="26606"/>
          <ac:spMkLst>
            <pc:docMk/>
            <pc:sldMk cId="0" sldId="266"/>
            <ac:spMk id="52" creationId="{D1942232-83D0-49E2-AF9B-1F97E3C1EF8E}"/>
          </ac:spMkLst>
        </pc:spChg>
        <pc:spChg chg="add del">
          <ac:chgData name="Surendra Reddy" userId="94d0c0fd1081e047" providerId="LiveId" clId="{431FC595-50B3-4446-9BBB-B38B290931BE}" dt="2025-04-11T12:30:43.877" v="139" actId="26606"/>
          <ac:spMkLst>
            <pc:docMk/>
            <pc:sldMk cId="0" sldId="266"/>
            <ac:spMk id="53" creationId="{E9E70D72-6E23-4015-A4A6-85C120C19167}"/>
          </ac:spMkLst>
        </pc:spChg>
        <pc:spChg chg="add del">
          <ac:chgData name="Surendra Reddy" userId="94d0c0fd1081e047" providerId="LiveId" clId="{431FC595-50B3-4446-9BBB-B38B290931BE}" dt="2025-04-11T12:32:35.427" v="149" actId="26606"/>
          <ac:spMkLst>
            <pc:docMk/>
            <pc:sldMk cId="0" sldId="266"/>
            <ac:spMk id="61" creationId="{AE3A741D-C19B-960A-5803-1C5887147820}"/>
          </ac:spMkLst>
        </pc:spChg>
        <pc:spChg chg="add del">
          <ac:chgData name="Surendra Reddy" userId="94d0c0fd1081e047" providerId="LiveId" clId="{431FC595-50B3-4446-9BBB-B38B290931BE}" dt="2025-04-11T12:32:35.427" v="149" actId="26606"/>
          <ac:spMkLst>
            <pc:docMk/>
            <pc:sldMk cId="0" sldId="266"/>
            <ac:spMk id="62" creationId="{DC39DE25-0E4E-0AA7-0932-1D78C2372786}"/>
          </ac:spMkLst>
        </pc:spChg>
        <pc:spChg chg="add del">
          <ac:chgData name="Surendra Reddy" userId="94d0c0fd1081e047" providerId="LiveId" clId="{431FC595-50B3-4446-9BBB-B38B290931BE}" dt="2025-04-11T12:32:35.427" v="149" actId="26606"/>
          <ac:spMkLst>
            <pc:docMk/>
            <pc:sldMk cId="0" sldId="266"/>
            <ac:spMk id="63" creationId="{8D6EA299-0840-6DEA-E670-C49AEBC87E89}"/>
          </ac:spMkLst>
        </pc:spChg>
        <pc:spChg chg="add">
          <ac:chgData name="Surendra Reddy" userId="94d0c0fd1081e047" providerId="LiveId" clId="{431FC595-50B3-4446-9BBB-B38B290931BE}" dt="2025-04-11T12:32:35.427" v="149" actId="26606"/>
          <ac:spMkLst>
            <pc:docMk/>
            <pc:sldMk cId="0" sldId="266"/>
            <ac:spMk id="68" creationId="{3BA513B0-82FF-4F41-8178-885375D1CFB5}"/>
          </ac:spMkLst>
        </pc:spChg>
        <pc:grpChg chg="add del">
          <ac:chgData name="Surendra Reddy" userId="94d0c0fd1081e047" providerId="LiveId" clId="{431FC595-50B3-4446-9BBB-B38B290931BE}" dt="2025-04-11T12:30:27.412" v="125" actId="26606"/>
          <ac:grpSpMkLst>
            <pc:docMk/>
            <pc:sldMk cId="0" sldId="266"/>
            <ac:grpSpMk id="20" creationId="{C5F6476F-D303-44D3-B30F-1BA348F0F64A}"/>
          </ac:grpSpMkLst>
        </pc:grpChg>
        <pc:grpChg chg="add del">
          <ac:chgData name="Surendra Reddy" userId="94d0c0fd1081e047" providerId="LiveId" clId="{431FC595-50B3-4446-9BBB-B38B290931BE}" dt="2025-04-11T12:30:30.141" v="127" actId="26606"/>
          <ac:grpSpMkLst>
            <pc:docMk/>
            <pc:sldMk cId="0" sldId="266"/>
            <ac:grpSpMk id="27" creationId="{C28A977F-B603-4D81-B0FC-C8DE048A7931}"/>
          </ac:grpSpMkLst>
        </pc:grpChg>
        <pc:grpChg chg="add del">
          <ac:chgData name="Surendra Reddy" userId="94d0c0fd1081e047" providerId="LiveId" clId="{431FC595-50B3-4446-9BBB-B38B290931BE}" dt="2025-04-11T12:30:30.141" v="127" actId="26606"/>
          <ac:grpSpMkLst>
            <pc:docMk/>
            <pc:sldMk cId="0" sldId="266"/>
            <ac:grpSpMk id="32" creationId="{C78D9229-E61D-4FEE-8321-2F8B64A8CADF}"/>
          </ac:grpSpMkLst>
        </pc:grpChg>
        <pc:grpChg chg="add del">
          <ac:chgData name="Surendra Reddy" userId="94d0c0fd1081e047" providerId="LiveId" clId="{431FC595-50B3-4446-9BBB-B38B290931BE}" dt="2025-04-11T12:30:31.766" v="129" actId="26606"/>
          <ac:grpSpMkLst>
            <pc:docMk/>
            <pc:sldMk cId="0" sldId="266"/>
            <ac:grpSpMk id="34" creationId="{31C49F18-8757-4E87-5C2E-9D6D7B82BA3B}"/>
          </ac:grpSpMkLst>
        </pc:grpChg>
        <pc:grpChg chg="add del">
          <ac:chgData name="Surendra Reddy" userId="94d0c0fd1081e047" providerId="LiveId" clId="{431FC595-50B3-4446-9BBB-B38B290931BE}" dt="2025-04-11T12:30:33.246" v="131" actId="26606"/>
          <ac:grpSpMkLst>
            <pc:docMk/>
            <pc:sldMk cId="0" sldId="266"/>
            <ac:grpSpMk id="37" creationId="{3AFCAD34-1AFC-BC1A-F6B2-C34C63912EAB}"/>
          </ac:grpSpMkLst>
        </pc:grpChg>
        <pc:grpChg chg="add del">
          <ac:chgData name="Surendra Reddy" userId="94d0c0fd1081e047" providerId="LiveId" clId="{431FC595-50B3-4446-9BBB-B38B290931BE}" dt="2025-04-11T12:30:34.603" v="133" actId="26606"/>
          <ac:grpSpMkLst>
            <pc:docMk/>
            <pc:sldMk cId="0" sldId="266"/>
            <ac:grpSpMk id="41" creationId="{A5AFD70F-20E3-55D2-E154-7D4FACFBB016}"/>
          </ac:grpSpMkLst>
        </pc:grpChg>
        <pc:grpChg chg="add del">
          <ac:chgData name="Surendra Reddy" userId="94d0c0fd1081e047" providerId="LiveId" clId="{431FC595-50B3-4446-9BBB-B38B290931BE}" dt="2025-04-11T12:30:38.034" v="135" actId="26606"/>
          <ac:grpSpMkLst>
            <pc:docMk/>
            <pc:sldMk cId="0" sldId="266"/>
            <ac:grpSpMk id="44" creationId="{31C49F18-8757-4E87-5C2E-9D6D7B82BA3B}"/>
          </ac:grpSpMkLst>
        </pc:grpChg>
        <pc:grpChg chg="add del">
          <ac:chgData name="Surendra Reddy" userId="94d0c0fd1081e047" providerId="LiveId" clId="{431FC595-50B3-4446-9BBB-B38B290931BE}" dt="2025-04-11T12:30:41.844" v="137" actId="26606"/>
          <ac:grpSpMkLst>
            <pc:docMk/>
            <pc:sldMk cId="0" sldId="266"/>
            <ac:grpSpMk id="50" creationId="{41E5AB36-9328-47E9-95AD-E38AC1C0E18D}"/>
          </ac:grpSpMkLst>
        </pc:grpChg>
        <pc:grpChg chg="add del">
          <ac:chgData name="Surendra Reddy" userId="94d0c0fd1081e047" providerId="LiveId" clId="{431FC595-50B3-4446-9BBB-B38B290931BE}" dt="2025-04-11T12:30:43.877" v="139" actId="26606"/>
          <ac:grpSpMkLst>
            <pc:docMk/>
            <pc:sldMk cId="0" sldId="266"/>
            <ac:grpSpMk id="54" creationId="{C28A977F-B603-4D81-B0FC-C8DE048A7931}"/>
          </ac:grpSpMkLst>
        </pc:grpChg>
        <pc:grpChg chg="add del">
          <ac:chgData name="Surendra Reddy" userId="94d0c0fd1081e047" providerId="LiveId" clId="{431FC595-50B3-4446-9BBB-B38B290931BE}" dt="2025-04-11T12:30:43.877" v="139" actId="26606"/>
          <ac:grpSpMkLst>
            <pc:docMk/>
            <pc:sldMk cId="0" sldId="266"/>
            <ac:grpSpMk id="59" creationId="{C78D9229-E61D-4FEE-8321-2F8B64A8CADF}"/>
          </ac:grpSpMkLst>
        </pc:grpChg>
        <pc:grpChg chg="add">
          <ac:chgData name="Surendra Reddy" userId="94d0c0fd1081e047" providerId="LiveId" clId="{431FC595-50B3-4446-9BBB-B38B290931BE}" dt="2025-04-11T12:32:35.427" v="149" actId="26606"/>
          <ac:grpSpMkLst>
            <pc:docMk/>
            <pc:sldMk cId="0" sldId="266"/>
            <ac:grpSpMk id="70" creationId="{93DB8501-F9F2-4ACD-B56A-9019CD5006D6}"/>
          </ac:grpSpMkLst>
        </pc:grpChg>
        <pc:picChg chg="add mod">
          <ac:chgData name="Surendra Reddy" userId="94d0c0fd1081e047" providerId="LiveId" clId="{431FC595-50B3-4446-9BBB-B38B290931BE}" dt="2025-04-11T12:32:35.427" v="149" actId="26606"/>
          <ac:picMkLst>
            <pc:docMk/>
            <pc:sldMk cId="0" sldId="266"/>
            <ac:picMk id="5" creationId="{25E0BEA1-DBE9-B281-E03F-6E091E88B6FC}"/>
          </ac:picMkLst>
        </pc:picChg>
      </pc:sldChg>
      <pc:sldChg chg="addSp delSp modSp mod setBg setClrOvrMap">
        <pc:chgData name="Surendra Reddy" userId="94d0c0fd1081e047" providerId="LiveId" clId="{431FC595-50B3-4446-9BBB-B38B290931BE}" dt="2025-04-11T12:31:05.484" v="145" actId="26606"/>
        <pc:sldMkLst>
          <pc:docMk/>
          <pc:sldMk cId="0" sldId="267"/>
        </pc:sldMkLst>
        <pc:spChg chg="mod">
          <ac:chgData name="Surendra Reddy" userId="94d0c0fd1081e047" providerId="LiveId" clId="{431FC595-50B3-4446-9BBB-B38B290931BE}" dt="2025-04-11T12:31:05.484" v="145" actId="26606"/>
          <ac:spMkLst>
            <pc:docMk/>
            <pc:sldMk cId="0" sldId="267"/>
            <ac:spMk id="2" creationId="{00000000-0000-0000-0000-000000000000}"/>
          </ac:spMkLst>
        </pc:spChg>
        <pc:spChg chg="add del">
          <ac:chgData name="Surendra Reddy" userId="94d0c0fd1081e047" providerId="LiveId" clId="{431FC595-50B3-4446-9BBB-B38B290931BE}" dt="2025-04-11T12:31:05.484" v="145" actId="26606"/>
          <ac:spMkLst>
            <pc:docMk/>
            <pc:sldMk cId="0" sldId="267"/>
            <ac:spMk id="3" creationId="{00000000-0000-0000-0000-000000000000}"/>
          </ac:spMkLst>
        </pc:spChg>
        <pc:spChg chg="add">
          <ac:chgData name="Surendra Reddy" userId="94d0c0fd1081e047" providerId="LiveId" clId="{431FC595-50B3-4446-9BBB-B38B290931BE}" dt="2025-04-11T12:31:05.484" v="145" actId="26606"/>
          <ac:spMkLst>
            <pc:docMk/>
            <pc:sldMk cId="0" sldId="267"/>
            <ac:spMk id="9" creationId="{BACC6370-2D7E-4714-9D71-7542949D7D5D}"/>
          </ac:spMkLst>
        </pc:spChg>
        <pc:spChg chg="add">
          <ac:chgData name="Surendra Reddy" userId="94d0c0fd1081e047" providerId="LiveId" clId="{431FC595-50B3-4446-9BBB-B38B290931BE}" dt="2025-04-11T12:31:05.484" v="145" actId="26606"/>
          <ac:spMkLst>
            <pc:docMk/>
            <pc:sldMk cId="0" sldId="267"/>
            <ac:spMk id="11" creationId="{F68B3F68-107C-434F-AA38-110D5EA91B85}"/>
          </ac:spMkLst>
        </pc:spChg>
        <pc:spChg chg="add">
          <ac:chgData name="Surendra Reddy" userId="94d0c0fd1081e047" providerId="LiveId" clId="{431FC595-50B3-4446-9BBB-B38B290931BE}" dt="2025-04-11T12:31:05.484" v="145" actId="26606"/>
          <ac:spMkLst>
            <pc:docMk/>
            <pc:sldMk cId="0" sldId="267"/>
            <ac:spMk id="13" creationId="{AAD0DBB9-1A4B-4391-81D4-CB19F9AB918A}"/>
          </ac:spMkLst>
        </pc:spChg>
        <pc:spChg chg="add">
          <ac:chgData name="Surendra Reddy" userId="94d0c0fd1081e047" providerId="LiveId" clId="{431FC595-50B3-4446-9BBB-B38B290931BE}" dt="2025-04-11T12:31:05.484" v="145" actId="26606"/>
          <ac:spMkLst>
            <pc:docMk/>
            <pc:sldMk cId="0" sldId="267"/>
            <ac:spMk id="15" creationId="{063BBA22-50EA-4C4D-BE05-F1CE4E63AA56}"/>
          </ac:spMkLst>
        </pc:spChg>
        <pc:graphicFrameChg chg="add del">
          <ac:chgData name="Surendra Reddy" userId="94d0c0fd1081e047" providerId="LiveId" clId="{431FC595-50B3-4446-9BBB-B38B290931BE}" dt="2025-04-11T12:31:03.327" v="142" actId="26606"/>
          <ac:graphicFrameMkLst>
            <pc:docMk/>
            <pc:sldMk cId="0" sldId="267"/>
            <ac:graphicFrameMk id="5" creationId="{B7BA7C53-9A61-7FC8-9ADD-686F69BD4CDD}"/>
          </ac:graphicFrameMkLst>
        </pc:graphicFrameChg>
        <pc:graphicFrameChg chg="add del">
          <ac:chgData name="Surendra Reddy" userId="94d0c0fd1081e047" providerId="LiveId" clId="{431FC595-50B3-4446-9BBB-B38B290931BE}" dt="2025-04-11T12:31:05.437" v="144" actId="26606"/>
          <ac:graphicFrameMkLst>
            <pc:docMk/>
            <pc:sldMk cId="0" sldId="267"/>
            <ac:graphicFrameMk id="8" creationId="{E3678B62-2172-8CEF-3926-ED8FB01836E0}"/>
          </ac:graphicFrameMkLst>
        </pc:graphicFrameChg>
        <pc:graphicFrameChg chg="add">
          <ac:chgData name="Surendra Reddy" userId="94d0c0fd1081e047" providerId="LiveId" clId="{431FC595-50B3-4446-9BBB-B38B290931BE}" dt="2025-04-11T12:31:05.484" v="145" actId="26606"/>
          <ac:graphicFrameMkLst>
            <pc:docMk/>
            <pc:sldMk cId="0" sldId="267"/>
            <ac:graphicFrameMk id="10" creationId="{3F605464-B966-B628-B2E9-06E395E68D04}"/>
          </ac:graphicFrameMkLst>
        </pc:graphicFrameChg>
        <pc:picChg chg="add del">
          <ac:chgData name="Surendra Reddy" userId="94d0c0fd1081e047" providerId="LiveId" clId="{431FC595-50B3-4446-9BBB-B38B290931BE}" dt="2025-04-11T12:31:03.327" v="142" actId="26606"/>
          <ac:picMkLst>
            <pc:docMk/>
            <pc:sldMk cId="0" sldId="267"/>
            <ac:picMk id="6" creationId="{FB01010A-870D-CA8D-B5F0-8876F8B33A23}"/>
          </ac:picMkLst>
        </pc:picChg>
      </pc:sldChg>
      <pc:sldChg chg="addSp delSp modSp mod setBg">
        <pc:chgData name="Surendra Reddy" userId="94d0c0fd1081e047" providerId="LiveId" clId="{431FC595-50B3-4446-9BBB-B38B290931BE}" dt="2025-04-11T12:31:24.229" v="146" actId="26606"/>
        <pc:sldMkLst>
          <pc:docMk/>
          <pc:sldMk cId="0" sldId="268"/>
        </pc:sldMkLst>
        <pc:spChg chg="mod">
          <ac:chgData name="Surendra Reddy" userId="94d0c0fd1081e047" providerId="LiveId" clId="{431FC595-50B3-4446-9BBB-B38B290931BE}" dt="2025-04-11T12:31:24.229" v="146" actId="26606"/>
          <ac:spMkLst>
            <pc:docMk/>
            <pc:sldMk cId="0" sldId="268"/>
            <ac:spMk id="2" creationId="{00000000-0000-0000-0000-000000000000}"/>
          </ac:spMkLst>
        </pc:spChg>
        <pc:spChg chg="del">
          <ac:chgData name="Surendra Reddy" userId="94d0c0fd1081e047" providerId="LiveId" clId="{431FC595-50B3-4446-9BBB-B38B290931BE}" dt="2025-04-11T12:31:24.229" v="146" actId="26606"/>
          <ac:spMkLst>
            <pc:docMk/>
            <pc:sldMk cId="0" sldId="268"/>
            <ac:spMk id="3" creationId="{00000000-0000-0000-0000-000000000000}"/>
          </ac:spMkLst>
        </pc:spChg>
        <pc:spChg chg="add">
          <ac:chgData name="Surendra Reddy" userId="94d0c0fd1081e047" providerId="LiveId" clId="{431FC595-50B3-4446-9BBB-B38B290931BE}" dt="2025-04-11T12:31:24.229" v="146" actId="26606"/>
          <ac:spMkLst>
            <pc:docMk/>
            <pc:sldMk cId="0" sldId="268"/>
            <ac:spMk id="9" creationId="{0C541B88-1AE9-40C3-AFD5-967787C1979F}"/>
          </ac:spMkLst>
        </pc:spChg>
        <pc:spChg chg="add">
          <ac:chgData name="Surendra Reddy" userId="94d0c0fd1081e047" providerId="LiveId" clId="{431FC595-50B3-4446-9BBB-B38B290931BE}" dt="2025-04-11T12:31:24.229" v="146" actId="26606"/>
          <ac:spMkLst>
            <pc:docMk/>
            <pc:sldMk cId="0" sldId="268"/>
            <ac:spMk id="11" creationId="{E5F17139-31EE-46AC-B04F-DBBD852DD6CB}"/>
          </ac:spMkLst>
        </pc:spChg>
        <pc:spChg chg="add">
          <ac:chgData name="Surendra Reddy" userId="94d0c0fd1081e047" providerId="LiveId" clId="{431FC595-50B3-4446-9BBB-B38B290931BE}" dt="2025-04-11T12:31:24.229" v="146" actId="26606"/>
          <ac:spMkLst>
            <pc:docMk/>
            <pc:sldMk cId="0" sldId="268"/>
            <ac:spMk id="17" creationId="{89D16701-DA76-4F72-BB63-E2C3FFBDFE0F}"/>
          </ac:spMkLst>
        </pc:spChg>
        <pc:spChg chg="add">
          <ac:chgData name="Surendra Reddy" userId="94d0c0fd1081e047" providerId="LiveId" clId="{431FC595-50B3-4446-9BBB-B38B290931BE}" dt="2025-04-11T12:31:24.229" v="146" actId="26606"/>
          <ac:spMkLst>
            <pc:docMk/>
            <pc:sldMk cId="0" sldId="268"/>
            <ac:spMk id="19" creationId="{1CC28BE1-9DC6-43FE-9582-39F091098D77}"/>
          </ac:spMkLst>
        </pc:spChg>
        <pc:grpChg chg="add">
          <ac:chgData name="Surendra Reddy" userId="94d0c0fd1081e047" providerId="LiveId" clId="{431FC595-50B3-4446-9BBB-B38B290931BE}" dt="2025-04-11T12:31:24.229" v="146" actId="26606"/>
          <ac:grpSpMkLst>
            <pc:docMk/>
            <pc:sldMk cId="0" sldId="268"/>
            <ac:grpSpMk id="13" creationId="{7CF625D3-71A3-4F30-A096-8EF334E959D0}"/>
          </ac:grpSpMkLst>
        </pc:grpChg>
        <pc:grpChg chg="add">
          <ac:chgData name="Surendra Reddy" userId="94d0c0fd1081e047" providerId="LiveId" clId="{431FC595-50B3-4446-9BBB-B38B290931BE}" dt="2025-04-11T12:31:24.229" v="146" actId="26606"/>
          <ac:grpSpMkLst>
            <pc:docMk/>
            <pc:sldMk cId="0" sldId="268"/>
            <ac:grpSpMk id="21" creationId="{AF9AF3F3-CE0C-4125-BDD7-346487FA0B40}"/>
          </ac:grpSpMkLst>
        </pc:grpChg>
        <pc:graphicFrameChg chg="add">
          <ac:chgData name="Surendra Reddy" userId="94d0c0fd1081e047" providerId="LiveId" clId="{431FC595-50B3-4446-9BBB-B38B290931BE}" dt="2025-04-11T12:31:24.229" v="146" actId="26606"/>
          <ac:graphicFrameMkLst>
            <pc:docMk/>
            <pc:sldMk cId="0" sldId="268"/>
            <ac:graphicFrameMk id="5" creationId="{FC1A316D-DE7F-1CFD-D733-F3D725A4A8F5}"/>
          </ac:graphicFrameMkLst>
        </pc:graphicFrameChg>
      </pc:sldChg>
      <pc:sldChg chg="del">
        <pc:chgData name="Surendra Reddy" userId="94d0c0fd1081e047" providerId="LiveId" clId="{431FC595-50B3-4446-9BBB-B38B290931BE}" dt="2025-04-11T12:31:44.209" v="147" actId="2696"/>
        <pc:sldMkLst>
          <pc:docMk/>
          <pc:sldMk cId="0" sldId="269"/>
        </pc:sldMkLst>
      </pc:sldChg>
      <pc:sldChg chg="addSp delSp modSp new mod ord setBg addAnim delAnim">
        <pc:chgData name="Surendra Reddy" userId="94d0c0fd1081e047" providerId="LiveId" clId="{431FC595-50B3-4446-9BBB-B38B290931BE}" dt="2025-04-11T16:07:02.942" v="226" actId="26606"/>
        <pc:sldMkLst>
          <pc:docMk/>
          <pc:sldMk cId="2564014388" sldId="269"/>
        </pc:sldMkLst>
        <pc:spChg chg="mod">
          <ac:chgData name="Surendra Reddy" userId="94d0c0fd1081e047" providerId="LiveId" clId="{431FC595-50B3-4446-9BBB-B38B290931BE}" dt="2025-04-11T16:07:02.942" v="226" actId="26606"/>
          <ac:spMkLst>
            <pc:docMk/>
            <pc:sldMk cId="2564014388" sldId="269"/>
            <ac:spMk id="2" creationId="{7D2E9EBC-DE70-9E95-24F9-8FF9AD9A6A50}"/>
          </ac:spMkLst>
        </pc:spChg>
        <pc:spChg chg="del">
          <ac:chgData name="Surendra Reddy" userId="94d0c0fd1081e047" providerId="LiveId" clId="{431FC595-50B3-4446-9BBB-B38B290931BE}" dt="2025-04-11T16:06:26.529" v="216" actId="21"/>
          <ac:spMkLst>
            <pc:docMk/>
            <pc:sldMk cId="2564014388" sldId="269"/>
            <ac:spMk id="3" creationId="{903599A4-55C9-1298-E64A-4F9185094B4F}"/>
          </ac:spMkLst>
        </pc:spChg>
        <pc:spChg chg="add del">
          <ac:chgData name="Surendra Reddy" userId="94d0c0fd1081e047" providerId="LiveId" clId="{431FC595-50B3-4446-9BBB-B38B290931BE}" dt="2025-04-11T16:06:40.986" v="218" actId="26606"/>
          <ac:spMkLst>
            <pc:docMk/>
            <pc:sldMk cId="2564014388" sldId="269"/>
            <ac:spMk id="7" creationId="{A93898FF-D987-4B0E-BFB4-85F5EB356D4D}"/>
          </ac:spMkLst>
        </pc:spChg>
        <pc:spChg chg="add del">
          <ac:chgData name="Surendra Reddy" userId="94d0c0fd1081e047" providerId="LiveId" clId="{431FC595-50B3-4446-9BBB-B38B290931BE}" dt="2025-04-11T16:06:40.986" v="218" actId="26606"/>
          <ac:spMkLst>
            <pc:docMk/>
            <pc:sldMk cId="2564014388" sldId="269"/>
            <ac:spMk id="9" creationId="{FEB84055-029C-4E86-8844-D05D96C024BC}"/>
          </ac:spMkLst>
        </pc:spChg>
        <pc:spChg chg="add del">
          <ac:chgData name="Surendra Reddy" userId="94d0c0fd1081e047" providerId="LiveId" clId="{431FC595-50B3-4446-9BBB-B38B290931BE}" dt="2025-04-11T16:06:40.986" v="218" actId="26606"/>
          <ac:spMkLst>
            <pc:docMk/>
            <pc:sldMk cId="2564014388" sldId="269"/>
            <ac:spMk id="13" creationId="{799037F2-4CAF-446B-90DB-1480B247AA69}"/>
          </ac:spMkLst>
        </pc:spChg>
        <pc:spChg chg="add del">
          <ac:chgData name="Surendra Reddy" userId="94d0c0fd1081e047" providerId="LiveId" clId="{431FC595-50B3-4446-9BBB-B38B290931BE}" dt="2025-04-11T16:06:40.986" v="218" actId="26606"/>
          <ac:spMkLst>
            <pc:docMk/>
            <pc:sldMk cId="2564014388" sldId="269"/>
            <ac:spMk id="15" creationId="{7128589C-AF3D-49CF-BD92-C1D1D2F5387F}"/>
          </ac:spMkLst>
        </pc:spChg>
        <pc:spChg chg="add del">
          <ac:chgData name="Surendra Reddy" userId="94d0c0fd1081e047" providerId="LiveId" clId="{431FC595-50B3-4446-9BBB-B38B290931BE}" dt="2025-04-11T16:06:42.761" v="220" actId="26606"/>
          <ac:spMkLst>
            <pc:docMk/>
            <pc:sldMk cId="2564014388" sldId="269"/>
            <ac:spMk id="17" creationId="{FFD48BC7-DC40-47DE-87EE-9F4B6ECB9ABB}"/>
          </ac:spMkLst>
        </pc:spChg>
        <pc:spChg chg="add del">
          <ac:chgData name="Surendra Reddy" userId="94d0c0fd1081e047" providerId="LiveId" clId="{431FC595-50B3-4446-9BBB-B38B290931BE}" dt="2025-04-11T16:06:42.761" v="220" actId="26606"/>
          <ac:spMkLst>
            <pc:docMk/>
            <pc:sldMk cId="2564014388" sldId="269"/>
            <ac:spMk id="18" creationId="{E502BBC7-2C76-46F3-BC24-5985BC13DB88}"/>
          </ac:spMkLst>
        </pc:spChg>
        <pc:spChg chg="add del">
          <ac:chgData name="Surendra Reddy" userId="94d0c0fd1081e047" providerId="LiveId" clId="{431FC595-50B3-4446-9BBB-B38B290931BE}" dt="2025-04-11T16:06:42.761" v="220" actId="26606"/>
          <ac:spMkLst>
            <pc:docMk/>
            <pc:sldMk cId="2564014388" sldId="269"/>
            <ac:spMk id="19" creationId="{C7F28D52-2A5F-4D23-81AE-7CB8B591C7AF}"/>
          </ac:spMkLst>
        </pc:spChg>
        <pc:spChg chg="add del">
          <ac:chgData name="Surendra Reddy" userId="94d0c0fd1081e047" providerId="LiveId" clId="{431FC595-50B3-4446-9BBB-B38B290931BE}" dt="2025-04-11T16:06:42.761" v="220" actId="26606"/>
          <ac:spMkLst>
            <pc:docMk/>
            <pc:sldMk cId="2564014388" sldId="269"/>
            <ac:spMk id="20" creationId="{3629484E-3792-4B3D-89AD-7C8A1ED0E0D4}"/>
          </ac:spMkLst>
        </pc:spChg>
        <pc:spChg chg="add del">
          <ac:chgData name="Surendra Reddy" userId="94d0c0fd1081e047" providerId="LiveId" clId="{431FC595-50B3-4446-9BBB-B38B290931BE}" dt="2025-04-11T16:06:56.911" v="222" actId="26606"/>
          <ac:spMkLst>
            <pc:docMk/>
            <pc:sldMk cId="2564014388" sldId="269"/>
            <ac:spMk id="22" creationId="{A93898FF-D987-4B0E-BFB4-85F5EB356D4D}"/>
          </ac:spMkLst>
        </pc:spChg>
        <pc:spChg chg="add del">
          <ac:chgData name="Surendra Reddy" userId="94d0c0fd1081e047" providerId="LiveId" clId="{431FC595-50B3-4446-9BBB-B38B290931BE}" dt="2025-04-11T16:06:56.911" v="222" actId="26606"/>
          <ac:spMkLst>
            <pc:docMk/>
            <pc:sldMk cId="2564014388" sldId="269"/>
            <ac:spMk id="23" creationId="{FEB84055-029C-4E86-8844-D05D96C024BC}"/>
          </ac:spMkLst>
        </pc:spChg>
        <pc:spChg chg="add del">
          <ac:chgData name="Surendra Reddy" userId="94d0c0fd1081e047" providerId="LiveId" clId="{431FC595-50B3-4446-9BBB-B38B290931BE}" dt="2025-04-11T16:06:56.911" v="222" actId="26606"/>
          <ac:spMkLst>
            <pc:docMk/>
            <pc:sldMk cId="2564014388" sldId="269"/>
            <ac:spMk id="25" creationId="{799037F2-4CAF-446B-90DB-1480B247AA69}"/>
          </ac:spMkLst>
        </pc:spChg>
        <pc:spChg chg="add del">
          <ac:chgData name="Surendra Reddy" userId="94d0c0fd1081e047" providerId="LiveId" clId="{431FC595-50B3-4446-9BBB-B38B290931BE}" dt="2025-04-11T16:06:56.911" v="222" actId="26606"/>
          <ac:spMkLst>
            <pc:docMk/>
            <pc:sldMk cId="2564014388" sldId="269"/>
            <ac:spMk id="26" creationId="{7128589C-AF3D-49CF-BD92-C1D1D2F5387F}"/>
          </ac:spMkLst>
        </pc:spChg>
        <pc:spChg chg="add del">
          <ac:chgData name="Surendra Reddy" userId="94d0c0fd1081e047" providerId="LiveId" clId="{431FC595-50B3-4446-9BBB-B38B290931BE}" dt="2025-04-11T16:07:02.924" v="225" actId="26606"/>
          <ac:spMkLst>
            <pc:docMk/>
            <pc:sldMk cId="2564014388" sldId="269"/>
            <ac:spMk id="28" creationId="{9C7E0A2C-7C0A-4AAC-B3B0-6C12B2EBAE05}"/>
          </ac:spMkLst>
        </pc:spChg>
        <pc:spChg chg="add del">
          <ac:chgData name="Surendra Reddy" userId="94d0c0fd1081e047" providerId="LiveId" clId="{431FC595-50B3-4446-9BBB-B38B290931BE}" dt="2025-04-11T16:07:02.924" v="225" actId="26606"/>
          <ac:spMkLst>
            <pc:docMk/>
            <pc:sldMk cId="2564014388" sldId="269"/>
            <ac:spMk id="29" creationId="{5EB7D2A2-F448-44D4-938C-DC84CBCB3B1E}"/>
          </ac:spMkLst>
        </pc:spChg>
        <pc:spChg chg="add del">
          <ac:chgData name="Surendra Reddy" userId="94d0c0fd1081e047" providerId="LiveId" clId="{431FC595-50B3-4446-9BBB-B38B290931BE}" dt="2025-04-11T16:07:02.924" v="225" actId="26606"/>
          <ac:spMkLst>
            <pc:docMk/>
            <pc:sldMk cId="2564014388" sldId="269"/>
            <ac:spMk id="30" creationId="{871AEA07-1E14-44B4-8E55-64EF049CD66F}"/>
          </ac:spMkLst>
        </pc:spChg>
        <pc:spChg chg="add">
          <ac:chgData name="Surendra Reddy" userId="94d0c0fd1081e047" providerId="LiveId" clId="{431FC595-50B3-4446-9BBB-B38B290931BE}" dt="2025-04-11T16:07:02.942" v="226" actId="26606"/>
          <ac:spMkLst>
            <pc:docMk/>
            <pc:sldMk cId="2564014388" sldId="269"/>
            <ac:spMk id="33" creationId="{74751229-0244-4FBB-BED1-407467F4C951}"/>
          </ac:spMkLst>
        </pc:spChg>
        <pc:picChg chg="add">
          <ac:chgData name="Surendra Reddy" userId="94d0c0fd1081e047" providerId="LiveId" clId="{431FC595-50B3-4446-9BBB-B38B290931BE}" dt="2025-04-11T16:07:02.942" v="226" actId="26606"/>
          <ac:picMkLst>
            <pc:docMk/>
            <pc:sldMk cId="2564014388" sldId="269"/>
            <ac:picMk id="6" creationId="{378D4DF5-0553-93CD-B34E-DC4CAF32D2FC}"/>
          </ac:picMkLst>
        </pc:picChg>
        <pc:picChg chg="add">
          <ac:chgData name="Surendra Reddy" userId="94d0c0fd1081e047" providerId="LiveId" clId="{431FC595-50B3-4446-9BBB-B38B290931BE}" dt="2025-04-11T16:07:02.942" v="226" actId="26606"/>
          <ac:picMkLst>
            <pc:docMk/>
            <pc:sldMk cId="2564014388" sldId="269"/>
            <ac:picMk id="8" creationId="{2E4E1C73-1A71-42F2-8802-3D24CCD07A7D}"/>
          </ac:picMkLst>
        </pc:picChg>
        <pc:picChg chg="add del">
          <ac:chgData name="Surendra Reddy" userId="94d0c0fd1081e047" providerId="LiveId" clId="{431FC595-50B3-4446-9BBB-B38B290931BE}" dt="2025-04-11T16:06:40.986" v="218" actId="26606"/>
          <ac:picMkLst>
            <pc:docMk/>
            <pc:sldMk cId="2564014388" sldId="269"/>
            <ac:picMk id="11" creationId="{8A2842C0-6210-4FDB-B1FF-C14C927377FB}"/>
          </ac:picMkLst>
        </pc:picChg>
        <pc:picChg chg="add del">
          <ac:chgData name="Surendra Reddy" userId="94d0c0fd1081e047" providerId="LiveId" clId="{431FC595-50B3-4446-9BBB-B38B290931BE}" dt="2025-04-11T16:06:56.911" v="222" actId="26606"/>
          <ac:picMkLst>
            <pc:docMk/>
            <pc:sldMk cId="2564014388" sldId="269"/>
            <ac:picMk id="24" creationId="{8A2842C0-6210-4FDB-B1FF-C14C927377FB}"/>
          </ac:picMkLst>
        </pc:picChg>
        <pc:cxnChg chg="add del">
          <ac:chgData name="Surendra Reddy" userId="94d0c0fd1081e047" providerId="LiveId" clId="{431FC595-50B3-4446-9BBB-B38B290931BE}" dt="2025-04-11T16:07:02.924" v="225" actId="26606"/>
          <ac:cxnSpMkLst>
            <pc:docMk/>
            <pc:sldMk cId="2564014388" sldId="269"/>
            <ac:cxnSpMk id="31" creationId="{F7C8EA93-3210-4C62-99E9-153C275E3A87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F98366-78EC-4809-8B55-C29B00AC6C2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0EF54C-145E-403F-809A-DBA984170C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EDA = Exploratory Data Analysis.</a:t>
          </a:r>
        </a:p>
      </dgm:t>
    </dgm:pt>
    <dgm:pt modelId="{97522CEA-A810-45A8-AA32-7E17FB686627}" type="parTrans" cxnId="{E29070BF-9C58-4E6D-A377-D05EFA865792}">
      <dgm:prSet/>
      <dgm:spPr/>
      <dgm:t>
        <a:bodyPr/>
        <a:lstStyle/>
        <a:p>
          <a:endParaRPr lang="en-US"/>
        </a:p>
      </dgm:t>
    </dgm:pt>
    <dgm:pt modelId="{67B8B1BD-6FA7-456D-810C-B6D549A56EC6}" type="sibTrans" cxnId="{E29070BF-9C58-4E6D-A377-D05EFA865792}">
      <dgm:prSet/>
      <dgm:spPr/>
      <dgm:t>
        <a:bodyPr/>
        <a:lstStyle/>
        <a:p>
          <a:endParaRPr lang="en-US"/>
        </a:p>
      </dgm:t>
    </dgm:pt>
    <dgm:pt modelId="{A43B0820-5ADA-4655-AE65-E4BFAEFE61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Identifies trends, patterns, and outliers.</a:t>
          </a:r>
        </a:p>
      </dgm:t>
    </dgm:pt>
    <dgm:pt modelId="{650FC03F-40D8-4602-B338-33E730B3659D}" type="parTrans" cxnId="{06D411FF-A517-4F69-9F6C-803F49AC8618}">
      <dgm:prSet/>
      <dgm:spPr/>
      <dgm:t>
        <a:bodyPr/>
        <a:lstStyle/>
        <a:p>
          <a:endParaRPr lang="en-US"/>
        </a:p>
      </dgm:t>
    </dgm:pt>
    <dgm:pt modelId="{6F270F0D-CD7E-4F18-9866-7A64C49964E0}" type="sibTrans" cxnId="{06D411FF-A517-4F69-9F6C-803F49AC8618}">
      <dgm:prSet/>
      <dgm:spPr/>
      <dgm:t>
        <a:bodyPr/>
        <a:lstStyle/>
        <a:p>
          <a:endParaRPr lang="en-US"/>
        </a:p>
      </dgm:t>
    </dgm:pt>
    <dgm:pt modelId="{38766F93-9EBC-4F92-8A6F-AA30809272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 tools: histograms, boxplots, scatter plots.</a:t>
          </a:r>
        </a:p>
      </dgm:t>
    </dgm:pt>
    <dgm:pt modelId="{BB6D58C1-9715-447A-A6D4-A4E911DAE159}" type="parTrans" cxnId="{97CC2897-C94B-4E12-88CD-6B10311656AF}">
      <dgm:prSet/>
      <dgm:spPr/>
      <dgm:t>
        <a:bodyPr/>
        <a:lstStyle/>
        <a:p>
          <a:endParaRPr lang="en-US"/>
        </a:p>
      </dgm:t>
    </dgm:pt>
    <dgm:pt modelId="{11B61748-2D0D-4CD3-B2D8-658DBDFBB33B}" type="sibTrans" cxnId="{97CC2897-C94B-4E12-88CD-6B10311656AF}">
      <dgm:prSet/>
      <dgm:spPr/>
      <dgm:t>
        <a:bodyPr/>
        <a:lstStyle/>
        <a:p>
          <a:endParaRPr lang="en-US"/>
        </a:p>
      </dgm:t>
    </dgm:pt>
    <dgm:pt modelId="{1318F91E-1B8E-43A4-A31E-38C6384895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Reveals key relationships in data.</a:t>
          </a:r>
        </a:p>
      </dgm:t>
    </dgm:pt>
    <dgm:pt modelId="{04AECB93-01D0-4089-8866-03B23C7782FE}" type="parTrans" cxnId="{E291F32A-24DE-46F1-AD74-7985AEF54495}">
      <dgm:prSet/>
      <dgm:spPr/>
      <dgm:t>
        <a:bodyPr/>
        <a:lstStyle/>
        <a:p>
          <a:endParaRPr lang="en-US"/>
        </a:p>
      </dgm:t>
    </dgm:pt>
    <dgm:pt modelId="{065E3162-9AD1-4748-9267-4BFA13489DA3}" type="sibTrans" cxnId="{E291F32A-24DE-46F1-AD74-7985AEF54495}">
      <dgm:prSet/>
      <dgm:spPr/>
      <dgm:t>
        <a:bodyPr/>
        <a:lstStyle/>
        <a:p>
          <a:endParaRPr lang="en-US"/>
        </a:p>
      </dgm:t>
    </dgm:pt>
    <dgm:pt modelId="{2E4C7173-ACDE-49B2-A238-8F256C185C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Helps with cleaning and feature engineering.</a:t>
          </a:r>
        </a:p>
      </dgm:t>
    </dgm:pt>
    <dgm:pt modelId="{5851DB65-9613-4E1B-B858-79E5432C589A}" type="parTrans" cxnId="{05654A0F-079C-4B36-9526-92CB37911531}">
      <dgm:prSet/>
      <dgm:spPr/>
      <dgm:t>
        <a:bodyPr/>
        <a:lstStyle/>
        <a:p>
          <a:endParaRPr lang="en-US"/>
        </a:p>
      </dgm:t>
    </dgm:pt>
    <dgm:pt modelId="{A17D31F2-8F65-4D70-B685-FCC0680B91A7}" type="sibTrans" cxnId="{05654A0F-079C-4B36-9526-92CB37911531}">
      <dgm:prSet/>
      <dgm:spPr/>
      <dgm:t>
        <a:bodyPr/>
        <a:lstStyle/>
        <a:p>
          <a:endParaRPr lang="en-US"/>
        </a:p>
      </dgm:t>
    </dgm:pt>
    <dgm:pt modelId="{2A170802-7CB8-40DF-9E45-9E7AD07F3C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Supports strategic decision-making.</a:t>
          </a:r>
        </a:p>
      </dgm:t>
    </dgm:pt>
    <dgm:pt modelId="{B6D8EC6D-FB1E-40FC-B36D-2847F173FC32}" type="parTrans" cxnId="{062858F8-E3AC-4413-8D19-B07988D423DB}">
      <dgm:prSet/>
      <dgm:spPr/>
      <dgm:t>
        <a:bodyPr/>
        <a:lstStyle/>
        <a:p>
          <a:endParaRPr lang="en-US"/>
        </a:p>
      </dgm:t>
    </dgm:pt>
    <dgm:pt modelId="{B2D44C09-FE98-48D3-8EA1-0EEFC755451B}" type="sibTrans" cxnId="{062858F8-E3AC-4413-8D19-B07988D423DB}">
      <dgm:prSet/>
      <dgm:spPr/>
      <dgm:t>
        <a:bodyPr/>
        <a:lstStyle/>
        <a:p>
          <a:endParaRPr lang="en-US"/>
        </a:p>
      </dgm:t>
    </dgm:pt>
    <dgm:pt modelId="{C21A99DD-FFC6-4181-BE78-AAF76CF07B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Improves understanding before modeling.</a:t>
          </a:r>
        </a:p>
      </dgm:t>
    </dgm:pt>
    <dgm:pt modelId="{DFD54368-16CA-4CA2-AF24-CDFE2CE51F71}" type="parTrans" cxnId="{181369C9-EEA2-4E22-83D0-0A2818A8A721}">
      <dgm:prSet/>
      <dgm:spPr/>
      <dgm:t>
        <a:bodyPr/>
        <a:lstStyle/>
        <a:p>
          <a:endParaRPr lang="en-US"/>
        </a:p>
      </dgm:t>
    </dgm:pt>
    <dgm:pt modelId="{DC0C762B-C576-4921-9127-484FB149BCC0}" type="sibTrans" cxnId="{181369C9-EEA2-4E22-83D0-0A2818A8A721}">
      <dgm:prSet/>
      <dgm:spPr/>
      <dgm:t>
        <a:bodyPr/>
        <a:lstStyle/>
        <a:p>
          <a:endParaRPr lang="en-US"/>
        </a:p>
      </dgm:t>
    </dgm:pt>
    <dgm:pt modelId="{A43F5C02-EC1D-4113-B244-3B6309A75221}" type="pres">
      <dgm:prSet presAssocID="{1BF98366-78EC-4809-8B55-C29B00AC6C2E}" presName="root" presStyleCnt="0">
        <dgm:presLayoutVars>
          <dgm:dir/>
          <dgm:resizeHandles val="exact"/>
        </dgm:presLayoutVars>
      </dgm:prSet>
      <dgm:spPr/>
    </dgm:pt>
    <dgm:pt modelId="{65AA2632-7CE2-42D0-9B3B-698DA38696E8}" type="pres">
      <dgm:prSet presAssocID="{580EF54C-145E-403F-809A-DBA984170C72}" presName="compNode" presStyleCnt="0"/>
      <dgm:spPr/>
    </dgm:pt>
    <dgm:pt modelId="{460D2C1D-DC18-461A-B636-65D7A8FB21A4}" type="pres">
      <dgm:prSet presAssocID="{580EF54C-145E-403F-809A-DBA984170C72}" presName="bgRect" presStyleLbl="bgShp" presStyleIdx="0" presStyleCnt="7"/>
      <dgm:spPr/>
    </dgm:pt>
    <dgm:pt modelId="{157E0465-DAE4-4223-95FF-406EA3E58E25}" type="pres">
      <dgm:prSet presAssocID="{580EF54C-145E-403F-809A-DBA984170C7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D61733F-9869-409D-928C-26E939904B4B}" type="pres">
      <dgm:prSet presAssocID="{580EF54C-145E-403F-809A-DBA984170C72}" presName="spaceRect" presStyleCnt="0"/>
      <dgm:spPr/>
    </dgm:pt>
    <dgm:pt modelId="{B7B23618-77C6-4C36-866D-4370BADD4594}" type="pres">
      <dgm:prSet presAssocID="{580EF54C-145E-403F-809A-DBA984170C72}" presName="parTx" presStyleLbl="revTx" presStyleIdx="0" presStyleCnt="7">
        <dgm:presLayoutVars>
          <dgm:chMax val="0"/>
          <dgm:chPref val="0"/>
        </dgm:presLayoutVars>
      </dgm:prSet>
      <dgm:spPr/>
    </dgm:pt>
    <dgm:pt modelId="{F47E9A20-8842-40CA-AF6C-EADE9ED40980}" type="pres">
      <dgm:prSet presAssocID="{67B8B1BD-6FA7-456D-810C-B6D549A56EC6}" presName="sibTrans" presStyleCnt="0"/>
      <dgm:spPr/>
    </dgm:pt>
    <dgm:pt modelId="{F5882AA9-CE50-4006-ABDB-4E803B9B011D}" type="pres">
      <dgm:prSet presAssocID="{A43B0820-5ADA-4655-AE65-E4BFAEFE6146}" presName="compNode" presStyleCnt="0"/>
      <dgm:spPr/>
    </dgm:pt>
    <dgm:pt modelId="{069E1E28-24C9-44E3-9E9F-0576F10C30F7}" type="pres">
      <dgm:prSet presAssocID="{A43B0820-5ADA-4655-AE65-E4BFAEFE6146}" presName="bgRect" presStyleLbl="bgShp" presStyleIdx="1" presStyleCnt="7"/>
      <dgm:spPr/>
    </dgm:pt>
    <dgm:pt modelId="{3588FB56-6500-4D6A-A60F-87AF43A6CFAC}" type="pres">
      <dgm:prSet presAssocID="{A43B0820-5ADA-4655-AE65-E4BFAEFE614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A932202-9DD6-47B0-AB88-4BB43E720F39}" type="pres">
      <dgm:prSet presAssocID="{A43B0820-5ADA-4655-AE65-E4BFAEFE6146}" presName="spaceRect" presStyleCnt="0"/>
      <dgm:spPr/>
    </dgm:pt>
    <dgm:pt modelId="{B73A5940-9034-4852-83FC-FE1DA852C896}" type="pres">
      <dgm:prSet presAssocID="{A43B0820-5ADA-4655-AE65-E4BFAEFE6146}" presName="parTx" presStyleLbl="revTx" presStyleIdx="1" presStyleCnt="7">
        <dgm:presLayoutVars>
          <dgm:chMax val="0"/>
          <dgm:chPref val="0"/>
        </dgm:presLayoutVars>
      </dgm:prSet>
      <dgm:spPr/>
    </dgm:pt>
    <dgm:pt modelId="{A48F2AB9-F408-4EF1-9600-A9D6928DBEE4}" type="pres">
      <dgm:prSet presAssocID="{6F270F0D-CD7E-4F18-9866-7A64C49964E0}" presName="sibTrans" presStyleCnt="0"/>
      <dgm:spPr/>
    </dgm:pt>
    <dgm:pt modelId="{3866342E-E52B-4293-A8CE-A552CAD47040}" type="pres">
      <dgm:prSet presAssocID="{38766F93-9EBC-4F92-8A6F-AA30809272E2}" presName="compNode" presStyleCnt="0"/>
      <dgm:spPr/>
    </dgm:pt>
    <dgm:pt modelId="{88C264B2-2C56-4CB0-AFB2-66A7F0248563}" type="pres">
      <dgm:prSet presAssocID="{38766F93-9EBC-4F92-8A6F-AA30809272E2}" presName="bgRect" presStyleLbl="bgShp" presStyleIdx="2" presStyleCnt="7"/>
      <dgm:spPr/>
    </dgm:pt>
    <dgm:pt modelId="{9F654E21-1A86-47DB-911E-A13BA6C03CE7}" type="pres">
      <dgm:prSet presAssocID="{38766F93-9EBC-4F92-8A6F-AA30809272E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8CC451AD-D7C2-4893-AEAD-683819B35138}" type="pres">
      <dgm:prSet presAssocID="{38766F93-9EBC-4F92-8A6F-AA30809272E2}" presName="spaceRect" presStyleCnt="0"/>
      <dgm:spPr/>
    </dgm:pt>
    <dgm:pt modelId="{765D4A78-639D-409F-BE89-A2E0646FDC90}" type="pres">
      <dgm:prSet presAssocID="{38766F93-9EBC-4F92-8A6F-AA30809272E2}" presName="parTx" presStyleLbl="revTx" presStyleIdx="2" presStyleCnt="7">
        <dgm:presLayoutVars>
          <dgm:chMax val="0"/>
          <dgm:chPref val="0"/>
        </dgm:presLayoutVars>
      </dgm:prSet>
      <dgm:spPr/>
    </dgm:pt>
    <dgm:pt modelId="{B9B4501F-6ECA-46BA-9F5D-AE3BE92BBCC6}" type="pres">
      <dgm:prSet presAssocID="{11B61748-2D0D-4CD3-B2D8-658DBDFBB33B}" presName="sibTrans" presStyleCnt="0"/>
      <dgm:spPr/>
    </dgm:pt>
    <dgm:pt modelId="{D6BE1E1C-768F-4488-BE29-17E1670DA3E6}" type="pres">
      <dgm:prSet presAssocID="{1318F91E-1B8E-43A4-A31E-38C6384895D8}" presName="compNode" presStyleCnt="0"/>
      <dgm:spPr/>
    </dgm:pt>
    <dgm:pt modelId="{58D34926-B80E-491E-B2D1-15EF358DE1EC}" type="pres">
      <dgm:prSet presAssocID="{1318F91E-1B8E-43A4-A31E-38C6384895D8}" presName="bgRect" presStyleLbl="bgShp" presStyleIdx="3" presStyleCnt="7"/>
      <dgm:spPr/>
    </dgm:pt>
    <dgm:pt modelId="{DA4B5D97-3E82-4D1B-95D8-CE02EE632AC9}" type="pres">
      <dgm:prSet presAssocID="{1318F91E-1B8E-43A4-A31E-38C6384895D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B38CE775-FC0F-488C-B423-DDFDFE5A3586}" type="pres">
      <dgm:prSet presAssocID="{1318F91E-1B8E-43A4-A31E-38C6384895D8}" presName="spaceRect" presStyleCnt="0"/>
      <dgm:spPr/>
    </dgm:pt>
    <dgm:pt modelId="{B216629D-4CFC-4FEE-B794-58B4486A65A1}" type="pres">
      <dgm:prSet presAssocID="{1318F91E-1B8E-43A4-A31E-38C6384895D8}" presName="parTx" presStyleLbl="revTx" presStyleIdx="3" presStyleCnt="7">
        <dgm:presLayoutVars>
          <dgm:chMax val="0"/>
          <dgm:chPref val="0"/>
        </dgm:presLayoutVars>
      </dgm:prSet>
      <dgm:spPr/>
    </dgm:pt>
    <dgm:pt modelId="{C60644E4-1AEC-4184-8D6A-9619C683D5D2}" type="pres">
      <dgm:prSet presAssocID="{065E3162-9AD1-4748-9267-4BFA13489DA3}" presName="sibTrans" presStyleCnt="0"/>
      <dgm:spPr/>
    </dgm:pt>
    <dgm:pt modelId="{2DE2AC60-375E-432A-BC62-E761F78017AC}" type="pres">
      <dgm:prSet presAssocID="{2E4C7173-ACDE-49B2-A238-8F256C185C65}" presName="compNode" presStyleCnt="0"/>
      <dgm:spPr/>
    </dgm:pt>
    <dgm:pt modelId="{8DF69006-BEF7-49EB-8BB8-69F3EFC78BD2}" type="pres">
      <dgm:prSet presAssocID="{2E4C7173-ACDE-49B2-A238-8F256C185C65}" presName="bgRect" presStyleLbl="bgShp" presStyleIdx="4" presStyleCnt="7"/>
      <dgm:spPr/>
    </dgm:pt>
    <dgm:pt modelId="{D5CD4295-9F5C-48CA-B489-A6E09BD99133}" type="pres">
      <dgm:prSet presAssocID="{2E4C7173-ACDE-49B2-A238-8F256C185C6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E3FE614C-9DFC-4E50-AA4A-1D61C6C2EA31}" type="pres">
      <dgm:prSet presAssocID="{2E4C7173-ACDE-49B2-A238-8F256C185C65}" presName="spaceRect" presStyleCnt="0"/>
      <dgm:spPr/>
    </dgm:pt>
    <dgm:pt modelId="{38C94681-DE72-4857-9342-43331C4FB43D}" type="pres">
      <dgm:prSet presAssocID="{2E4C7173-ACDE-49B2-A238-8F256C185C65}" presName="parTx" presStyleLbl="revTx" presStyleIdx="4" presStyleCnt="7">
        <dgm:presLayoutVars>
          <dgm:chMax val="0"/>
          <dgm:chPref val="0"/>
        </dgm:presLayoutVars>
      </dgm:prSet>
      <dgm:spPr/>
    </dgm:pt>
    <dgm:pt modelId="{03E8F328-E3BC-42AF-B7A5-05F7CB89E3F3}" type="pres">
      <dgm:prSet presAssocID="{A17D31F2-8F65-4D70-B685-FCC0680B91A7}" presName="sibTrans" presStyleCnt="0"/>
      <dgm:spPr/>
    </dgm:pt>
    <dgm:pt modelId="{159B0F0C-EFAE-4A2F-A055-487E871603B0}" type="pres">
      <dgm:prSet presAssocID="{2A170802-7CB8-40DF-9E45-9E7AD07F3CC4}" presName="compNode" presStyleCnt="0"/>
      <dgm:spPr/>
    </dgm:pt>
    <dgm:pt modelId="{2D9A3DC6-B0A6-4E0E-8F79-0911816C1BCA}" type="pres">
      <dgm:prSet presAssocID="{2A170802-7CB8-40DF-9E45-9E7AD07F3CC4}" presName="bgRect" presStyleLbl="bgShp" presStyleIdx="5" presStyleCnt="7"/>
      <dgm:spPr/>
    </dgm:pt>
    <dgm:pt modelId="{6796451E-FE2B-42C7-AADF-7163CA7E51B5}" type="pres">
      <dgm:prSet presAssocID="{2A170802-7CB8-40DF-9E45-9E7AD07F3CC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551179C-B2C4-41AB-950B-A45D4A4329F7}" type="pres">
      <dgm:prSet presAssocID="{2A170802-7CB8-40DF-9E45-9E7AD07F3CC4}" presName="spaceRect" presStyleCnt="0"/>
      <dgm:spPr/>
    </dgm:pt>
    <dgm:pt modelId="{211A96E4-D450-4ECE-9CCB-55B13B03BD8C}" type="pres">
      <dgm:prSet presAssocID="{2A170802-7CB8-40DF-9E45-9E7AD07F3CC4}" presName="parTx" presStyleLbl="revTx" presStyleIdx="5" presStyleCnt="7">
        <dgm:presLayoutVars>
          <dgm:chMax val="0"/>
          <dgm:chPref val="0"/>
        </dgm:presLayoutVars>
      </dgm:prSet>
      <dgm:spPr/>
    </dgm:pt>
    <dgm:pt modelId="{341756AA-788C-4D6F-BECF-2A300EA9DA68}" type="pres">
      <dgm:prSet presAssocID="{B2D44C09-FE98-48D3-8EA1-0EEFC755451B}" presName="sibTrans" presStyleCnt="0"/>
      <dgm:spPr/>
    </dgm:pt>
    <dgm:pt modelId="{EEC76C52-5DEA-4A9C-A5CD-C44F16A32E4B}" type="pres">
      <dgm:prSet presAssocID="{C21A99DD-FFC6-4181-BE78-AAF76CF07B2E}" presName="compNode" presStyleCnt="0"/>
      <dgm:spPr/>
    </dgm:pt>
    <dgm:pt modelId="{29FFDCCF-BDB8-4EC5-A90C-DD3F610A28C4}" type="pres">
      <dgm:prSet presAssocID="{C21A99DD-FFC6-4181-BE78-AAF76CF07B2E}" presName="bgRect" presStyleLbl="bgShp" presStyleIdx="6" presStyleCnt="7"/>
      <dgm:spPr/>
    </dgm:pt>
    <dgm:pt modelId="{55B74A4E-0E5B-443D-8A9E-DC2698F7FF18}" type="pres">
      <dgm:prSet presAssocID="{C21A99DD-FFC6-4181-BE78-AAF76CF07B2E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6CB2A8A-447A-4EDE-AAED-5EDC2FAEAD29}" type="pres">
      <dgm:prSet presAssocID="{C21A99DD-FFC6-4181-BE78-AAF76CF07B2E}" presName="spaceRect" presStyleCnt="0"/>
      <dgm:spPr/>
    </dgm:pt>
    <dgm:pt modelId="{20ADCA16-B40A-4373-BF9F-5FC814556CF0}" type="pres">
      <dgm:prSet presAssocID="{C21A99DD-FFC6-4181-BE78-AAF76CF07B2E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5654A0F-079C-4B36-9526-92CB37911531}" srcId="{1BF98366-78EC-4809-8B55-C29B00AC6C2E}" destId="{2E4C7173-ACDE-49B2-A238-8F256C185C65}" srcOrd="4" destOrd="0" parTransId="{5851DB65-9613-4E1B-B858-79E5432C589A}" sibTransId="{A17D31F2-8F65-4D70-B685-FCC0680B91A7}"/>
    <dgm:cxn modelId="{E291F32A-24DE-46F1-AD74-7985AEF54495}" srcId="{1BF98366-78EC-4809-8B55-C29B00AC6C2E}" destId="{1318F91E-1B8E-43A4-A31E-38C6384895D8}" srcOrd="3" destOrd="0" parTransId="{04AECB93-01D0-4089-8866-03B23C7782FE}" sibTransId="{065E3162-9AD1-4748-9267-4BFA13489DA3}"/>
    <dgm:cxn modelId="{BA198331-9613-43BE-B384-2ACB2F91D283}" type="presOf" srcId="{38766F93-9EBC-4F92-8A6F-AA30809272E2}" destId="{765D4A78-639D-409F-BE89-A2E0646FDC90}" srcOrd="0" destOrd="0" presId="urn:microsoft.com/office/officeart/2018/2/layout/IconVerticalSolidList"/>
    <dgm:cxn modelId="{375CA144-EBA5-41F4-A7A3-4A297259A661}" type="presOf" srcId="{2A170802-7CB8-40DF-9E45-9E7AD07F3CC4}" destId="{211A96E4-D450-4ECE-9CCB-55B13B03BD8C}" srcOrd="0" destOrd="0" presId="urn:microsoft.com/office/officeart/2018/2/layout/IconVerticalSolidList"/>
    <dgm:cxn modelId="{2BEC757F-56FD-4B93-A3D8-B4183B67C8E5}" type="presOf" srcId="{580EF54C-145E-403F-809A-DBA984170C72}" destId="{B7B23618-77C6-4C36-866D-4370BADD4594}" srcOrd="0" destOrd="0" presId="urn:microsoft.com/office/officeart/2018/2/layout/IconVerticalSolidList"/>
    <dgm:cxn modelId="{43FBC28B-4FA9-42CB-90E0-CDA4C07D6B75}" type="presOf" srcId="{1318F91E-1B8E-43A4-A31E-38C6384895D8}" destId="{B216629D-4CFC-4FEE-B794-58B4486A65A1}" srcOrd="0" destOrd="0" presId="urn:microsoft.com/office/officeart/2018/2/layout/IconVerticalSolidList"/>
    <dgm:cxn modelId="{0F3E9290-6161-4190-B1A5-E7F0F3A0C15E}" type="presOf" srcId="{1BF98366-78EC-4809-8B55-C29B00AC6C2E}" destId="{A43F5C02-EC1D-4113-B244-3B6309A75221}" srcOrd="0" destOrd="0" presId="urn:microsoft.com/office/officeart/2018/2/layout/IconVerticalSolidList"/>
    <dgm:cxn modelId="{97CC2897-C94B-4E12-88CD-6B10311656AF}" srcId="{1BF98366-78EC-4809-8B55-C29B00AC6C2E}" destId="{38766F93-9EBC-4F92-8A6F-AA30809272E2}" srcOrd="2" destOrd="0" parTransId="{BB6D58C1-9715-447A-A6D4-A4E911DAE159}" sibTransId="{11B61748-2D0D-4CD3-B2D8-658DBDFBB33B}"/>
    <dgm:cxn modelId="{E29070BF-9C58-4E6D-A377-D05EFA865792}" srcId="{1BF98366-78EC-4809-8B55-C29B00AC6C2E}" destId="{580EF54C-145E-403F-809A-DBA984170C72}" srcOrd="0" destOrd="0" parTransId="{97522CEA-A810-45A8-AA32-7E17FB686627}" sibTransId="{67B8B1BD-6FA7-456D-810C-B6D549A56EC6}"/>
    <dgm:cxn modelId="{11CB9BC6-C393-4452-9391-E034E3917B1A}" type="presOf" srcId="{2E4C7173-ACDE-49B2-A238-8F256C185C65}" destId="{38C94681-DE72-4857-9342-43331C4FB43D}" srcOrd="0" destOrd="0" presId="urn:microsoft.com/office/officeart/2018/2/layout/IconVerticalSolidList"/>
    <dgm:cxn modelId="{181369C9-EEA2-4E22-83D0-0A2818A8A721}" srcId="{1BF98366-78EC-4809-8B55-C29B00AC6C2E}" destId="{C21A99DD-FFC6-4181-BE78-AAF76CF07B2E}" srcOrd="6" destOrd="0" parTransId="{DFD54368-16CA-4CA2-AF24-CDFE2CE51F71}" sibTransId="{DC0C762B-C576-4921-9127-484FB149BCC0}"/>
    <dgm:cxn modelId="{CEB571DC-2D43-454E-B73C-D2B7E51AE479}" type="presOf" srcId="{C21A99DD-FFC6-4181-BE78-AAF76CF07B2E}" destId="{20ADCA16-B40A-4373-BF9F-5FC814556CF0}" srcOrd="0" destOrd="0" presId="urn:microsoft.com/office/officeart/2018/2/layout/IconVerticalSolidList"/>
    <dgm:cxn modelId="{D25F1CDD-2A12-4E6E-B0A8-8F36C44A286C}" type="presOf" srcId="{A43B0820-5ADA-4655-AE65-E4BFAEFE6146}" destId="{B73A5940-9034-4852-83FC-FE1DA852C896}" srcOrd="0" destOrd="0" presId="urn:microsoft.com/office/officeart/2018/2/layout/IconVerticalSolidList"/>
    <dgm:cxn modelId="{062858F8-E3AC-4413-8D19-B07988D423DB}" srcId="{1BF98366-78EC-4809-8B55-C29B00AC6C2E}" destId="{2A170802-7CB8-40DF-9E45-9E7AD07F3CC4}" srcOrd="5" destOrd="0" parTransId="{B6D8EC6D-FB1E-40FC-B36D-2847F173FC32}" sibTransId="{B2D44C09-FE98-48D3-8EA1-0EEFC755451B}"/>
    <dgm:cxn modelId="{06D411FF-A517-4F69-9F6C-803F49AC8618}" srcId="{1BF98366-78EC-4809-8B55-C29B00AC6C2E}" destId="{A43B0820-5ADA-4655-AE65-E4BFAEFE6146}" srcOrd="1" destOrd="0" parTransId="{650FC03F-40D8-4602-B338-33E730B3659D}" sibTransId="{6F270F0D-CD7E-4F18-9866-7A64C49964E0}"/>
    <dgm:cxn modelId="{C0F32AA3-C726-45D6-8C7B-AD015AB207A8}" type="presParOf" srcId="{A43F5C02-EC1D-4113-B244-3B6309A75221}" destId="{65AA2632-7CE2-42D0-9B3B-698DA38696E8}" srcOrd="0" destOrd="0" presId="urn:microsoft.com/office/officeart/2018/2/layout/IconVerticalSolidList"/>
    <dgm:cxn modelId="{B4044CAE-4808-4C62-8BB9-9C3D5B1D4F2E}" type="presParOf" srcId="{65AA2632-7CE2-42D0-9B3B-698DA38696E8}" destId="{460D2C1D-DC18-461A-B636-65D7A8FB21A4}" srcOrd="0" destOrd="0" presId="urn:microsoft.com/office/officeart/2018/2/layout/IconVerticalSolidList"/>
    <dgm:cxn modelId="{2BC89DE6-ECD3-4BF1-8174-D72EAD02FA8D}" type="presParOf" srcId="{65AA2632-7CE2-42D0-9B3B-698DA38696E8}" destId="{157E0465-DAE4-4223-95FF-406EA3E58E25}" srcOrd="1" destOrd="0" presId="urn:microsoft.com/office/officeart/2018/2/layout/IconVerticalSolidList"/>
    <dgm:cxn modelId="{17832394-7FCD-4DDC-A0F0-40BAEAC6DC7F}" type="presParOf" srcId="{65AA2632-7CE2-42D0-9B3B-698DA38696E8}" destId="{FD61733F-9869-409D-928C-26E939904B4B}" srcOrd="2" destOrd="0" presId="urn:microsoft.com/office/officeart/2018/2/layout/IconVerticalSolidList"/>
    <dgm:cxn modelId="{1A174D02-B4CC-427F-8B14-EA713E34E37C}" type="presParOf" srcId="{65AA2632-7CE2-42D0-9B3B-698DA38696E8}" destId="{B7B23618-77C6-4C36-866D-4370BADD4594}" srcOrd="3" destOrd="0" presId="urn:microsoft.com/office/officeart/2018/2/layout/IconVerticalSolidList"/>
    <dgm:cxn modelId="{E78784AC-CA35-48CF-AAB6-3324B2E1A843}" type="presParOf" srcId="{A43F5C02-EC1D-4113-B244-3B6309A75221}" destId="{F47E9A20-8842-40CA-AF6C-EADE9ED40980}" srcOrd="1" destOrd="0" presId="urn:microsoft.com/office/officeart/2018/2/layout/IconVerticalSolidList"/>
    <dgm:cxn modelId="{A2BA1945-BC45-40EB-B0A8-85B17BFDD0CA}" type="presParOf" srcId="{A43F5C02-EC1D-4113-B244-3B6309A75221}" destId="{F5882AA9-CE50-4006-ABDB-4E803B9B011D}" srcOrd="2" destOrd="0" presId="urn:microsoft.com/office/officeart/2018/2/layout/IconVerticalSolidList"/>
    <dgm:cxn modelId="{D1D5B80C-8DD1-4037-838D-969D80FBAF25}" type="presParOf" srcId="{F5882AA9-CE50-4006-ABDB-4E803B9B011D}" destId="{069E1E28-24C9-44E3-9E9F-0576F10C30F7}" srcOrd="0" destOrd="0" presId="urn:microsoft.com/office/officeart/2018/2/layout/IconVerticalSolidList"/>
    <dgm:cxn modelId="{DE6FA3B0-8C05-4645-843E-A16E76C80A69}" type="presParOf" srcId="{F5882AA9-CE50-4006-ABDB-4E803B9B011D}" destId="{3588FB56-6500-4D6A-A60F-87AF43A6CFAC}" srcOrd="1" destOrd="0" presId="urn:microsoft.com/office/officeart/2018/2/layout/IconVerticalSolidList"/>
    <dgm:cxn modelId="{65DCAABB-AE66-4E8D-8F3D-E240844BC32C}" type="presParOf" srcId="{F5882AA9-CE50-4006-ABDB-4E803B9B011D}" destId="{7A932202-9DD6-47B0-AB88-4BB43E720F39}" srcOrd="2" destOrd="0" presId="urn:microsoft.com/office/officeart/2018/2/layout/IconVerticalSolidList"/>
    <dgm:cxn modelId="{BDAA53C1-2727-468E-BEF1-0848C284EE7F}" type="presParOf" srcId="{F5882AA9-CE50-4006-ABDB-4E803B9B011D}" destId="{B73A5940-9034-4852-83FC-FE1DA852C896}" srcOrd="3" destOrd="0" presId="urn:microsoft.com/office/officeart/2018/2/layout/IconVerticalSolidList"/>
    <dgm:cxn modelId="{2D374B27-D16E-4745-B1BF-1D08D360AD7B}" type="presParOf" srcId="{A43F5C02-EC1D-4113-B244-3B6309A75221}" destId="{A48F2AB9-F408-4EF1-9600-A9D6928DBEE4}" srcOrd="3" destOrd="0" presId="urn:microsoft.com/office/officeart/2018/2/layout/IconVerticalSolidList"/>
    <dgm:cxn modelId="{E7F36024-3019-4716-B310-E90D68D45D16}" type="presParOf" srcId="{A43F5C02-EC1D-4113-B244-3B6309A75221}" destId="{3866342E-E52B-4293-A8CE-A552CAD47040}" srcOrd="4" destOrd="0" presId="urn:microsoft.com/office/officeart/2018/2/layout/IconVerticalSolidList"/>
    <dgm:cxn modelId="{AF2C1B56-AF0F-418B-A4EB-5C600205C0CC}" type="presParOf" srcId="{3866342E-E52B-4293-A8CE-A552CAD47040}" destId="{88C264B2-2C56-4CB0-AFB2-66A7F0248563}" srcOrd="0" destOrd="0" presId="urn:microsoft.com/office/officeart/2018/2/layout/IconVerticalSolidList"/>
    <dgm:cxn modelId="{40C85573-B272-4ADA-8754-B30533FE3DB4}" type="presParOf" srcId="{3866342E-E52B-4293-A8CE-A552CAD47040}" destId="{9F654E21-1A86-47DB-911E-A13BA6C03CE7}" srcOrd="1" destOrd="0" presId="urn:microsoft.com/office/officeart/2018/2/layout/IconVerticalSolidList"/>
    <dgm:cxn modelId="{E80FF755-C1A0-49E9-82C8-1BA9FA50A15E}" type="presParOf" srcId="{3866342E-E52B-4293-A8CE-A552CAD47040}" destId="{8CC451AD-D7C2-4893-AEAD-683819B35138}" srcOrd="2" destOrd="0" presId="urn:microsoft.com/office/officeart/2018/2/layout/IconVerticalSolidList"/>
    <dgm:cxn modelId="{C77DC4EB-FF7A-483E-9952-B11ECC53E758}" type="presParOf" srcId="{3866342E-E52B-4293-A8CE-A552CAD47040}" destId="{765D4A78-639D-409F-BE89-A2E0646FDC90}" srcOrd="3" destOrd="0" presId="urn:microsoft.com/office/officeart/2018/2/layout/IconVerticalSolidList"/>
    <dgm:cxn modelId="{583A3164-3C4E-4E55-B8F9-3195B75AD769}" type="presParOf" srcId="{A43F5C02-EC1D-4113-B244-3B6309A75221}" destId="{B9B4501F-6ECA-46BA-9F5D-AE3BE92BBCC6}" srcOrd="5" destOrd="0" presId="urn:microsoft.com/office/officeart/2018/2/layout/IconVerticalSolidList"/>
    <dgm:cxn modelId="{44FAB959-56DA-4DEB-BF74-6D272E236B7E}" type="presParOf" srcId="{A43F5C02-EC1D-4113-B244-3B6309A75221}" destId="{D6BE1E1C-768F-4488-BE29-17E1670DA3E6}" srcOrd="6" destOrd="0" presId="urn:microsoft.com/office/officeart/2018/2/layout/IconVerticalSolidList"/>
    <dgm:cxn modelId="{647007B3-EFB5-41BB-A655-B7E5066D6CF1}" type="presParOf" srcId="{D6BE1E1C-768F-4488-BE29-17E1670DA3E6}" destId="{58D34926-B80E-491E-B2D1-15EF358DE1EC}" srcOrd="0" destOrd="0" presId="urn:microsoft.com/office/officeart/2018/2/layout/IconVerticalSolidList"/>
    <dgm:cxn modelId="{6275FD56-4667-4FCA-AB30-3F30F4F6CDC8}" type="presParOf" srcId="{D6BE1E1C-768F-4488-BE29-17E1670DA3E6}" destId="{DA4B5D97-3E82-4D1B-95D8-CE02EE632AC9}" srcOrd="1" destOrd="0" presId="urn:microsoft.com/office/officeart/2018/2/layout/IconVerticalSolidList"/>
    <dgm:cxn modelId="{E39FB27B-C145-4D01-95A2-0DD3FE54CDD1}" type="presParOf" srcId="{D6BE1E1C-768F-4488-BE29-17E1670DA3E6}" destId="{B38CE775-FC0F-488C-B423-DDFDFE5A3586}" srcOrd="2" destOrd="0" presId="urn:microsoft.com/office/officeart/2018/2/layout/IconVerticalSolidList"/>
    <dgm:cxn modelId="{1C619F48-73AD-4BC5-90DF-44475EBC83C5}" type="presParOf" srcId="{D6BE1E1C-768F-4488-BE29-17E1670DA3E6}" destId="{B216629D-4CFC-4FEE-B794-58B4486A65A1}" srcOrd="3" destOrd="0" presId="urn:microsoft.com/office/officeart/2018/2/layout/IconVerticalSolidList"/>
    <dgm:cxn modelId="{CCAD5D98-9612-44EE-96B0-EE96306CECED}" type="presParOf" srcId="{A43F5C02-EC1D-4113-B244-3B6309A75221}" destId="{C60644E4-1AEC-4184-8D6A-9619C683D5D2}" srcOrd="7" destOrd="0" presId="urn:microsoft.com/office/officeart/2018/2/layout/IconVerticalSolidList"/>
    <dgm:cxn modelId="{E1F99971-34DB-4161-BA11-DA6933642E93}" type="presParOf" srcId="{A43F5C02-EC1D-4113-B244-3B6309A75221}" destId="{2DE2AC60-375E-432A-BC62-E761F78017AC}" srcOrd="8" destOrd="0" presId="urn:microsoft.com/office/officeart/2018/2/layout/IconVerticalSolidList"/>
    <dgm:cxn modelId="{D5A39A9C-0CFF-476E-8851-285CAA6D89F4}" type="presParOf" srcId="{2DE2AC60-375E-432A-BC62-E761F78017AC}" destId="{8DF69006-BEF7-49EB-8BB8-69F3EFC78BD2}" srcOrd="0" destOrd="0" presId="urn:microsoft.com/office/officeart/2018/2/layout/IconVerticalSolidList"/>
    <dgm:cxn modelId="{C75E0C62-6018-456B-AD89-CE10882CE212}" type="presParOf" srcId="{2DE2AC60-375E-432A-BC62-E761F78017AC}" destId="{D5CD4295-9F5C-48CA-B489-A6E09BD99133}" srcOrd="1" destOrd="0" presId="urn:microsoft.com/office/officeart/2018/2/layout/IconVerticalSolidList"/>
    <dgm:cxn modelId="{F859268F-7519-4BEC-9791-777370673456}" type="presParOf" srcId="{2DE2AC60-375E-432A-BC62-E761F78017AC}" destId="{E3FE614C-9DFC-4E50-AA4A-1D61C6C2EA31}" srcOrd="2" destOrd="0" presId="urn:microsoft.com/office/officeart/2018/2/layout/IconVerticalSolidList"/>
    <dgm:cxn modelId="{B356E7A9-6C35-4D02-A5B6-3482E8CA34C6}" type="presParOf" srcId="{2DE2AC60-375E-432A-BC62-E761F78017AC}" destId="{38C94681-DE72-4857-9342-43331C4FB43D}" srcOrd="3" destOrd="0" presId="urn:microsoft.com/office/officeart/2018/2/layout/IconVerticalSolidList"/>
    <dgm:cxn modelId="{FCB600DA-2A82-4866-88C0-8A4E83EACE3E}" type="presParOf" srcId="{A43F5C02-EC1D-4113-B244-3B6309A75221}" destId="{03E8F328-E3BC-42AF-B7A5-05F7CB89E3F3}" srcOrd="9" destOrd="0" presId="urn:microsoft.com/office/officeart/2018/2/layout/IconVerticalSolidList"/>
    <dgm:cxn modelId="{2E067D2B-F584-4883-9202-AC0455D48B59}" type="presParOf" srcId="{A43F5C02-EC1D-4113-B244-3B6309A75221}" destId="{159B0F0C-EFAE-4A2F-A055-487E871603B0}" srcOrd="10" destOrd="0" presId="urn:microsoft.com/office/officeart/2018/2/layout/IconVerticalSolidList"/>
    <dgm:cxn modelId="{B10CB252-9A74-4CBC-ABDD-B7BC5E0BEA01}" type="presParOf" srcId="{159B0F0C-EFAE-4A2F-A055-487E871603B0}" destId="{2D9A3DC6-B0A6-4E0E-8F79-0911816C1BCA}" srcOrd="0" destOrd="0" presId="urn:microsoft.com/office/officeart/2018/2/layout/IconVerticalSolidList"/>
    <dgm:cxn modelId="{24F94CBD-9583-41C0-B2E2-619108C621E7}" type="presParOf" srcId="{159B0F0C-EFAE-4A2F-A055-487E871603B0}" destId="{6796451E-FE2B-42C7-AADF-7163CA7E51B5}" srcOrd="1" destOrd="0" presId="urn:microsoft.com/office/officeart/2018/2/layout/IconVerticalSolidList"/>
    <dgm:cxn modelId="{2466D667-3172-42E0-9652-D40341AC6519}" type="presParOf" srcId="{159B0F0C-EFAE-4A2F-A055-487E871603B0}" destId="{E551179C-B2C4-41AB-950B-A45D4A4329F7}" srcOrd="2" destOrd="0" presId="urn:microsoft.com/office/officeart/2018/2/layout/IconVerticalSolidList"/>
    <dgm:cxn modelId="{E8527495-C096-4575-A410-2736F29E0788}" type="presParOf" srcId="{159B0F0C-EFAE-4A2F-A055-487E871603B0}" destId="{211A96E4-D450-4ECE-9CCB-55B13B03BD8C}" srcOrd="3" destOrd="0" presId="urn:microsoft.com/office/officeart/2018/2/layout/IconVerticalSolidList"/>
    <dgm:cxn modelId="{1D44F91F-A49B-4E11-A5DD-4A30A88BDF46}" type="presParOf" srcId="{A43F5C02-EC1D-4113-B244-3B6309A75221}" destId="{341756AA-788C-4D6F-BECF-2A300EA9DA68}" srcOrd="11" destOrd="0" presId="urn:microsoft.com/office/officeart/2018/2/layout/IconVerticalSolidList"/>
    <dgm:cxn modelId="{FD982164-A124-4919-96A6-61A43D36BCC9}" type="presParOf" srcId="{A43F5C02-EC1D-4113-B244-3B6309A75221}" destId="{EEC76C52-5DEA-4A9C-A5CD-C44F16A32E4B}" srcOrd="12" destOrd="0" presId="urn:microsoft.com/office/officeart/2018/2/layout/IconVerticalSolidList"/>
    <dgm:cxn modelId="{B825C4C5-DDB6-4EF6-B62F-1915700A1129}" type="presParOf" srcId="{EEC76C52-5DEA-4A9C-A5CD-C44F16A32E4B}" destId="{29FFDCCF-BDB8-4EC5-A90C-DD3F610A28C4}" srcOrd="0" destOrd="0" presId="urn:microsoft.com/office/officeart/2018/2/layout/IconVerticalSolidList"/>
    <dgm:cxn modelId="{670499EC-9A11-448E-8FDD-3C7DFE134A16}" type="presParOf" srcId="{EEC76C52-5DEA-4A9C-A5CD-C44F16A32E4B}" destId="{55B74A4E-0E5B-443D-8A9E-DC2698F7FF18}" srcOrd="1" destOrd="0" presId="urn:microsoft.com/office/officeart/2018/2/layout/IconVerticalSolidList"/>
    <dgm:cxn modelId="{FB057E8F-EAC6-4118-B782-8F831645091C}" type="presParOf" srcId="{EEC76C52-5DEA-4A9C-A5CD-C44F16A32E4B}" destId="{E6CB2A8A-447A-4EDE-AAED-5EDC2FAEAD29}" srcOrd="2" destOrd="0" presId="urn:microsoft.com/office/officeart/2018/2/layout/IconVerticalSolidList"/>
    <dgm:cxn modelId="{A4D3B9E6-3E3D-487A-A648-C94C4B4828AF}" type="presParOf" srcId="{EEC76C52-5DEA-4A9C-A5CD-C44F16A32E4B}" destId="{20ADCA16-B40A-4373-BF9F-5FC814556C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033AFA-CD72-4666-86ED-AF97D15AC13B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987BBC6-7E68-4558-B4D8-8F1144BB6960}">
      <dgm:prSet/>
      <dgm:spPr/>
      <dgm:t>
        <a:bodyPr/>
        <a:lstStyle/>
        <a:p>
          <a:r>
            <a:rPr lang="en-US"/>
            <a:t>Numerical fields: level, value.</a:t>
          </a:r>
        </a:p>
      </dgm:t>
    </dgm:pt>
    <dgm:pt modelId="{64029B1A-EC36-4D36-B641-A1117E9D0AAB}" type="parTrans" cxnId="{019301C5-AF4A-495D-A945-252ABA9E4BCC}">
      <dgm:prSet/>
      <dgm:spPr/>
      <dgm:t>
        <a:bodyPr/>
        <a:lstStyle/>
        <a:p>
          <a:endParaRPr lang="en-US"/>
        </a:p>
      </dgm:t>
    </dgm:pt>
    <dgm:pt modelId="{8E27ADF3-4538-4A37-BC47-7093F1E0B134}" type="sibTrans" cxnId="{019301C5-AF4A-495D-A945-252ABA9E4BCC}">
      <dgm:prSet/>
      <dgm:spPr/>
      <dgm:t>
        <a:bodyPr/>
        <a:lstStyle/>
        <a:p>
          <a:endParaRPr lang="en-US"/>
        </a:p>
      </dgm:t>
    </dgm:pt>
    <dgm:pt modelId="{0DC79491-BDE7-4809-8FD6-5DD7ED9645CC}">
      <dgm:prSet/>
      <dgm:spPr/>
      <dgm:t>
        <a:bodyPr/>
        <a:lstStyle/>
        <a:p>
          <a:r>
            <a:rPr lang="en-US"/>
            <a:t>Categorical fields: industry, size, line_code.</a:t>
          </a:r>
        </a:p>
      </dgm:t>
    </dgm:pt>
    <dgm:pt modelId="{697A6A46-98CA-4784-BF1B-D2F207718293}" type="parTrans" cxnId="{9FC436ED-F849-4CA8-B789-119B31427213}">
      <dgm:prSet/>
      <dgm:spPr/>
      <dgm:t>
        <a:bodyPr/>
        <a:lstStyle/>
        <a:p>
          <a:endParaRPr lang="en-US"/>
        </a:p>
      </dgm:t>
    </dgm:pt>
    <dgm:pt modelId="{A465BC64-A4B1-4B07-AF57-8143BE0FE75C}" type="sibTrans" cxnId="{9FC436ED-F849-4CA8-B789-119B31427213}">
      <dgm:prSet/>
      <dgm:spPr/>
      <dgm:t>
        <a:bodyPr/>
        <a:lstStyle/>
        <a:p>
          <a:endParaRPr lang="en-US"/>
        </a:p>
      </dgm:t>
    </dgm:pt>
    <dgm:pt modelId="{843438B8-42A5-4046-AFFB-3D47D015CABE}">
      <dgm:prSet/>
      <dgm:spPr/>
      <dgm:t>
        <a:bodyPr/>
        <a:lstStyle/>
        <a:p>
          <a:r>
            <a:rPr lang="en-US"/>
            <a:t>Each row = one transaction record.</a:t>
          </a:r>
        </a:p>
      </dgm:t>
    </dgm:pt>
    <dgm:pt modelId="{9079F62A-7BA1-4A58-B69C-1EB6663F6724}" type="parTrans" cxnId="{EFB77580-8586-41F8-9185-649C597A49F2}">
      <dgm:prSet/>
      <dgm:spPr/>
      <dgm:t>
        <a:bodyPr/>
        <a:lstStyle/>
        <a:p>
          <a:endParaRPr lang="en-US"/>
        </a:p>
      </dgm:t>
    </dgm:pt>
    <dgm:pt modelId="{DFF05567-5E28-443E-A132-9147BC41CF6D}" type="sibTrans" cxnId="{EFB77580-8586-41F8-9185-649C597A49F2}">
      <dgm:prSet/>
      <dgm:spPr/>
      <dgm:t>
        <a:bodyPr/>
        <a:lstStyle/>
        <a:p>
          <a:endParaRPr lang="en-US"/>
        </a:p>
      </dgm:t>
    </dgm:pt>
    <dgm:pt modelId="{DFD35A01-B55E-46E9-875A-2486C7D72FCC}">
      <dgm:prSet/>
      <dgm:spPr/>
      <dgm:t>
        <a:bodyPr/>
        <a:lstStyle/>
        <a:p>
          <a:r>
            <a:rPr lang="en-US"/>
            <a:t>Focus on business revenue and classification.</a:t>
          </a:r>
        </a:p>
      </dgm:t>
    </dgm:pt>
    <dgm:pt modelId="{A137449F-140F-4B99-9120-F472555DE320}" type="parTrans" cxnId="{DD241187-9E3C-40CF-8684-1432D5649475}">
      <dgm:prSet/>
      <dgm:spPr/>
      <dgm:t>
        <a:bodyPr/>
        <a:lstStyle/>
        <a:p>
          <a:endParaRPr lang="en-US"/>
        </a:p>
      </dgm:t>
    </dgm:pt>
    <dgm:pt modelId="{1417D38C-BAD7-4817-B0F9-C5233F0DF53D}" type="sibTrans" cxnId="{DD241187-9E3C-40CF-8684-1432D5649475}">
      <dgm:prSet/>
      <dgm:spPr/>
      <dgm:t>
        <a:bodyPr/>
        <a:lstStyle/>
        <a:p>
          <a:endParaRPr lang="en-US"/>
        </a:p>
      </dgm:t>
    </dgm:pt>
    <dgm:pt modelId="{D11DA2DE-227E-4BF2-B56D-2089EE8A5A9B}">
      <dgm:prSet/>
      <dgm:spPr/>
      <dgm:t>
        <a:bodyPr/>
        <a:lstStyle/>
        <a:p>
          <a:r>
            <a:rPr lang="en-US"/>
            <a:t>Mix of small to large-sized businesses.</a:t>
          </a:r>
        </a:p>
      </dgm:t>
    </dgm:pt>
    <dgm:pt modelId="{FE9363F1-A9B4-4CB5-8050-F7CBD0868DAA}" type="parTrans" cxnId="{2B965019-5283-4004-ADAD-420EC222FAF8}">
      <dgm:prSet/>
      <dgm:spPr/>
      <dgm:t>
        <a:bodyPr/>
        <a:lstStyle/>
        <a:p>
          <a:endParaRPr lang="en-US"/>
        </a:p>
      </dgm:t>
    </dgm:pt>
    <dgm:pt modelId="{FB10C6FC-2FDA-4D74-87E7-88BDF5CD2FA8}" type="sibTrans" cxnId="{2B965019-5283-4004-ADAD-420EC222FAF8}">
      <dgm:prSet/>
      <dgm:spPr/>
      <dgm:t>
        <a:bodyPr/>
        <a:lstStyle/>
        <a:p>
          <a:endParaRPr lang="en-US"/>
        </a:p>
      </dgm:t>
    </dgm:pt>
    <dgm:pt modelId="{52931FD4-76F5-439B-9EC4-A9F848579644}">
      <dgm:prSet/>
      <dgm:spPr/>
      <dgm:t>
        <a:bodyPr/>
        <a:lstStyle/>
        <a:p>
          <a:r>
            <a:rPr lang="en-US"/>
            <a:t>Used describe(), groupby(), and aggregation.</a:t>
          </a:r>
        </a:p>
      </dgm:t>
    </dgm:pt>
    <dgm:pt modelId="{125BC19E-1717-4FBD-A208-9FEE30110BAF}" type="parTrans" cxnId="{9FB7DA69-450D-4295-8C25-CAE83E5B5871}">
      <dgm:prSet/>
      <dgm:spPr/>
      <dgm:t>
        <a:bodyPr/>
        <a:lstStyle/>
        <a:p>
          <a:endParaRPr lang="en-US"/>
        </a:p>
      </dgm:t>
    </dgm:pt>
    <dgm:pt modelId="{43F88B6B-BE53-4B93-A5A3-64DAE8F1AFEE}" type="sibTrans" cxnId="{9FB7DA69-450D-4295-8C25-CAE83E5B5871}">
      <dgm:prSet/>
      <dgm:spPr/>
      <dgm:t>
        <a:bodyPr/>
        <a:lstStyle/>
        <a:p>
          <a:endParaRPr lang="en-US"/>
        </a:p>
      </dgm:t>
    </dgm:pt>
    <dgm:pt modelId="{607B1937-BEB9-427D-BE87-064C6B2C1080}" type="pres">
      <dgm:prSet presAssocID="{B0033AFA-CD72-4666-86ED-AF97D15AC13B}" presName="linear" presStyleCnt="0">
        <dgm:presLayoutVars>
          <dgm:animLvl val="lvl"/>
          <dgm:resizeHandles val="exact"/>
        </dgm:presLayoutVars>
      </dgm:prSet>
      <dgm:spPr/>
    </dgm:pt>
    <dgm:pt modelId="{AC8EA733-72F3-4907-A6CD-2626076758AE}" type="pres">
      <dgm:prSet presAssocID="{8987BBC6-7E68-4558-B4D8-8F1144BB696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071FEBC-B3BD-482B-A73B-8E55C489A17B}" type="pres">
      <dgm:prSet presAssocID="{8E27ADF3-4538-4A37-BC47-7093F1E0B134}" presName="spacer" presStyleCnt="0"/>
      <dgm:spPr/>
    </dgm:pt>
    <dgm:pt modelId="{925ADC4B-FCCB-4D42-A849-B832B9567B2B}" type="pres">
      <dgm:prSet presAssocID="{0DC79491-BDE7-4809-8FD6-5DD7ED9645C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D4F492B-190D-4C9B-9D1A-40E5A1F63541}" type="pres">
      <dgm:prSet presAssocID="{A465BC64-A4B1-4B07-AF57-8143BE0FE75C}" presName="spacer" presStyleCnt="0"/>
      <dgm:spPr/>
    </dgm:pt>
    <dgm:pt modelId="{81B136DB-CB00-472F-8CF5-4F8752C4DAB6}" type="pres">
      <dgm:prSet presAssocID="{843438B8-42A5-4046-AFFB-3D47D015CAB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92AB826-3AAF-46B3-B855-6A0621AB81FA}" type="pres">
      <dgm:prSet presAssocID="{DFF05567-5E28-443E-A132-9147BC41CF6D}" presName="spacer" presStyleCnt="0"/>
      <dgm:spPr/>
    </dgm:pt>
    <dgm:pt modelId="{696A37D0-B38A-4A8A-872F-D88BF13403C5}" type="pres">
      <dgm:prSet presAssocID="{DFD35A01-B55E-46E9-875A-2486C7D72FC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367DB34-8B71-4BFE-94C0-C1826591F0F3}" type="pres">
      <dgm:prSet presAssocID="{1417D38C-BAD7-4817-B0F9-C5233F0DF53D}" presName="spacer" presStyleCnt="0"/>
      <dgm:spPr/>
    </dgm:pt>
    <dgm:pt modelId="{03B4D83A-63C0-45D9-8F96-EB73DED7DE99}" type="pres">
      <dgm:prSet presAssocID="{D11DA2DE-227E-4BF2-B56D-2089EE8A5A9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527B5D0-2794-43B7-932C-9AA568604261}" type="pres">
      <dgm:prSet presAssocID="{FB10C6FC-2FDA-4D74-87E7-88BDF5CD2FA8}" presName="spacer" presStyleCnt="0"/>
      <dgm:spPr/>
    </dgm:pt>
    <dgm:pt modelId="{2C70B25F-000A-4A36-8DA9-CD9BAA252887}" type="pres">
      <dgm:prSet presAssocID="{52931FD4-76F5-439B-9EC4-A9F84857964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B965019-5283-4004-ADAD-420EC222FAF8}" srcId="{B0033AFA-CD72-4666-86ED-AF97D15AC13B}" destId="{D11DA2DE-227E-4BF2-B56D-2089EE8A5A9B}" srcOrd="4" destOrd="0" parTransId="{FE9363F1-A9B4-4CB5-8050-F7CBD0868DAA}" sibTransId="{FB10C6FC-2FDA-4D74-87E7-88BDF5CD2FA8}"/>
    <dgm:cxn modelId="{74998121-0D4C-4754-8CF5-D53C63E679ED}" type="presOf" srcId="{8987BBC6-7E68-4558-B4D8-8F1144BB6960}" destId="{AC8EA733-72F3-4907-A6CD-2626076758AE}" srcOrd="0" destOrd="0" presId="urn:microsoft.com/office/officeart/2005/8/layout/vList2"/>
    <dgm:cxn modelId="{CF506645-51A7-4B92-8CB5-7C2E1A1F05DD}" type="presOf" srcId="{52931FD4-76F5-439B-9EC4-A9F848579644}" destId="{2C70B25F-000A-4A36-8DA9-CD9BAA252887}" srcOrd="0" destOrd="0" presId="urn:microsoft.com/office/officeart/2005/8/layout/vList2"/>
    <dgm:cxn modelId="{9FB7DA69-450D-4295-8C25-CAE83E5B5871}" srcId="{B0033AFA-CD72-4666-86ED-AF97D15AC13B}" destId="{52931FD4-76F5-439B-9EC4-A9F848579644}" srcOrd="5" destOrd="0" parTransId="{125BC19E-1717-4FBD-A208-9FEE30110BAF}" sibTransId="{43F88B6B-BE53-4B93-A5A3-64DAE8F1AFEE}"/>
    <dgm:cxn modelId="{EFB77580-8586-41F8-9185-649C597A49F2}" srcId="{B0033AFA-CD72-4666-86ED-AF97D15AC13B}" destId="{843438B8-42A5-4046-AFFB-3D47D015CABE}" srcOrd="2" destOrd="0" parTransId="{9079F62A-7BA1-4A58-B69C-1EB6663F6724}" sibTransId="{DFF05567-5E28-443E-A132-9147BC41CF6D}"/>
    <dgm:cxn modelId="{DD241187-9E3C-40CF-8684-1432D5649475}" srcId="{B0033AFA-CD72-4666-86ED-AF97D15AC13B}" destId="{DFD35A01-B55E-46E9-875A-2486C7D72FCC}" srcOrd="3" destOrd="0" parTransId="{A137449F-140F-4B99-9120-F472555DE320}" sibTransId="{1417D38C-BAD7-4817-B0F9-C5233F0DF53D}"/>
    <dgm:cxn modelId="{21A2719A-A4E2-47A3-96FE-BC070BB83F55}" type="presOf" srcId="{0DC79491-BDE7-4809-8FD6-5DD7ED9645CC}" destId="{925ADC4B-FCCB-4D42-A849-B832B9567B2B}" srcOrd="0" destOrd="0" presId="urn:microsoft.com/office/officeart/2005/8/layout/vList2"/>
    <dgm:cxn modelId="{E3E3439C-54DB-460F-8C6B-1753A0F2B15B}" type="presOf" srcId="{D11DA2DE-227E-4BF2-B56D-2089EE8A5A9B}" destId="{03B4D83A-63C0-45D9-8F96-EB73DED7DE99}" srcOrd="0" destOrd="0" presId="urn:microsoft.com/office/officeart/2005/8/layout/vList2"/>
    <dgm:cxn modelId="{9B0EC8AD-E7BE-4E4A-9789-AC5418ABD7D4}" type="presOf" srcId="{DFD35A01-B55E-46E9-875A-2486C7D72FCC}" destId="{696A37D0-B38A-4A8A-872F-D88BF13403C5}" srcOrd="0" destOrd="0" presId="urn:microsoft.com/office/officeart/2005/8/layout/vList2"/>
    <dgm:cxn modelId="{9AF242C4-1C6E-4AE0-819A-AD8C803554F3}" type="presOf" srcId="{B0033AFA-CD72-4666-86ED-AF97D15AC13B}" destId="{607B1937-BEB9-427D-BE87-064C6B2C1080}" srcOrd="0" destOrd="0" presId="urn:microsoft.com/office/officeart/2005/8/layout/vList2"/>
    <dgm:cxn modelId="{019301C5-AF4A-495D-A945-252ABA9E4BCC}" srcId="{B0033AFA-CD72-4666-86ED-AF97D15AC13B}" destId="{8987BBC6-7E68-4558-B4D8-8F1144BB6960}" srcOrd="0" destOrd="0" parTransId="{64029B1A-EC36-4D36-B641-A1117E9D0AAB}" sibTransId="{8E27ADF3-4538-4A37-BC47-7093F1E0B134}"/>
    <dgm:cxn modelId="{9FC436ED-F849-4CA8-B789-119B31427213}" srcId="{B0033AFA-CD72-4666-86ED-AF97D15AC13B}" destId="{0DC79491-BDE7-4809-8FD6-5DD7ED9645CC}" srcOrd="1" destOrd="0" parTransId="{697A6A46-98CA-4784-BF1B-D2F207718293}" sibTransId="{A465BC64-A4B1-4B07-AF57-8143BE0FE75C}"/>
    <dgm:cxn modelId="{4D867FF8-5933-47F9-82C5-63FC69A30177}" type="presOf" srcId="{843438B8-42A5-4046-AFFB-3D47D015CABE}" destId="{81B136DB-CB00-472F-8CF5-4F8752C4DAB6}" srcOrd="0" destOrd="0" presId="urn:microsoft.com/office/officeart/2005/8/layout/vList2"/>
    <dgm:cxn modelId="{D192073A-6010-4C69-BD27-324460FF6ADF}" type="presParOf" srcId="{607B1937-BEB9-427D-BE87-064C6B2C1080}" destId="{AC8EA733-72F3-4907-A6CD-2626076758AE}" srcOrd="0" destOrd="0" presId="urn:microsoft.com/office/officeart/2005/8/layout/vList2"/>
    <dgm:cxn modelId="{C7ACC79E-0AA3-4FA8-B5D5-C0FEE369C411}" type="presParOf" srcId="{607B1937-BEB9-427D-BE87-064C6B2C1080}" destId="{D071FEBC-B3BD-482B-A73B-8E55C489A17B}" srcOrd="1" destOrd="0" presId="urn:microsoft.com/office/officeart/2005/8/layout/vList2"/>
    <dgm:cxn modelId="{33EF8655-A34C-4833-B031-774BCAA511C8}" type="presParOf" srcId="{607B1937-BEB9-427D-BE87-064C6B2C1080}" destId="{925ADC4B-FCCB-4D42-A849-B832B9567B2B}" srcOrd="2" destOrd="0" presId="urn:microsoft.com/office/officeart/2005/8/layout/vList2"/>
    <dgm:cxn modelId="{C1E537E3-E6B5-4C0E-9095-DC56EC9B77EA}" type="presParOf" srcId="{607B1937-BEB9-427D-BE87-064C6B2C1080}" destId="{7D4F492B-190D-4C9B-9D1A-40E5A1F63541}" srcOrd="3" destOrd="0" presId="urn:microsoft.com/office/officeart/2005/8/layout/vList2"/>
    <dgm:cxn modelId="{08458003-F678-4E6B-B3DC-A1A5A1D9CB93}" type="presParOf" srcId="{607B1937-BEB9-427D-BE87-064C6B2C1080}" destId="{81B136DB-CB00-472F-8CF5-4F8752C4DAB6}" srcOrd="4" destOrd="0" presId="urn:microsoft.com/office/officeart/2005/8/layout/vList2"/>
    <dgm:cxn modelId="{4529C0DB-25BC-4745-A7F9-496446C4EEE8}" type="presParOf" srcId="{607B1937-BEB9-427D-BE87-064C6B2C1080}" destId="{E92AB826-3AAF-46B3-B855-6A0621AB81FA}" srcOrd="5" destOrd="0" presId="urn:microsoft.com/office/officeart/2005/8/layout/vList2"/>
    <dgm:cxn modelId="{978816B7-0F78-4FF6-909A-75AD5034756B}" type="presParOf" srcId="{607B1937-BEB9-427D-BE87-064C6B2C1080}" destId="{696A37D0-B38A-4A8A-872F-D88BF13403C5}" srcOrd="6" destOrd="0" presId="urn:microsoft.com/office/officeart/2005/8/layout/vList2"/>
    <dgm:cxn modelId="{CDD4A84A-925A-4EFF-8036-637657EC06D8}" type="presParOf" srcId="{607B1937-BEB9-427D-BE87-064C6B2C1080}" destId="{7367DB34-8B71-4BFE-94C0-C1826591F0F3}" srcOrd="7" destOrd="0" presId="urn:microsoft.com/office/officeart/2005/8/layout/vList2"/>
    <dgm:cxn modelId="{A8074E05-9340-4275-BE91-17D33826944E}" type="presParOf" srcId="{607B1937-BEB9-427D-BE87-064C6B2C1080}" destId="{03B4D83A-63C0-45D9-8F96-EB73DED7DE99}" srcOrd="8" destOrd="0" presId="urn:microsoft.com/office/officeart/2005/8/layout/vList2"/>
    <dgm:cxn modelId="{21AA047A-2BAC-4AD2-8A9B-E067A8A63D6B}" type="presParOf" srcId="{607B1937-BEB9-427D-BE87-064C6B2C1080}" destId="{F527B5D0-2794-43B7-932C-9AA568604261}" srcOrd="9" destOrd="0" presId="urn:microsoft.com/office/officeart/2005/8/layout/vList2"/>
    <dgm:cxn modelId="{3BD58299-6631-42AC-B2D9-6726AD164256}" type="presParOf" srcId="{607B1937-BEB9-427D-BE87-064C6B2C1080}" destId="{2C70B25F-000A-4A36-8DA9-CD9BAA25288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16750F-3824-450A-B5F2-C098E8812C2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00B08AB-2CB0-4738-A2EB-D15F45E6BFF6}">
      <dgm:prSet/>
      <dgm:spPr/>
      <dgm:t>
        <a:bodyPr/>
        <a:lstStyle/>
        <a:p>
          <a:r>
            <a:rPr lang="en-US"/>
            <a:t>Top industries identified by revenue.</a:t>
          </a:r>
        </a:p>
      </dgm:t>
    </dgm:pt>
    <dgm:pt modelId="{9C967FEA-3B54-4DFD-9178-5182EEA9DE9B}" type="parTrans" cxnId="{95291A68-D730-4828-909F-0957EB5A8850}">
      <dgm:prSet/>
      <dgm:spPr/>
      <dgm:t>
        <a:bodyPr/>
        <a:lstStyle/>
        <a:p>
          <a:endParaRPr lang="en-US"/>
        </a:p>
      </dgm:t>
    </dgm:pt>
    <dgm:pt modelId="{7B9A095D-158E-43C5-A0D4-034D74F34A6D}" type="sibTrans" cxnId="{95291A68-D730-4828-909F-0957EB5A885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DE2187C-AD6F-4B8D-B6D9-1E06B1D008AE}">
      <dgm:prSet/>
      <dgm:spPr/>
      <dgm:t>
        <a:bodyPr/>
        <a:lstStyle/>
        <a:p>
          <a:r>
            <a:rPr lang="en-US"/>
            <a:t>Focus marketing on high-revenue sectors.</a:t>
          </a:r>
        </a:p>
      </dgm:t>
    </dgm:pt>
    <dgm:pt modelId="{C525836D-D427-4423-AED1-3AE1A3C30956}" type="parTrans" cxnId="{AFEF36DF-ACA9-4CD7-AE97-101C3AD1B303}">
      <dgm:prSet/>
      <dgm:spPr/>
      <dgm:t>
        <a:bodyPr/>
        <a:lstStyle/>
        <a:p>
          <a:endParaRPr lang="en-US"/>
        </a:p>
      </dgm:t>
    </dgm:pt>
    <dgm:pt modelId="{74F1F8D4-42CB-416F-9757-D46DAABAEF43}" type="sibTrans" cxnId="{AFEF36DF-ACA9-4CD7-AE97-101C3AD1B303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891AA06-2E6B-4926-A51A-8131BA091C95}">
      <dgm:prSet/>
      <dgm:spPr/>
      <dgm:t>
        <a:bodyPr/>
        <a:lstStyle/>
        <a:p>
          <a:r>
            <a:rPr lang="en-US"/>
            <a:t>Top line_codes analyzed for profitability.</a:t>
          </a:r>
        </a:p>
      </dgm:t>
    </dgm:pt>
    <dgm:pt modelId="{ACF0480C-7786-40A5-B4B3-927E74CA79F4}" type="parTrans" cxnId="{DD7BE913-A44F-411A-8296-C69DE3F9E236}">
      <dgm:prSet/>
      <dgm:spPr/>
      <dgm:t>
        <a:bodyPr/>
        <a:lstStyle/>
        <a:p>
          <a:endParaRPr lang="en-US"/>
        </a:p>
      </dgm:t>
    </dgm:pt>
    <dgm:pt modelId="{4C7556D0-9DD9-4F14-B372-90E6B32F82EC}" type="sibTrans" cxnId="{DD7BE913-A44F-411A-8296-C69DE3F9E236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3A20959-12AE-49A9-AA9B-CD92A468128C}">
      <dgm:prSet/>
      <dgm:spPr/>
      <dgm:t>
        <a:bodyPr/>
        <a:lstStyle/>
        <a:p>
          <a:r>
            <a:rPr lang="en-US"/>
            <a:t>Expand strong business lines.</a:t>
          </a:r>
        </a:p>
      </dgm:t>
    </dgm:pt>
    <dgm:pt modelId="{E48E2A81-11ED-4681-9325-49ACE2FE1FA1}" type="parTrans" cxnId="{899C8538-4544-494C-A512-0067E69D531B}">
      <dgm:prSet/>
      <dgm:spPr/>
      <dgm:t>
        <a:bodyPr/>
        <a:lstStyle/>
        <a:p>
          <a:endParaRPr lang="en-US"/>
        </a:p>
      </dgm:t>
    </dgm:pt>
    <dgm:pt modelId="{0AFB9CD9-A2F1-456D-9C97-CF15D4B7C991}" type="sibTrans" cxnId="{899C8538-4544-494C-A512-0067E69D531B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AD3613CB-8B76-4E5B-9C7D-4CCEC139F63E}">
      <dgm:prSet/>
      <dgm:spPr/>
      <dgm:t>
        <a:bodyPr/>
        <a:lstStyle/>
        <a:p>
          <a:r>
            <a:rPr lang="en-US"/>
            <a:t>Tailor services to business size.</a:t>
          </a:r>
        </a:p>
      </dgm:t>
    </dgm:pt>
    <dgm:pt modelId="{BE14202A-935A-4B24-83B9-6D5CAB3FF706}" type="parTrans" cxnId="{FDE23470-6EA6-42EA-B06E-053928DA3BCD}">
      <dgm:prSet/>
      <dgm:spPr/>
      <dgm:t>
        <a:bodyPr/>
        <a:lstStyle/>
        <a:p>
          <a:endParaRPr lang="en-US"/>
        </a:p>
      </dgm:t>
    </dgm:pt>
    <dgm:pt modelId="{8B4399A9-1F96-4015-997F-950F30DD0204}" type="sibTrans" cxnId="{FDE23470-6EA6-42EA-B06E-053928DA3BCD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5DEC0ED3-E3FF-49BB-A834-E83AA634E3DC}">
      <dgm:prSet/>
      <dgm:spPr/>
      <dgm:t>
        <a:bodyPr/>
        <a:lstStyle/>
        <a:p>
          <a:r>
            <a:rPr lang="en-US"/>
            <a:t>Optimize investments using insights.</a:t>
          </a:r>
        </a:p>
      </dgm:t>
    </dgm:pt>
    <dgm:pt modelId="{9E070248-627D-4C27-BBD4-C5F771EDCE36}" type="parTrans" cxnId="{1D9861AC-284A-42D1-A039-32347045CB37}">
      <dgm:prSet/>
      <dgm:spPr/>
      <dgm:t>
        <a:bodyPr/>
        <a:lstStyle/>
        <a:p>
          <a:endParaRPr lang="en-US"/>
        </a:p>
      </dgm:t>
    </dgm:pt>
    <dgm:pt modelId="{653B9E56-971D-447B-BEC3-4B0E7101F421}" type="sibTrans" cxnId="{1D9861AC-284A-42D1-A039-32347045CB37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6D9E061D-2AE6-4A44-AE12-A6F9DA6F572E}" type="pres">
      <dgm:prSet presAssocID="{6D16750F-3824-450A-B5F2-C098E8812C22}" presName="Name0" presStyleCnt="0">
        <dgm:presLayoutVars>
          <dgm:animLvl val="lvl"/>
          <dgm:resizeHandles val="exact"/>
        </dgm:presLayoutVars>
      </dgm:prSet>
      <dgm:spPr/>
    </dgm:pt>
    <dgm:pt modelId="{3F92A85E-0CFA-4335-A5AD-16C97C7A0C3E}" type="pres">
      <dgm:prSet presAssocID="{600B08AB-2CB0-4738-A2EB-D15F45E6BFF6}" presName="compositeNode" presStyleCnt="0">
        <dgm:presLayoutVars>
          <dgm:bulletEnabled val="1"/>
        </dgm:presLayoutVars>
      </dgm:prSet>
      <dgm:spPr/>
    </dgm:pt>
    <dgm:pt modelId="{1556696F-22FF-4AD0-9FE8-7A4CBFC94515}" type="pres">
      <dgm:prSet presAssocID="{600B08AB-2CB0-4738-A2EB-D15F45E6BFF6}" presName="bgRect" presStyleLbl="alignNode1" presStyleIdx="0" presStyleCnt="6"/>
      <dgm:spPr/>
    </dgm:pt>
    <dgm:pt modelId="{B5F5F45A-0F02-4697-BA6C-1A32304A531D}" type="pres">
      <dgm:prSet presAssocID="{7B9A095D-158E-43C5-A0D4-034D74F34A6D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3BE9A15E-465A-4590-9AD0-FA0E57084A81}" type="pres">
      <dgm:prSet presAssocID="{600B08AB-2CB0-4738-A2EB-D15F45E6BFF6}" presName="nodeRect" presStyleLbl="alignNode1" presStyleIdx="0" presStyleCnt="6">
        <dgm:presLayoutVars>
          <dgm:bulletEnabled val="1"/>
        </dgm:presLayoutVars>
      </dgm:prSet>
      <dgm:spPr/>
    </dgm:pt>
    <dgm:pt modelId="{9C069ADD-9BA8-4C85-BA71-EEF19988DE8F}" type="pres">
      <dgm:prSet presAssocID="{7B9A095D-158E-43C5-A0D4-034D74F34A6D}" presName="sibTrans" presStyleCnt="0"/>
      <dgm:spPr/>
    </dgm:pt>
    <dgm:pt modelId="{B0FD98F2-60A9-4CCC-BB2F-C034AA22DF05}" type="pres">
      <dgm:prSet presAssocID="{3DE2187C-AD6F-4B8D-B6D9-1E06B1D008AE}" presName="compositeNode" presStyleCnt="0">
        <dgm:presLayoutVars>
          <dgm:bulletEnabled val="1"/>
        </dgm:presLayoutVars>
      </dgm:prSet>
      <dgm:spPr/>
    </dgm:pt>
    <dgm:pt modelId="{2A8C529C-15E8-40F8-B80F-9CE74EB203AD}" type="pres">
      <dgm:prSet presAssocID="{3DE2187C-AD6F-4B8D-B6D9-1E06B1D008AE}" presName="bgRect" presStyleLbl="alignNode1" presStyleIdx="1" presStyleCnt="6"/>
      <dgm:spPr/>
    </dgm:pt>
    <dgm:pt modelId="{FB40F185-DBE4-45D1-AE8D-C715B38BFA08}" type="pres">
      <dgm:prSet presAssocID="{74F1F8D4-42CB-416F-9757-D46DAABAEF43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EC1ED416-3AA9-4839-AC57-439D9DE2CD3B}" type="pres">
      <dgm:prSet presAssocID="{3DE2187C-AD6F-4B8D-B6D9-1E06B1D008AE}" presName="nodeRect" presStyleLbl="alignNode1" presStyleIdx="1" presStyleCnt="6">
        <dgm:presLayoutVars>
          <dgm:bulletEnabled val="1"/>
        </dgm:presLayoutVars>
      </dgm:prSet>
      <dgm:spPr/>
    </dgm:pt>
    <dgm:pt modelId="{9C3799AE-E940-44DD-90B4-19524474C1C1}" type="pres">
      <dgm:prSet presAssocID="{74F1F8D4-42CB-416F-9757-D46DAABAEF43}" presName="sibTrans" presStyleCnt="0"/>
      <dgm:spPr/>
    </dgm:pt>
    <dgm:pt modelId="{D7E7B797-D878-4782-B705-92DC9020B76F}" type="pres">
      <dgm:prSet presAssocID="{4891AA06-2E6B-4926-A51A-8131BA091C95}" presName="compositeNode" presStyleCnt="0">
        <dgm:presLayoutVars>
          <dgm:bulletEnabled val="1"/>
        </dgm:presLayoutVars>
      </dgm:prSet>
      <dgm:spPr/>
    </dgm:pt>
    <dgm:pt modelId="{E051DC7E-129D-4596-88E3-51EA49E05DFC}" type="pres">
      <dgm:prSet presAssocID="{4891AA06-2E6B-4926-A51A-8131BA091C95}" presName="bgRect" presStyleLbl="alignNode1" presStyleIdx="2" presStyleCnt="6"/>
      <dgm:spPr/>
    </dgm:pt>
    <dgm:pt modelId="{FDB58349-FE40-4E51-854D-B2E041195C1D}" type="pres">
      <dgm:prSet presAssocID="{4C7556D0-9DD9-4F14-B372-90E6B32F82EC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414ADA1B-9456-4CD5-9B96-8200F78C7ED1}" type="pres">
      <dgm:prSet presAssocID="{4891AA06-2E6B-4926-A51A-8131BA091C95}" presName="nodeRect" presStyleLbl="alignNode1" presStyleIdx="2" presStyleCnt="6">
        <dgm:presLayoutVars>
          <dgm:bulletEnabled val="1"/>
        </dgm:presLayoutVars>
      </dgm:prSet>
      <dgm:spPr/>
    </dgm:pt>
    <dgm:pt modelId="{817AA66C-6F97-4664-ADE9-CAFF7C4AED02}" type="pres">
      <dgm:prSet presAssocID="{4C7556D0-9DD9-4F14-B372-90E6B32F82EC}" presName="sibTrans" presStyleCnt="0"/>
      <dgm:spPr/>
    </dgm:pt>
    <dgm:pt modelId="{28C87686-BA32-4760-B9DE-83F7D0BB051C}" type="pres">
      <dgm:prSet presAssocID="{C3A20959-12AE-49A9-AA9B-CD92A468128C}" presName="compositeNode" presStyleCnt="0">
        <dgm:presLayoutVars>
          <dgm:bulletEnabled val="1"/>
        </dgm:presLayoutVars>
      </dgm:prSet>
      <dgm:spPr/>
    </dgm:pt>
    <dgm:pt modelId="{9C359363-7030-4CC6-A9DA-C65892AAE709}" type="pres">
      <dgm:prSet presAssocID="{C3A20959-12AE-49A9-AA9B-CD92A468128C}" presName="bgRect" presStyleLbl="alignNode1" presStyleIdx="3" presStyleCnt="6"/>
      <dgm:spPr/>
    </dgm:pt>
    <dgm:pt modelId="{9E669C8B-1DA3-4AA2-AB14-429860FCFBA2}" type="pres">
      <dgm:prSet presAssocID="{0AFB9CD9-A2F1-456D-9C97-CF15D4B7C991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1146068C-9F8F-4E59-B8C8-AB06E99F40B9}" type="pres">
      <dgm:prSet presAssocID="{C3A20959-12AE-49A9-AA9B-CD92A468128C}" presName="nodeRect" presStyleLbl="alignNode1" presStyleIdx="3" presStyleCnt="6">
        <dgm:presLayoutVars>
          <dgm:bulletEnabled val="1"/>
        </dgm:presLayoutVars>
      </dgm:prSet>
      <dgm:spPr/>
    </dgm:pt>
    <dgm:pt modelId="{B8692C57-90E9-4A08-96CC-EC76B679D14E}" type="pres">
      <dgm:prSet presAssocID="{0AFB9CD9-A2F1-456D-9C97-CF15D4B7C991}" presName="sibTrans" presStyleCnt="0"/>
      <dgm:spPr/>
    </dgm:pt>
    <dgm:pt modelId="{C1518093-A195-4A5B-9DCC-1AE3474E3D4E}" type="pres">
      <dgm:prSet presAssocID="{AD3613CB-8B76-4E5B-9C7D-4CCEC139F63E}" presName="compositeNode" presStyleCnt="0">
        <dgm:presLayoutVars>
          <dgm:bulletEnabled val="1"/>
        </dgm:presLayoutVars>
      </dgm:prSet>
      <dgm:spPr/>
    </dgm:pt>
    <dgm:pt modelId="{D3460A54-7D6F-441A-B86D-D214482559FF}" type="pres">
      <dgm:prSet presAssocID="{AD3613CB-8B76-4E5B-9C7D-4CCEC139F63E}" presName="bgRect" presStyleLbl="alignNode1" presStyleIdx="4" presStyleCnt="6"/>
      <dgm:spPr/>
    </dgm:pt>
    <dgm:pt modelId="{FB43F2CF-F3A1-4876-9DFF-6160E2331124}" type="pres">
      <dgm:prSet presAssocID="{8B4399A9-1F96-4015-997F-950F30DD0204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D8CECFCA-590B-431A-8DE0-482C38F16B38}" type="pres">
      <dgm:prSet presAssocID="{AD3613CB-8B76-4E5B-9C7D-4CCEC139F63E}" presName="nodeRect" presStyleLbl="alignNode1" presStyleIdx="4" presStyleCnt="6">
        <dgm:presLayoutVars>
          <dgm:bulletEnabled val="1"/>
        </dgm:presLayoutVars>
      </dgm:prSet>
      <dgm:spPr/>
    </dgm:pt>
    <dgm:pt modelId="{6CEE49C6-0914-4D91-A593-9E5BA0984FA4}" type="pres">
      <dgm:prSet presAssocID="{8B4399A9-1F96-4015-997F-950F30DD0204}" presName="sibTrans" presStyleCnt="0"/>
      <dgm:spPr/>
    </dgm:pt>
    <dgm:pt modelId="{2211E359-5D89-4663-9EC8-CE10D6FDA6A0}" type="pres">
      <dgm:prSet presAssocID="{5DEC0ED3-E3FF-49BB-A834-E83AA634E3DC}" presName="compositeNode" presStyleCnt="0">
        <dgm:presLayoutVars>
          <dgm:bulletEnabled val="1"/>
        </dgm:presLayoutVars>
      </dgm:prSet>
      <dgm:spPr/>
    </dgm:pt>
    <dgm:pt modelId="{B58D4AD2-56FB-4A54-9D48-25A107EF9322}" type="pres">
      <dgm:prSet presAssocID="{5DEC0ED3-E3FF-49BB-A834-E83AA634E3DC}" presName="bgRect" presStyleLbl="alignNode1" presStyleIdx="5" presStyleCnt="6"/>
      <dgm:spPr/>
    </dgm:pt>
    <dgm:pt modelId="{BE60C9BD-292A-4CDE-9A19-F120D8D90FA9}" type="pres">
      <dgm:prSet presAssocID="{653B9E56-971D-447B-BEC3-4B0E7101F421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59C9D9DF-D8F2-4C8C-822A-27ED6E99F717}" type="pres">
      <dgm:prSet presAssocID="{5DEC0ED3-E3FF-49BB-A834-E83AA634E3DC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AD079313-9C42-4516-95F6-DE12106E0ED6}" type="presOf" srcId="{0AFB9CD9-A2F1-456D-9C97-CF15D4B7C991}" destId="{9E669C8B-1DA3-4AA2-AB14-429860FCFBA2}" srcOrd="0" destOrd="0" presId="urn:microsoft.com/office/officeart/2016/7/layout/LinearBlockProcessNumbered"/>
    <dgm:cxn modelId="{DD7BE913-A44F-411A-8296-C69DE3F9E236}" srcId="{6D16750F-3824-450A-B5F2-C098E8812C22}" destId="{4891AA06-2E6B-4926-A51A-8131BA091C95}" srcOrd="2" destOrd="0" parTransId="{ACF0480C-7786-40A5-B4B3-927E74CA79F4}" sibTransId="{4C7556D0-9DD9-4F14-B372-90E6B32F82EC}"/>
    <dgm:cxn modelId="{77F9DF2C-6196-4105-A01A-ECA69BAC81F6}" type="presOf" srcId="{3DE2187C-AD6F-4B8D-B6D9-1E06B1D008AE}" destId="{2A8C529C-15E8-40F8-B80F-9CE74EB203AD}" srcOrd="0" destOrd="0" presId="urn:microsoft.com/office/officeart/2016/7/layout/LinearBlockProcessNumbered"/>
    <dgm:cxn modelId="{BF0F3D37-D01D-44A7-8831-AA612FE19664}" type="presOf" srcId="{5DEC0ED3-E3FF-49BB-A834-E83AA634E3DC}" destId="{59C9D9DF-D8F2-4C8C-822A-27ED6E99F717}" srcOrd="1" destOrd="0" presId="urn:microsoft.com/office/officeart/2016/7/layout/LinearBlockProcessNumbered"/>
    <dgm:cxn modelId="{899C8538-4544-494C-A512-0067E69D531B}" srcId="{6D16750F-3824-450A-B5F2-C098E8812C22}" destId="{C3A20959-12AE-49A9-AA9B-CD92A468128C}" srcOrd="3" destOrd="0" parTransId="{E48E2A81-11ED-4681-9325-49ACE2FE1FA1}" sibTransId="{0AFB9CD9-A2F1-456D-9C97-CF15D4B7C991}"/>
    <dgm:cxn modelId="{E67F423C-408F-4F23-967F-AD84754303D7}" type="presOf" srcId="{4891AA06-2E6B-4926-A51A-8131BA091C95}" destId="{E051DC7E-129D-4596-88E3-51EA49E05DFC}" srcOrd="0" destOrd="0" presId="urn:microsoft.com/office/officeart/2016/7/layout/LinearBlockProcessNumbered"/>
    <dgm:cxn modelId="{95291A68-D730-4828-909F-0957EB5A8850}" srcId="{6D16750F-3824-450A-B5F2-C098E8812C22}" destId="{600B08AB-2CB0-4738-A2EB-D15F45E6BFF6}" srcOrd="0" destOrd="0" parTransId="{9C967FEA-3B54-4DFD-9178-5182EEA9DE9B}" sibTransId="{7B9A095D-158E-43C5-A0D4-034D74F34A6D}"/>
    <dgm:cxn modelId="{FDE23470-6EA6-42EA-B06E-053928DA3BCD}" srcId="{6D16750F-3824-450A-B5F2-C098E8812C22}" destId="{AD3613CB-8B76-4E5B-9C7D-4CCEC139F63E}" srcOrd="4" destOrd="0" parTransId="{BE14202A-935A-4B24-83B9-6D5CAB3FF706}" sibTransId="{8B4399A9-1F96-4015-997F-950F30DD0204}"/>
    <dgm:cxn modelId="{426DCC80-78F4-42FB-8222-2D02F65DAF9B}" type="presOf" srcId="{3DE2187C-AD6F-4B8D-B6D9-1E06B1D008AE}" destId="{EC1ED416-3AA9-4839-AC57-439D9DE2CD3B}" srcOrd="1" destOrd="0" presId="urn:microsoft.com/office/officeart/2016/7/layout/LinearBlockProcessNumbered"/>
    <dgm:cxn modelId="{91E5A68D-BE0C-432C-9663-947353C3A2FD}" type="presOf" srcId="{8B4399A9-1F96-4015-997F-950F30DD0204}" destId="{FB43F2CF-F3A1-4876-9DFF-6160E2331124}" srcOrd="0" destOrd="0" presId="urn:microsoft.com/office/officeart/2016/7/layout/LinearBlockProcessNumbered"/>
    <dgm:cxn modelId="{F846699A-B8F5-4E29-92D1-F945DE920D69}" type="presOf" srcId="{4891AA06-2E6B-4926-A51A-8131BA091C95}" destId="{414ADA1B-9456-4CD5-9B96-8200F78C7ED1}" srcOrd="1" destOrd="0" presId="urn:microsoft.com/office/officeart/2016/7/layout/LinearBlockProcessNumbered"/>
    <dgm:cxn modelId="{7F7CE49D-3F92-4438-BEA4-AC4995548751}" type="presOf" srcId="{C3A20959-12AE-49A9-AA9B-CD92A468128C}" destId="{1146068C-9F8F-4E59-B8C8-AB06E99F40B9}" srcOrd="1" destOrd="0" presId="urn:microsoft.com/office/officeart/2016/7/layout/LinearBlockProcessNumbered"/>
    <dgm:cxn modelId="{C3B2D8A0-65D3-4B26-88BA-84861BD6216C}" type="presOf" srcId="{600B08AB-2CB0-4738-A2EB-D15F45E6BFF6}" destId="{1556696F-22FF-4AD0-9FE8-7A4CBFC94515}" srcOrd="0" destOrd="0" presId="urn:microsoft.com/office/officeart/2016/7/layout/LinearBlockProcessNumbered"/>
    <dgm:cxn modelId="{2B0424AA-8F72-4B98-9FD4-F68FBD4F7BE3}" type="presOf" srcId="{4C7556D0-9DD9-4F14-B372-90E6B32F82EC}" destId="{FDB58349-FE40-4E51-854D-B2E041195C1D}" srcOrd="0" destOrd="0" presId="urn:microsoft.com/office/officeart/2016/7/layout/LinearBlockProcessNumbered"/>
    <dgm:cxn modelId="{24C73EAC-AE82-4F23-9A08-03E9356C76CB}" type="presOf" srcId="{74F1F8D4-42CB-416F-9757-D46DAABAEF43}" destId="{FB40F185-DBE4-45D1-AE8D-C715B38BFA08}" srcOrd="0" destOrd="0" presId="urn:microsoft.com/office/officeart/2016/7/layout/LinearBlockProcessNumbered"/>
    <dgm:cxn modelId="{1D9861AC-284A-42D1-A039-32347045CB37}" srcId="{6D16750F-3824-450A-B5F2-C098E8812C22}" destId="{5DEC0ED3-E3FF-49BB-A834-E83AA634E3DC}" srcOrd="5" destOrd="0" parTransId="{9E070248-627D-4C27-BBD4-C5F771EDCE36}" sibTransId="{653B9E56-971D-447B-BEC3-4B0E7101F421}"/>
    <dgm:cxn modelId="{BB17C8B6-8E0B-4215-A1EE-DD81DB3F3AB1}" type="presOf" srcId="{AD3613CB-8B76-4E5B-9C7D-4CCEC139F63E}" destId="{D8CECFCA-590B-431A-8DE0-482C38F16B38}" srcOrd="1" destOrd="0" presId="urn:microsoft.com/office/officeart/2016/7/layout/LinearBlockProcessNumbered"/>
    <dgm:cxn modelId="{432721BB-E351-42D9-84FE-DFD2C023092D}" type="presOf" srcId="{C3A20959-12AE-49A9-AA9B-CD92A468128C}" destId="{9C359363-7030-4CC6-A9DA-C65892AAE709}" srcOrd="0" destOrd="0" presId="urn:microsoft.com/office/officeart/2016/7/layout/LinearBlockProcessNumbered"/>
    <dgm:cxn modelId="{4EC6BCC2-1CE8-461E-B762-920CA19C7E5F}" type="presOf" srcId="{AD3613CB-8B76-4E5B-9C7D-4CCEC139F63E}" destId="{D3460A54-7D6F-441A-B86D-D214482559FF}" srcOrd="0" destOrd="0" presId="urn:microsoft.com/office/officeart/2016/7/layout/LinearBlockProcessNumbered"/>
    <dgm:cxn modelId="{93A0FFD0-65E0-4C9B-BFB8-D53B6CF2DAB0}" type="presOf" srcId="{7B9A095D-158E-43C5-A0D4-034D74F34A6D}" destId="{B5F5F45A-0F02-4697-BA6C-1A32304A531D}" srcOrd="0" destOrd="0" presId="urn:microsoft.com/office/officeart/2016/7/layout/LinearBlockProcessNumbered"/>
    <dgm:cxn modelId="{BBA63ED6-280D-4791-A019-057C5E80CF3C}" type="presOf" srcId="{600B08AB-2CB0-4738-A2EB-D15F45E6BFF6}" destId="{3BE9A15E-465A-4590-9AD0-FA0E57084A81}" srcOrd="1" destOrd="0" presId="urn:microsoft.com/office/officeart/2016/7/layout/LinearBlockProcessNumbered"/>
    <dgm:cxn modelId="{AFEF36DF-ACA9-4CD7-AE97-101C3AD1B303}" srcId="{6D16750F-3824-450A-B5F2-C098E8812C22}" destId="{3DE2187C-AD6F-4B8D-B6D9-1E06B1D008AE}" srcOrd="1" destOrd="0" parTransId="{C525836D-D427-4423-AED1-3AE1A3C30956}" sibTransId="{74F1F8D4-42CB-416F-9757-D46DAABAEF43}"/>
    <dgm:cxn modelId="{19017AEF-7263-4BBF-B63E-D1390B898D9D}" type="presOf" srcId="{6D16750F-3824-450A-B5F2-C098E8812C22}" destId="{6D9E061D-2AE6-4A44-AE12-A6F9DA6F572E}" srcOrd="0" destOrd="0" presId="urn:microsoft.com/office/officeart/2016/7/layout/LinearBlockProcessNumbered"/>
    <dgm:cxn modelId="{642860F9-927F-4091-8894-C25C224E13A3}" type="presOf" srcId="{5DEC0ED3-E3FF-49BB-A834-E83AA634E3DC}" destId="{B58D4AD2-56FB-4A54-9D48-25A107EF9322}" srcOrd="0" destOrd="0" presId="urn:microsoft.com/office/officeart/2016/7/layout/LinearBlockProcessNumbered"/>
    <dgm:cxn modelId="{EB3CDEFF-E1C3-491F-8FE9-C80D58A8B121}" type="presOf" srcId="{653B9E56-971D-447B-BEC3-4B0E7101F421}" destId="{BE60C9BD-292A-4CDE-9A19-F120D8D90FA9}" srcOrd="0" destOrd="0" presId="urn:microsoft.com/office/officeart/2016/7/layout/LinearBlockProcessNumbered"/>
    <dgm:cxn modelId="{48D53FC6-1B35-41B1-9F53-8BC93392157E}" type="presParOf" srcId="{6D9E061D-2AE6-4A44-AE12-A6F9DA6F572E}" destId="{3F92A85E-0CFA-4335-A5AD-16C97C7A0C3E}" srcOrd="0" destOrd="0" presId="urn:microsoft.com/office/officeart/2016/7/layout/LinearBlockProcessNumbered"/>
    <dgm:cxn modelId="{49A55C86-1B1B-417B-93B6-F9C262623A48}" type="presParOf" srcId="{3F92A85E-0CFA-4335-A5AD-16C97C7A0C3E}" destId="{1556696F-22FF-4AD0-9FE8-7A4CBFC94515}" srcOrd="0" destOrd="0" presId="urn:microsoft.com/office/officeart/2016/7/layout/LinearBlockProcessNumbered"/>
    <dgm:cxn modelId="{C8C63D74-7301-43EB-B670-ED17F0C9E7D9}" type="presParOf" srcId="{3F92A85E-0CFA-4335-A5AD-16C97C7A0C3E}" destId="{B5F5F45A-0F02-4697-BA6C-1A32304A531D}" srcOrd="1" destOrd="0" presId="urn:microsoft.com/office/officeart/2016/7/layout/LinearBlockProcessNumbered"/>
    <dgm:cxn modelId="{3DF8E591-945D-4A8D-95A9-829C9F6AF7D6}" type="presParOf" srcId="{3F92A85E-0CFA-4335-A5AD-16C97C7A0C3E}" destId="{3BE9A15E-465A-4590-9AD0-FA0E57084A81}" srcOrd="2" destOrd="0" presId="urn:microsoft.com/office/officeart/2016/7/layout/LinearBlockProcessNumbered"/>
    <dgm:cxn modelId="{92A6BA89-A0A3-4874-8F1B-460061D4DA95}" type="presParOf" srcId="{6D9E061D-2AE6-4A44-AE12-A6F9DA6F572E}" destId="{9C069ADD-9BA8-4C85-BA71-EEF19988DE8F}" srcOrd="1" destOrd="0" presId="urn:microsoft.com/office/officeart/2016/7/layout/LinearBlockProcessNumbered"/>
    <dgm:cxn modelId="{6407122D-1C58-4977-9699-1ADD40258C82}" type="presParOf" srcId="{6D9E061D-2AE6-4A44-AE12-A6F9DA6F572E}" destId="{B0FD98F2-60A9-4CCC-BB2F-C034AA22DF05}" srcOrd="2" destOrd="0" presId="urn:microsoft.com/office/officeart/2016/7/layout/LinearBlockProcessNumbered"/>
    <dgm:cxn modelId="{D1EEBEA3-ED69-4298-91B4-C077AE53AD3A}" type="presParOf" srcId="{B0FD98F2-60A9-4CCC-BB2F-C034AA22DF05}" destId="{2A8C529C-15E8-40F8-B80F-9CE74EB203AD}" srcOrd="0" destOrd="0" presId="urn:microsoft.com/office/officeart/2016/7/layout/LinearBlockProcessNumbered"/>
    <dgm:cxn modelId="{0CF39E4A-4376-45CD-9B5A-142DB6E0D866}" type="presParOf" srcId="{B0FD98F2-60A9-4CCC-BB2F-C034AA22DF05}" destId="{FB40F185-DBE4-45D1-AE8D-C715B38BFA08}" srcOrd="1" destOrd="0" presId="urn:microsoft.com/office/officeart/2016/7/layout/LinearBlockProcessNumbered"/>
    <dgm:cxn modelId="{9DA4B8F6-BDC4-45B2-B3E5-BC9697FD78A2}" type="presParOf" srcId="{B0FD98F2-60A9-4CCC-BB2F-C034AA22DF05}" destId="{EC1ED416-3AA9-4839-AC57-439D9DE2CD3B}" srcOrd="2" destOrd="0" presId="urn:microsoft.com/office/officeart/2016/7/layout/LinearBlockProcessNumbered"/>
    <dgm:cxn modelId="{C0284B16-51FD-4E60-B248-C33D29553CEE}" type="presParOf" srcId="{6D9E061D-2AE6-4A44-AE12-A6F9DA6F572E}" destId="{9C3799AE-E940-44DD-90B4-19524474C1C1}" srcOrd="3" destOrd="0" presId="urn:microsoft.com/office/officeart/2016/7/layout/LinearBlockProcessNumbered"/>
    <dgm:cxn modelId="{47CEC588-5D10-4ABD-947A-515677530B5E}" type="presParOf" srcId="{6D9E061D-2AE6-4A44-AE12-A6F9DA6F572E}" destId="{D7E7B797-D878-4782-B705-92DC9020B76F}" srcOrd="4" destOrd="0" presId="urn:microsoft.com/office/officeart/2016/7/layout/LinearBlockProcessNumbered"/>
    <dgm:cxn modelId="{8B12A820-179A-447F-AC35-0C062E756D72}" type="presParOf" srcId="{D7E7B797-D878-4782-B705-92DC9020B76F}" destId="{E051DC7E-129D-4596-88E3-51EA49E05DFC}" srcOrd="0" destOrd="0" presId="urn:microsoft.com/office/officeart/2016/7/layout/LinearBlockProcessNumbered"/>
    <dgm:cxn modelId="{1847A398-D5D3-4225-8FC2-DEB7F5D7EF15}" type="presParOf" srcId="{D7E7B797-D878-4782-B705-92DC9020B76F}" destId="{FDB58349-FE40-4E51-854D-B2E041195C1D}" srcOrd="1" destOrd="0" presId="urn:microsoft.com/office/officeart/2016/7/layout/LinearBlockProcessNumbered"/>
    <dgm:cxn modelId="{25B1F791-FD66-4C36-83C3-0A7B826C40CA}" type="presParOf" srcId="{D7E7B797-D878-4782-B705-92DC9020B76F}" destId="{414ADA1B-9456-4CD5-9B96-8200F78C7ED1}" srcOrd="2" destOrd="0" presId="urn:microsoft.com/office/officeart/2016/7/layout/LinearBlockProcessNumbered"/>
    <dgm:cxn modelId="{8C3F4009-B3DF-4C24-8487-79990AB19B58}" type="presParOf" srcId="{6D9E061D-2AE6-4A44-AE12-A6F9DA6F572E}" destId="{817AA66C-6F97-4664-ADE9-CAFF7C4AED02}" srcOrd="5" destOrd="0" presId="urn:microsoft.com/office/officeart/2016/7/layout/LinearBlockProcessNumbered"/>
    <dgm:cxn modelId="{34ABFE2C-D1FB-4AD2-93EB-B8D8B3F17314}" type="presParOf" srcId="{6D9E061D-2AE6-4A44-AE12-A6F9DA6F572E}" destId="{28C87686-BA32-4760-B9DE-83F7D0BB051C}" srcOrd="6" destOrd="0" presId="urn:microsoft.com/office/officeart/2016/7/layout/LinearBlockProcessNumbered"/>
    <dgm:cxn modelId="{523BA4E0-15C6-467B-8949-D9249680A9C7}" type="presParOf" srcId="{28C87686-BA32-4760-B9DE-83F7D0BB051C}" destId="{9C359363-7030-4CC6-A9DA-C65892AAE709}" srcOrd="0" destOrd="0" presId="urn:microsoft.com/office/officeart/2016/7/layout/LinearBlockProcessNumbered"/>
    <dgm:cxn modelId="{6D4C28E7-D836-440F-9E69-6E2AB9B660C4}" type="presParOf" srcId="{28C87686-BA32-4760-B9DE-83F7D0BB051C}" destId="{9E669C8B-1DA3-4AA2-AB14-429860FCFBA2}" srcOrd="1" destOrd="0" presId="urn:microsoft.com/office/officeart/2016/7/layout/LinearBlockProcessNumbered"/>
    <dgm:cxn modelId="{88652501-0D1B-4088-81A3-B96E4539533C}" type="presParOf" srcId="{28C87686-BA32-4760-B9DE-83F7D0BB051C}" destId="{1146068C-9F8F-4E59-B8C8-AB06E99F40B9}" srcOrd="2" destOrd="0" presId="urn:microsoft.com/office/officeart/2016/7/layout/LinearBlockProcessNumbered"/>
    <dgm:cxn modelId="{9C67B566-1A75-452A-BC7A-053839F99018}" type="presParOf" srcId="{6D9E061D-2AE6-4A44-AE12-A6F9DA6F572E}" destId="{B8692C57-90E9-4A08-96CC-EC76B679D14E}" srcOrd="7" destOrd="0" presId="urn:microsoft.com/office/officeart/2016/7/layout/LinearBlockProcessNumbered"/>
    <dgm:cxn modelId="{15081F3F-AA9A-46CA-9DD0-5D6E2195ABC1}" type="presParOf" srcId="{6D9E061D-2AE6-4A44-AE12-A6F9DA6F572E}" destId="{C1518093-A195-4A5B-9DCC-1AE3474E3D4E}" srcOrd="8" destOrd="0" presId="urn:microsoft.com/office/officeart/2016/7/layout/LinearBlockProcessNumbered"/>
    <dgm:cxn modelId="{1E3FCAFD-29C8-4989-9D24-C93B8D208FAE}" type="presParOf" srcId="{C1518093-A195-4A5B-9DCC-1AE3474E3D4E}" destId="{D3460A54-7D6F-441A-B86D-D214482559FF}" srcOrd="0" destOrd="0" presId="urn:microsoft.com/office/officeart/2016/7/layout/LinearBlockProcessNumbered"/>
    <dgm:cxn modelId="{E6CFAB5E-A228-4EEB-BBC7-AD999F935C1B}" type="presParOf" srcId="{C1518093-A195-4A5B-9DCC-1AE3474E3D4E}" destId="{FB43F2CF-F3A1-4876-9DFF-6160E2331124}" srcOrd="1" destOrd="0" presId="urn:microsoft.com/office/officeart/2016/7/layout/LinearBlockProcessNumbered"/>
    <dgm:cxn modelId="{6CE89F82-2510-4BB9-AE36-856849E3247D}" type="presParOf" srcId="{C1518093-A195-4A5B-9DCC-1AE3474E3D4E}" destId="{D8CECFCA-590B-431A-8DE0-482C38F16B38}" srcOrd="2" destOrd="0" presId="urn:microsoft.com/office/officeart/2016/7/layout/LinearBlockProcessNumbered"/>
    <dgm:cxn modelId="{7E517C94-851B-489D-93BE-A6DF7459345E}" type="presParOf" srcId="{6D9E061D-2AE6-4A44-AE12-A6F9DA6F572E}" destId="{6CEE49C6-0914-4D91-A593-9E5BA0984FA4}" srcOrd="9" destOrd="0" presId="urn:microsoft.com/office/officeart/2016/7/layout/LinearBlockProcessNumbered"/>
    <dgm:cxn modelId="{1B127904-7D47-42B4-A632-B4D3BD215BCF}" type="presParOf" srcId="{6D9E061D-2AE6-4A44-AE12-A6F9DA6F572E}" destId="{2211E359-5D89-4663-9EC8-CE10D6FDA6A0}" srcOrd="10" destOrd="0" presId="urn:microsoft.com/office/officeart/2016/7/layout/LinearBlockProcessNumbered"/>
    <dgm:cxn modelId="{80B28152-C444-4265-B1B0-07829F5F267A}" type="presParOf" srcId="{2211E359-5D89-4663-9EC8-CE10D6FDA6A0}" destId="{B58D4AD2-56FB-4A54-9D48-25A107EF9322}" srcOrd="0" destOrd="0" presId="urn:microsoft.com/office/officeart/2016/7/layout/LinearBlockProcessNumbered"/>
    <dgm:cxn modelId="{88550BF1-5886-4237-B293-63E1D3656A98}" type="presParOf" srcId="{2211E359-5D89-4663-9EC8-CE10D6FDA6A0}" destId="{BE60C9BD-292A-4CDE-9A19-F120D8D90FA9}" srcOrd="1" destOrd="0" presId="urn:microsoft.com/office/officeart/2016/7/layout/LinearBlockProcessNumbered"/>
    <dgm:cxn modelId="{FF3ADD0F-7557-4B02-96EE-3B72B02EE4BB}" type="presParOf" srcId="{2211E359-5D89-4663-9EC8-CE10D6FDA6A0}" destId="{59C9D9DF-D8F2-4C8C-822A-27ED6E99F71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92B728-5EB9-4011-A7AC-EEFFA2C682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826263C-5817-4484-B37D-432BAFEDE050}">
      <dgm:prSet/>
      <dgm:spPr/>
      <dgm:t>
        <a:bodyPr/>
        <a:lstStyle/>
        <a:p>
          <a:r>
            <a:rPr lang="en-US"/>
            <a:t>EDA led to meaningful insights.</a:t>
          </a:r>
        </a:p>
      </dgm:t>
    </dgm:pt>
    <dgm:pt modelId="{34302406-79D0-4C9F-8DDE-C29CB9154D56}" type="parTrans" cxnId="{BFDD1447-D588-4B09-9AE3-38C634BD2CF8}">
      <dgm:prSet/>
      <dgm:spPr/>
      <dgm:t>
        <a:bodyPr/>
        <a:lstStyle/>
        <a:p>
          <a:endParaRPr lang="en-US"/>
        </a:p>
      </dgm:t>
    </dgm:pt>
    <dgm:pt modelId="{0B0B8C34-2CD6-47FE-B0DA-889AA9D769D8}" type="sibTrans" cxnId="{BFDD1447-D588-4B09-9AE3-38C634BD2CF8}">
      <dgm:prSet/>
      <dgm:spPr/>
      <dgm:t>
        <a:bodyPr/>
        <a:lstStyle/>
        <a:p>
          <a:endParaRPr lang="en-US"/>
        </a:p>
      </dgm:t>
    </dgm:pt>
    <dgm:pt modelId="{F7AB2A31-FD7F-4D46-B137-F75A98372595}">
      <dgm:prSet/>
      <dgm:spPr/>
      <dgm:t>
        <a:bodyPr/>
        <a:lstStyle/>
        <a:p>
          <a:r>
            <a:rPr lang="en-US"/>
            <a:t>High revenue industries and line codes revealed.</a:t>
          </a:r>
        </a:p>
      </dgm:t>
    </dgm:pt>
    <dgm:pt modelId="{B5C8692C-327A-4399-AA05-644D9E66A82B}" type="parTrans" cxnId="{A7CE7BAB-9505-41FA-B04A-09510DAA3B0C}">
      <dgm:prSet/>
      <dgm:spPr/>
      <dgm:t>
        <a:bodyPr/>
        <a:lstStyle/>
        <a:p>
          <a:endParaRPr lang="en-US"/>
        </a:p>
      </dgm:t>
    </dgm:pt>
    <dgm:pt modelId="{82C12968-949A-4F43-A642-23C06F6AE373}" type="sibTrans" cxnId="{A7CE7BAB-9505-41FA-B04A-09510DAA3B0C}">
      <dgm:prSet/>
      <dgm:spPr/>
      <dgm:t>
        <a:bodyPr/>
        <a:lstStyle/>
        <a:p>
          <a:endParaRPr lang="en-US"/>
        </a:p>
      </dgm:t>
    </dgm:pt>
    <dgm:pt modelId="{C973646D-E115-42F4-8EB8-3223A892B63A}">
      <dgm:prSet/>
      <dgm:spPr/>
      <dgm:t>
        <a:bodyPr/>
        <a:lstStyle/>
        <a:p>
          <a:r>
            <a:rPr lang="en-US"/>
            <a:t>Large businesses contribute most financially.</a:t>
          </a:r>
        </a:p>
      </dgm:t>
    </dgm:pt>
    <dgm:pt modelId="{CC04B676-B18E-46E8-9418-FA931D85B05B}" type="parTrans" cxnId="{F363E990-911A-472C-AA24-4AC89A96F8D0}">
      <dgm:prSet/>
      <dgm:spPr/>
      <dgm:t>
        <a:bodyPr/>
        <a:lstStyle/>
        <a:p>
          <a:endParaRPr lang="en-US"/>
        </a:p>
      </dgm:t>
    </dgm:pt>
    <dgm:pt modelId="{EDA6FEF2-0C7C-4652-90A9-163C7C9A661C}" type="sibTrans" cxnId="{F363E990-911A-472C-AA24-4AC89A96F8D0}">
      <dgm:prSet/>
      <dgm:spPr/>
      <dgm:t>
        <a:bodyPr/>
        <a:lstStyle/>
        <a:p>
          <a:endParaRPr lang="en-US"/>
        </a:p>
      </dgm:t>
    </dgm:pt>
    <dgm:pt modelId="{F2763A8C-0A93-4A96-B4A7-0BBF29249717}">
      <dgm:prSet/>
      <dgm:spPr/>
      <dgm:t>
        <a:bodyPr/>
        <a:lstStyle/>
        <a:p>
          <a:r>
            <a:rPr lang="en-US"/>
            <a:t>Supports strategic growth and marketing.</a:t>
          </a:r>
        </a:p>
      </dgm:t>
    </dgm:pt>
    <dgm:pt modelId="{955E6A85-1468-4CC8-9A74-D1AB10DEF182}" type="parTrans" cxnId="{EF1D9180-9533-4B58-8F00-65C0B666923E}">
      <dgm:prSet/>
      <dgm:spPr/>
      <dgm:t>
        <a:bodyPr/>
        <a:lstStyle/>
        <a:p>
          <a:endParaRPr lang="en-US"/>
        </a:p>
      </dgm:t>
    </dgm:pt>
    <dgm:pt modelId="{9B4A65E5-4382-4C11-AD17-46C5C9132884}" type="sibTrans" cxnId="{EF1D9180-9533-4B58-8F00-65C0B666923E}">
      <dgm:prSet/>
      <dgm:spPr/>
      <dgm:t>
        <a:bodyPr/>
        <a:lstStyle/>
        <a:p>
          <a:endParaRPr lang="en-US"/>
        </a:p>
      </dgm:t>
    </dgm:pt>
    <dgm:pt modelId="{4B597D48-DDB2-4806-ADF6-65ABF640834B}">
      <dgm:prSet/>
      <dgm:spPr/>
      <dgm:t>
        <a:bodyPr/>
        <a:lstStyle/>
        <a:p>
          <a:r>
            <a:rPr lang="en-US"/>
            <a:t>Visualizations helped communicate results effectively.</a:t>
          </a:r>
        </a:p>
      </dgm:t>
    </dgm:pt>
    <dgm:pt modelId="{D05ABBC6-E818-4867-830A-6DF5BA850CB2}" type="parTrans" cxnId="{A8F89B79-CAAA-4F5B-9A27-745CDC7FCF9E}">
      <dgm:prSet/>
      <dgm:spPr/>
      <dgm:t>
        <a:bodyPr/>
        <a:lstStyle/>
        <a:p>
          <a:endParaRPr lang="en-US"/>
        </a:p>
      </dgm:t>
    </dgm:pt>
    <dgm:pt modelId="{068BCDD8-9199-413F-AD72-EA0C4223935A}" type="sibTrans" cxnId="{A8F89B79-CAAA-4F5B-9A27-745CDC7FCF9E}">
      <dgm:prSet/>
      <dgm:spPr/>
      <dgm:t>
        <a:bodyPr/>
        <a:lstStyle/>
        <a:p>
          <a:endParaRPr lang="en-US"/>
        </a:p>
      </dgm:t>
    </dgm:pt>
    <dgm:pt modelId="{E92A1AA8-7B99-4B6E-8F6C-769F36053F85}" type="pres">
      <dgm:prSet presAssocID="{4D92B728-5EB9-4011-A7AC-EEFFA2C6823A}" presName="root" presStyleCnt="0">
        <dgm:presLayoutVars>
          <dgm:dir/>
          <dgm:resizeHandles val="exact"/>
        </dgm:presLayoutVars>
      </dgm:prSet>
      <dgm:spPr/>
    </dgm:pt>
    <dgm:pt modelId="{17C9C7D7-E89D-47B8-B339-C42851832DD7}" type="pres">
      <dgm:prSet presAssocID="{E826263C-5817-4484-B37D-432BAFEDE050}" presName="compNode" presStyleCnt="0"/>
      <dgm:spPr/>
    </dgm:pt>
    <dgm:pt modelId="{4AD8920F-EF60-4286-B43D-A86EBB9C1EB7}" type="pres">
      <dgm:prSet presAssocID="{E826263C-5817-4484-B37D-432BAFEDE050}" presName="bgRect" presStyleLbl="bgShp" presStyleIdx="0" presStyleCnt="5"/>
      <dgm:spPr/>
    </dgm:pt>
    <dgm:pt modelId="{9E01995E-B109-4EE9-A65D-268E1508DD76}" type="pres">
      <dgm:prSet presAssocID="{E826263C-5817-4484-B37D-432BAFEDE05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E32AC54-3F85-4987-B8D4-F12C98AB1D7F}" type="pres">
      <dgm:prSet presAssocID="{E826263C-5817-4484-B37D-432BAFEDE050}" presName="spaceRect" presStyleCnt="0"/>
      <dgm:spPr/>
    </dgm:pt>
    <dgm:pt modelId="{CDBFD256-73B4-4181-95A1-7E3C587ED998}" type="pres">
      <dgm:prSet presAssocID="{E826263C-5817-4484-B37D-432BAFEDE050}" presName="parTx" presStyleLbl="revTx" presStyleIdx="0" presStyleCnt="5">
        <dgm:presLayoutVars>
          <dgm:chMax val="0"/>
          <dgm:chPref val="0"/>
        </dgm:presLayoutVars>
      </dgm:prSet>
      <dgm:spPr/>
    </dgm:pt>
    <dgm:pt modelId="{4B7FC250-8F9A-4612-B709-99107F49B916}" type="pres">
      <dgm:prSet presAssocID="{0B0B8C34-2CD6-47FE-B0DA-889AA9D769D8}" presName="sibTrans" presStyleCnt="0"/>
      <dgm:spPr/>
    </dgm:pt>
    <dgm:pt modelId="{B35C18BE-38E1-438C-85BB-5039B4CF9414}" type="pres">
      <dgm:prSet presAssocID="{F7AB2A31-FD7F-4D46-B137-F75A98372595}" presName="compNode" presStyleCnt="0"/>
      <dgm:spPr/>
    </dgm:pt>
    <dgm:pt modelId="{F36BAAE1-006D-45C7-9B7C-96C79CAE645D}" type="pres">
      <dgm:prSet presAssocID="{F7AB2A31-FD7F-4D46-B137-F75A98372595}" presName="bgRect" presStyleLbl="bgShp" presStyleIdx="1" presStyleCnt="5"/>
      <dgm:spPr/>
    </dgm:pt>
    <dgm:pt modelId="{8D688099-477A-4EE1-A294-A829CD2F0B49}" type="pres">
      <dgm:prSet presAssocID="{F7AB2A31-FD7F-4D46-B137-F75A9837259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7F8AFA74-8985-45C4-9BF0-FCE6FF072FB7}" type="pres">
      <dgm:prSet presAssocID="{F7AB2A31-FD7F-4D46-B137-F75A98372595}" presName="spaceRect" presStyleCnt="0"/>
      <dgm:spPr/>
    </dgm:pt>
    <dgm:pt modelId="{AF15B126-6907-4B07-947B-C2C23F757E6E}" type="pres">
      <dgm:prSet presAssocID="{F7AB2A31-FD7F-4D46-B137-F75A98372595}" presName="parTx" presStyleLbl="revTx" presStyleIdx="1" presStyleCnt="5">
        <dgm:presLayoutVars>
          <dgm:chMax val="0"/>
          <dgm:chPref val="0"/>
        </dgm:presLayoutVars>
      </dgm:prSet>
      <dgm:spPr/>
    </dgm:pt>
    <dgm:pt modelId="{8F3DD9CF-CFCE-49C2-BF07-78D7F3D56A2B}" type="pres">
      <dgm:prSet presAssocID="{82C12968-949A-4F43-A642-23C06F6AE373}" presName="sibTrans" presStyleCnt="0"/>
      <dgm:spPr/>
    </dgm:pt>
    <dgm:pt modelId="{8FDD453E-8869-486A-92AD-F9835BD8A671}" type="pres">
      <dgm:prSet presAssocID="{C973646D-E115-42F4-8EB8-3223A892B63A}" presName="compNode" presStyleCnt="0"/>
      <dgm:spPr/>
    </dgm:pt>
    <dgm:pt modelId="{F50521B1-208E-4D74-9EC8-5450E78155A2}" type="pres">
      <dgm:prSet presAssocID="{C973646D-E115-42F4-8EB8-3223A892B63A}" presName="bgRect" presStyleLbl="bgShp" presStyleIdx="2" presStyleCnt="5"/>
      <dgm:spPr/>
    </dgm:pt>
    <dgm:pt modelId="{7F2B8E7E-BF8E-40AA-9DFB-94FEDB21D7BF}" type="pres">
      <dgm:prSet presAssocID="{C973646D-E115-42F4-8EB8-3223A892B63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EABD91B-ECE6-4B71-AB38-88D877ABB882}" type="pres">
      <dgm:prSet presAssocID="{C973646D-E115-42F4-8EB8-3223A892B63A}" presName="spaceRect" presStyleCnt="0"/>
      <dgm:spPr/>
    </dgm:pt>
    <dgm:pt modelId="{8F72CE8A-2EC7-43D1-A916-07B86D88A2F2}" type="pres">
      <dgm:prSet presAssocID="{C973646D-E115-42F4-8EB8-3223A892B63A}" presName="parTx" presStyleLbl="revTx" presStyleIdx="2" presStyleCnt="5">
        <dgm:presLayoutVars>
          <dgm:chMax val="0"/>
          <dgm:chPref val="0"/>
        </dgm:presLayoutVars>
      </dgm:prSet>
      <dgm:spPr/>
    </dgm:pt>
    <dgm:pt modelId="{208E511C-BF79-43ED-9167-51C26C63A3A1}" type="pres">
      <dgm:prSet presAssocID="{EDA6FEF2-0C7C-4652-90A9-163C7C9A661C}" presName="sibTrans" presStyleCnt="0"/>
      <dgm:spPr/>
    </dgm:pt>
    <dgm:pt modelId="{8A6BB2AF-5496-4DB7-93E1-0A04E5082747}" type="pres">
      <dgm:prSet presAssocID="{F2763A8C-0A93-4A96-B4A7-0BBF29249717}" presName="compNode" presStyleCnt="0"/>
      <dgm:spPr/>
    </dgm:pt>
    <dgm:pt modelId="{F6AE5AA2-D7B5-4C77-A5F7-2D139994AC1C}" type="pres">
      <dgm:prSet presAssocID="{F2763A8C-0A93-4A96-B4A7-0BBF29249717}" presName="bgRect" presStyleLbl="bgShp" presStyleIdx="3" presStyleCnt="5"/>
      <dgm:spPr/>
    </dgm:pt>
    <dgm:pt modelId="{0EA3A89D-018E-4F19-8BCD-916FCEA4903A}" type="pres">
      <dgm:prSet presAssocID="{F2763A8C-0A93-4A96-B4A7-0BBF2924971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374D398-6C0B-4C45-970A-83AB804FD873}" type="pres">
      <dgm:prSet presAssocID="{F2763A8C-0A93-4A96-B4A7-0BBF29249717}" presName="spaceRect" presStyleCnt="0"/>
      <dgm:spPr/>
    </dgm:pt>
    <dgm:pt modelId="{D332BEC7-A497-44F0-9BF1-0F0FD70723DC}" type="pres">
      <dgm:prSet presAssocID="{F2763A8C-0A93-4A96-B4A7-0BBF29249717}" presName="parTx" presStyleLbl="revTx" presStyleIdx="3" presStyleCnt="5">
        <dgm:presLayoutVars>
          <dgm:chMax val="0"/>
          <dgm:chPref val="0"/>
        </dgm:presLayoutVars>
      </dgm:prSet>
      <dgm:spPr/>
    </dgm:pt>
    <dgm:pt modelId="{19BC4B2E-0CF4-4955-B461-FCFD4CB28C5B}" type="pres">
      <dgm:prSet presAssocID="{9B4A65E5-4382-4C11-AD17-46C5C9132884}" presName="sibTrans" presStyleCnt="0"/>
      <dgm:spPr/>
    </dgm:pt>
    <dgm:pt modelId="{F323C214-37BA-4F95-937F-FB9104B6BB0B}" type="pres">
      <dgm:prSet presAssocID="{4B597D48-DDB2-4806-ADF6-65ABF640834B}" presName="compNode" presStyleCnt="0"/>
      <dgm:spPr/>
    </dgm:pt>
    <dgm:pt modelId="{00F17C81-2792-4096-9D4A-D5E1DF03D0FF}" type="pres">
      <dgm:prSet presAssocID="{4B597D48-DDB2-4806-ADF6-65ABF640834B}" presName="bgRect" presStyleLbl="bgShp" presStyleIdx="4" presStyleCnt="5"/>
      <dgm:spPr/>
    </dgm:pt>
    <dgm:pt modelId="{5DF4BC4F-3B8F-4BA2-9E0A-3E94C170F3D1}" type="pres">
      <dgm:prSet presAssocID="{4B597D48-DDB2-4806-ADF6-65ABF640834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D4CBE978-9B57-4870-A11F-B50C21F44B0E}" type="pres">
      <dgm:prSet presAssocID="{4B597D48-DDB2-4806-ADF6-65ABF640834B}" presName="spaceRect" presStyleCnt="0"/>
      <dgm:spPr/>
    </dgm:pt>
    <dgm:pt modelId="{1FC72B29-15C8-4369-A8F2-D1CF8F674BAB}" type="pres">
      <dgm:prSet presAssocID="{4B597D48-DDB2-4806-ADF6-65ABF640834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773440B-8AD7-48B9-BC7F-6289F2FA44ED}" type="presOf" srcId="{F2763A8C-0A93-4A96-B4A7-0BBF29249717}" destId="{D332BEC7-A497-44F0-9BF1-0F0FD70723DC}" srcOrd="0" destOrd="0" presId="urn:microsoft.com/office/officeart/2018/2/layout/IconVerticalSolidList"/>
    <dgm:cxn modelId="{5CDAF216-7EF4-4E3B-B842-1167A76D6D3C}" type="presOf" srcId="{C973646D-E115-42F4-8EB8-3223A892B63A}" destId="{8F72CE8A-2EC7-43D1-A916-07B86D88A2F2}" srcOrd="0" destOrd="0" presId="urn:microsoft.com/office/officeart/2018/2/layout/IconVerticalSolidList"/>
    <dgm:cxn modelId="{BFDD1447-D588-4B09-9AE3-38C634BD2CF8}" srcId="{4D92B728-5EB9-4011-A7AC-EEFFA2C6823A}" destId="{E826263C-5817-4484-B37D-432BAFEDE050}" srcOrd="0" destOrd="0" parTransId="{34302406-79D0-4C9F-8DDE-C29CB9154D56}" sibTransId="{0B0B8C34-2CD6-47FE-B0DA-889AA9D769D8}"/>
    <dgm:cxn modelId="{C00DE872-9056-49C8-8C1D-0752E32AEB6D}" type="presOf" srcId="{E826263C-5817-4484-B37D-432BAFEDE050}" destId="{CDBFD256-73B4-4181-95A1-7E3C587ED998}" srcOrd="0" destOrd="0" presId="urn:microsoft.com/office/officeart/2018/2/layout/IconVerticalSolidList"/>
    <dgm:cxn modelId="{97C0B777-DA3A-42E6-BF3E-3737E202F574}" type="presOf" srcId="{4B597D48-DDB2-4806-ADF6-65ABF640834B}" destId="{1FC72B29-15C8-4369-A8F2-D1CF8F674BAB}" srcOrd="0" destOrd="0" presId="urn:microsoft.com/office/officeart/2018/2/layout/IconVerticalSolidList"/>
    <dgm:cxn modelId="{A8F89B79-CAAA-4F5B-9A27-745CDC7FCF9E}" srcId="{4D92B728-5EB9-4011-A7AC-EEFFA2C6823A}" destId="{4B597D48-DDB2-4806-ADF6-65ABF640834B}" srcOrd="4" destOrd="0" parTransId="{D05ABBC6-E818-4867-830A-6DF5BA850CB2}" sibTransId="{068BCDD8-9199-413F-AD72-EA0C4223935A}"/>
    <dgm:cxn modelId="{EF1D9180-9533-4B58-8F00-65C0B666923E}" srcId="{4D92B728-5EB9-4011-A7AC-EEFFA2C6823A}" destId="{F2763A8C-0A93-4A96-B4A7-0BBF29249717}" srcOrd="3" destOrd="0" parTransId="{955E6A85-1468-4CC8-9A74-D1AB10DEF182}" sibTransId="{9B4A65E5-4382-4C11-AD17-46C5C9132884}"/>
    <dgm:cxn modelId="{F363E990-911A-472C-AA24-4AC89A96F8D0}" srcId="{4D92B728-5EB9-4011-A7AC-EEFFA2C6823A}" destId="{C973646D-E115-42F4-8EB8-3223A892B63A}" srcOrd="2" destOrd="0" parTransId="{CC04B676-B18E-46E8-9418-FA931D85B05B}" sibTransId="{EDA6FEF2-0C7C-4652-90A9-163C7C9A661C}"/>
    <dgm:cxn modelId="{A7CE7BAB-9505-41FA-B04A-09510DAA3B0C}" srcId="{4D92B728-5EB9-4011-A7AC-EEFFA2C6823A}" destId="{F7AB2A31-FD7F-4D46-B137-F75A98372595}" srcOrd="1" destOrd="0" parTransId="{B5C8692C-327A-4399-AA05-644D9E66A82B}" sibTransId="{82C12968-949A-4F43-A642-23C06F6AE373}"/>
    <dgm:cxn modelId="{F2D1A5B3-107C-430E-A7F3-BB242C5A4B21}" type="presOf" srcId="{F7AB2A31-FD7F-4D46-B137-F75A98372595}" destId="{AF15B126-6907-4B07-947B-C2C23F757E6E}" srcOrd="0" destOrd="0" presId="urn:microsoft.com/office/officeart/2018/2/layout/IconVerticalSolidList"/>
    <dgm:cxn modelId="{A6EF84D2-A9AE-4437-9522-061E8247931B}" type="presOf" srcId="{4D92B728-5EB9-4011-A7AC-EEFFA2C6823A}" destId="{E92A1AA8-7B99-4B6E-8F6C-769F36053F85}" srcOrd="0" destOrd="0" presId="urn:microsoft.com/office/officeart/2018/2/layout/IconVerticalSolidList"/>
    <dgm:cxn modelId="{A931EE02-CF6C-4D53-B657-08150DD597D9}" type="presParOf" srcId="{E92A1AA8-7B99-4B6E-8F6C-769F36053F85}" destId="{17C9C7D7-E89D-47B8-B339-C42851832DD7}" srcOrd="0" destOrd="0" presId="urn:microsoft.com/office/officeart/2018/2/layout/IconVerticalSolidList"/>
    <dgm:cxn modelId="{2AAB870D-20A2-45D0-B697-38E3143102AB}" type="presParOf" srcId="{17C9C7D7-E89D-47B8-B339-C42851832DD7}" destId="{4AD8920F-EF60-4286-B43D-A86EBB9C1EB7}" srcOrd="0" destOrd="0" presId="urn:microsoft.com/office/officeart/2018/2/layout/IconVerticalSolidList"/>
    <dgm:cxn modelId="{2E8631F1-FA67-4C1C-9C9C-53C5449F4E93}" type="presParOf" srcId="{17C9C7D7-E89D-47B8-B339-C42851832DD7}" destId="{9E01995E-B109-4EE9-A65D-268E1508DD76}" srcOrd="1" destOrd="0" presId="urn:microsoft.com/office/officeart/2018/2/layout/IconVerticalSolidList"/>
    <dgm:cxn modelId="{9AE7A7F7-E730-4188-A1DD-FE7D50E0C26E}" type="presParOf" srcId="{17C9C7D7-E89D-47B8-B339-C42851832DD7}" destId="{FE32AC54-3F85-4987-B8D4-F12C98AB1D7F}" srcOrd="2" destOrd="0" presId="urn:microsoft.com/office/officeart/2018/2/layout/IconVerticalSolidList"/>
    <dgm:cxn modelId="{06470000-E068-4138-A6FA-32930631C3B7}" type="presParOf" srcId="{17C9C7D7-E89D-47B8-B339-C42851832DD7}" destId="{CDBFD256-73B4-4181-95A1-7E3C587ED998}" srcOrd="3" destOrd="0" presId="urn:microsoft.com/office/officeart/2018/2/layout/IconVerticalSolidList"/>
    <dgm:cxn modelId="{190D31F0-7700-4925-BE2A-53C643C0A725}" type="presParOf" srcId="{E92A1AA8-7B99-4B6E-8F6C-769F36053F85}" destId="{4B7FC250-8F9A-4612-B709-99107F49B916}" srcOrd="1" destOrd="0" presId="urn:microsoft.com/office/officeart/2018/2/layout/IconVerticalSolidList"/>
    <dgm:cxn modelId="{DF906F4F-87D8-4C0E-BE2F-C280310E66ED}" type="presParOf" srcId="{E92A1AA8-7B99-4B6E-8F6C-769F36053F85}" destId="{B35C18BE-38E1-438C-85BB-5039B4CF9414}" srcOrd="2" destOrd="0" presId="urn:microsoft.com/office/officeart/2018/2/layout/IconVerticalSolidList"/>
    <dgm:cxn modelId="{3173AA48-011B-4E1C-91E6-19C584D1AD8B}" type="presParOf" srcId="{B35C18BE-38E1-438C-85BB-5039B4CF9414}" destId="{F36BAAE1-006D-45C7-9B7C-96C79CAE645D}" srcOrd="0" destOrd="0" presId="urn:microsoft.com/office/officeart/2018/2/layout/IconVerticalSolidList"/>
    <dgm:cxn modelId="{213BD616-A756-4462-9B26-790EB3A3B622}" type="presParOf" srcId="{B35C18BE-38E1-438C-85BB-5039B4CF9414}" destId="{8D688099-477A-4EE1-A294-A829CD2F0B49}" srcOrd="1" destOrd="0" presId="urn:microsoft.com/office/officeart/2018/2/layout/IconVerticalSolidList"/>
    <dgm:cxn modelId="{4AC50BB8-9327-44D0-9133-97F5F6E44085}" type="presParOf" srcId="{B35C18BE-38E1-438C-85BB-5039B4CF9414}" destId="{7F8AFA74-8985-45C4-9BF0-FCE6FF072FB7}" srcOrd="2" destOrd="0" presId="urn:microsoft.com/office/officeart/2018/2/layout/IconVerticalSolidList"/>
    <dgm:cxn modelId="{F5921DB7-2384-4225-8C95-46B18F99E17D}" type="presParOf" srcId="{B35C18BE-38E1-438C-85BB-5039B4CF9414}" destId="{AF15B126-6907-4B07-947B-C2C23F757E6E}" srcOrd="3" destOrd="0" presId="urn:microsoft.com/office/officeart/2018/2/layout/IconVerticalSolidList"/>
    <dgm:cxn modelId="{02A22353-0A44-4FE6-B53C-EB0F205498A6}" type="presParOf" srcId="{E92A1AA8-7B99-4B6E-8F6C-769F36053F85}" destId="{8F3DD9CF-CFCE-49C2-BF07-78D7F3D56A2B}" srcOrd="3" destOrd="0" presId="urn:microsoft.com/office/officeart/2018/2/layout/IconVerticalSolidList"/>
    <dgm:cxn modelId="{814B4F74-DCFB-46CD-8A0E-6F0E33F533B6}" type="presParOf" srcId="{E92A1AA8-7B99-4B6E-8F6C-769F36053F85}" destId="{8FDD453E-8869-486A-92AD-F9835BD8A671}" srcOrd="4" destOrd="0" presId="urn:microsoft.com/office/officeart/2018/2/layout/IconVerticalSolidList"/>
    <dgm:cxn modelId="{ACB291BC-E639-44E1-AB1B-B70ECBB284E4}" type="presParOf" srcId="{8FDD453E-8869-486A-92AD-F9835BD8A671}" destId="{F50521B1-208E-4D74-9EC8-5450E78155A2}" srcOrd="0" destOrd="0" presId="urn:microsoft.com/office/officeart/2018/2/layout/IconVerticalSolidList"/>
    <dgm:cxn modelId="{8348C07D-25F4-42E5-AEF1-B8E9BBB4F9F9}" type="presParOf" srcId="{8FDD453E-8869-486A-92AD-F9835BD8A671}" destId="{7F2B8E7E-BF8E-40AA-9DFB-94FEDB21D7BF}" srcOrd="1" destOrd="0" presId="urn:microsoft.com/office/officeart/2018/2/layout/IconVerticalSolidList"/>
    <dgm:cxn modelId="{31837C17-1AD1-4CA5-AF6C-D3382EBE3BC1}" type="presParOf" srcId="{8FDD453E-8869-486A-92AD-F9835BD8A671}" destId="{9EABD91B-ECE6-4B71-AB38-88D877ABB882}" srcOrd="2" destOrd="0" presId="urn:microsoft.com/office/officeart/2018/2/layout/IconVerticalSolidList"/>
    <dgm:cxn modelId="{1EE8CE25-FBC9-4E06-A456-6C406B5059E9}" type="presParOf" srcId="{8FDD453E-8869-486A-92AD-F9835BD8A671}" destId="{8F72CE8A-2EC7-43D1-A916-07B86D88A2F2}" srcOrd="3" destOrd="0" presId="urn:microsoft.com/office/officeart/2018/2/layout/IconVerticalSolidList"/>
    <dgm:cxn modelId="{625D747F-7722-430C-A208-E77ADE27B943}" type="presParOf" srcId="{E92A1AA8-7B99-4B6E-8F6C-769F36053F85}" destId="{208E511C-BF79-43ED-9167-51C26C63A3A1}" srcOrd="5" destOrd="0" presId="urn:microsoft.com/office/officeart/2018/2/layout/IconVerticalSolidList"/>
    <dgm:cxn modelId="{786ABCD1-959C-4853-A12A-550F73E4643D}" type="presParOf" srcId="{E92A1AA8-7B99-4B6E-8F6C-769F36053F85}" destId="{8A6BB2AF-5496-4DB7-93E1-0A04E5082747}" srcOrd="6" destOrd="0" presId="urn:microsoft.com/office/officeart/2018/2/layout/IconVerticalSolidList"/>
    <dgm:cxn modelId="{75B70E2F-80A6-431D-B7F3-FAF4EC3327F6}" type="presParOf" srcId="{8A6BB2AF-5496-4DB7-93E1-0A04E5082747}" destId="{F6AE5AA2-D7B5-4C77-A5F7-2D139994AC1C}" srcOrd="0" destOrd="0" presId="urn:microsoft.com/office/officeart/2018/2/layout/IconVerticalSolidList"/>
    <dgm:cxn modelId="{8C0E3590-BBE1-4ADC-BC2A-DF347FFFF8A4}" type="presParOf" srcId="{8A6BB2AF-5496-4DB7-93E1-0A04E5082747}" destId="{0EA3A89D-018E-4F19-8BCD-916FCEA4903A}" srcOrd="1" destOrd="0" presId="urn:microsoft.com/office/officeart/2018/2/layout/IconVerticalSolidList"/>
    <dgm:cxn modelId="{9EDD4168-2005-4829-90A4-770B2EED2DC6}" type="presParOf" srcId="{8A6BB2AF-5496-4DB7-93E1-0A04E5082747}" destId="{A374D398-6C0B-4C45-970A-83AB804FD873}" srcOrd="2" destOrd="0" presId="urn:microsoft.com/office/officeart/2018/2/layout/IconVerticalSolidList"/>
    <dgm:cxn modelId="{5F758B6C-FAF1-4076-A4F5-04BC3B7758C7}" type="presParOf" srcId="{8A6BB2AF-5496-4DB7-93E1-0A04E5082747}" destId="{D332BEC7-A497-44F0-9BF1-0F0FD70723DC}" srcOrd="3" destOrd="0" presId="urn:microsoft.com/office/officeart/2018/2/layout/IconVerticalSolidList"/>
    <dgm:cxn modelId="{F1E1C4DE-C35D-4FDD-8EBE-253FC7B56612}" type="presParOf" srcId="{E92A1AA8-7B99-4B6E-8F6C-769F36053F85}" destId="{19BC4B2E-0CF4-4955-B461-FCFD4CB28C5B}" srcOrd="7" destOrd="0" presId="urn:microsoft.com/office/officeart/2018/2/layout/IconVerticalSolidList"/>
    <dgm:cxn modelId="{4CD4E464-F365-4EF6-9C97-F0AFCEBF10E7}" type="presParOf" srcId="{E92A1AA8-7B99-4B6E-8F6C-769F36053F85}" destId="{F323C214-37BA-4F95-937F-FB9104B6BB0B}" srcOrd="8" destOrd="0" presId="urn:microsoft.com/office/officeart/2018/2/layout/IconVerticalSolidList"/>
    <dgm:cxn modelId="{C67DB6C2-3847-4729-9EC3-65762B2168D7}" type="presParOf" srcId="{F323C214-37BA-4F95-937F-FB9104B6BB0B}" destId="{00F17C81-2792-4096-9D4A-D5E1DF03D0FF}" srcOrd="0" destOrd="0" presId="urn:microsoft.com/office/officeart/2018/2/layout/IconVerticalSolidList"/>
    <dgm:cxn modelId="{B52F78FC-E61F-4BF1-AB96-9F2148343E48}" type="presParOf" srcId="{F323C214-37BA-4F95-937F-FB9104B6BB0B}" destId="{5DF4BC4F-3B8F-4BA2-9E0A-3E94C170F3D1}" srcOrd="1" destOrd="0" presId="urn:microsoft.com/office/officeart/2018/2/layout/IconVerticalSolidList"/>
    <dgm:cxn modelId="{C01B1A05-2992-4997-AF2D-E1D4AEFBE2FF}" type="presParOf" srcId="{F323C214-37BA-4F95-937F-FB9104B6BB0B}" destId="{D4CBE978-9B57-4870-A11F-B50C21F44B0E}" srcOrd="2" destOrd="0" presId="urn:microsoft.com/office/officeart/2018/2/layout/IconVerticalSolidList"/>
    <dgm:cxn modelId="{9F621C0B-AD42-4984-9CAD-612830F2FAB9}" type="presParOf" srcId="{F323C214-37BA-4F95-937F-FB9104B6BB0B}" destId="{1FC72B29-15C8-4369-A8F2-D1CF8F674B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D2C1D-DC18-461A-B636-65D7A8FB21A4}">
      <dsp:nvSpPr>
        <dsp:cNvPr id="0" name=""/>
        <dsp:cNvSpPr/>
      </dsp:nvSpPr>
      <dsp:spPr>
        <a:xfrm>
          <a:off x="0" y="386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E0465-DAE4-4223-95FF-406EA3E58E25}">
      <dsp:nvSpPr>
        <dsp:cNvPr id="0" name=""/>
        <dsp:cNvSpPr/>
      </dsp:nvSpPr>
      <dsp:spPr>
        <a:xfrm>
          <a:off x="161043" y="120171"/>
          <a:ext cx="292806" cy="2928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23618-77C6-4C36-866D-4370BADD4594}">
      <dsp:nvSpPr>
        <dsp:cNvPr id="0" name=""/>
        <dsp:cNvSpPr/>
      </dsp:nvSpPr>
      <dsp:spPr>
        <a:xfrm>
          <a:off x="614893" y="386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EDA = Exploratory Data Analysis.</a:t>
          </a:r>
        </a:p>
      </dsp:txBody>
      <dsp:txXfrm>
        <a:off x="614893" y="386"/>
        <a:ext cx="7614706" cy="532375"/>
      </dsp:txXfrm>
    </dsp:sp>
    <dsp:sp modelId="{069E1E28-24C9-44E3-9E9F-0576F10C30F7}">
      <dsp:nvSpPr>
        <dsp:cNvPr id="0" name=""/>
        <dsp:cNvSpPr/>
      </dsp:nvSpPr>
      <dsp:spPr>
        <a:xfrm>
          <a:off x="0" y="665855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88FB56-6500-4D6A-A60F-87AF43A6CFAC}">
      <dsp:nvSpPr>
        <dsp:cNvPr id="0" name=""/>
        <dsp:cNvSpPr/>
      </dsp:nvSpPr>
      <dsp:spPr>
        <a:xfrm>
          <a:off x="161043" y="785640"/>
          <a:ext cx="292806" cy="2928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A5940-9034-4852-83FC-FE1DA852C896}">
      <dsp:nvSpPr>
        <dsp:cNvPr id="0" name=""/>
        <dsp:cNvSpPr/>
      </dsp:nvSpPr>
      <dsp:spPr>
        <a:xfrm>
          <a:off x="614893" y="665855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Identifies trends, patterns, and outliers.</a:t>
          </a:r>
        </a:p>
      </dsp:txBody>
      <dsp:txXfrm>
        <a:off x="614893" y="665855"/>
        <a:ext cx="7614706" cy="532375"/>
      </dsp:txXfrm>
    </dsp:sp>
    <dsp:sp modelId="{88C264B2-2C56-4CB0-AFB2-66A7F0248563}">
      <dsp:nvSpPr>
        <dsp:cNvPr id="0" name=""/>
        <dsp:cNvSpPr/>
      </dsp:nvSpPr>
      <dsp:spPr>
        <a:xfrm>
          <a:off x="0" y="1331324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54E21-1A86-47DB-911E-A13BA6C03CE7}">
      <dsp:nvSpPr>
        <dsp:cNvPr id="0" name=""/>
        <dsp:cNvSpPr/>
      </dsp:nvSpPr>
      <dsp:spPr>
        <a:xfrm>
          <a:off x="161043" y="1451109"/>
          <a:ext cx="292806" cy="2928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D4A78-639D-409F-BE89-A2E0646FDC90}">
      <dsp:nvSpPr>
        <dsp:cNvPr id="0" name=""/>
        <dsp:cNvSpPr/>
      </dsp:nvSpPr>
      <dsp:spPr>
        <a:xfrm>
          <a:off x="614893" y="1331324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Visual tools: histograms, boxplots, scatter plots.</a:t>
          </a:r>
        </a:p>
      </dsp:txBody>
      <dsp:txXfrm>
        <a:off x="614893" y="1331324"/>
        <a:ext cx="7614706" cy="532375"/>
      </dsp:txXfrm>
    </dsp:sp>
    <dsp:sp modelId="{58D34926-B80E-491E-B2D1-15EF358DE1EC}">
      <dsp:nvSpPr>
        <dsp:cNvPr id="0" name=""/>
        <dsp:cNvSpPr/>
      </dsp:nvSpPr>
      <dsp:spPr>
        <a:xfrm>
          <a:off x="0" y="1996793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B5D97-3E82-4D1B-95D8-CE02EE632AC9}">
      <dsp:nvSpPr>
        <dsp:cNvPr id="0" name=""/>
        <dsp:cNvSpPr/>
      </dsp:nvSpPr>
      <dsp:spPr>
        <a:xfrm>
          <a:off x="161043" y="2116578"/>
          <a:ext cx="292806" cy="2928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6629D-4CFC-4FEE-B794-58B4486A65A1}">
      <dsp:nvSpPr>
        <dsp:cNvPr id="0" name=""/>
        <dsp:cNvSpPr/>
      </dsp:nvSpPr>
      <dsp:spPr>
        <a:xfrm>
          <a:off x="614893" y="1996793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Reveals key relationships in data.</a:t>
          </a:r>
        </a:p>
      </dsp:txBody>
      <dsp:txXfrm>
        <a:off x="614893" y="1996793"/>
        <a:ext cx="7614706" cy="532375"/>
      </dsp:txXfrm>
    </dsp:sp>
    <dsp:sp modelId="{8DF69006-BEF7-49EB-8BB8-69F3EFC78BD2}">
      <dsp:nvSpPr>
        <dsp:cNvPr id="0" name=""/>
        <dsp:cNvSpPr/>
      </dsp:nvSpPr>
      <dsp:spPr>
        <a:xfrm>
          <a:off x="0" y="2662262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D4295-9F5C-48CA-B489-A6E09BD99133}">
      <dsp:nvSpPr>
        <dsp:cNvPr id="0" name=""/>
        <dsp:cNvSpPr/>
      </dsp:nvSpPr>
      <dsp:spPr>
        <a:xfrm>
          <a:off x="161043" y="2782047"/>
          <a:ext cx="292806" cy="2928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94681-DE72-4857-9342-43331C4FB43D}">
      <dsp:nvSpPr>
        <dsp:cNvPr id="0" name=""/>
        <dsp:cNvSpPr/>
      </dsp:nvSpPr>
      <dsp:spPr>
        <a:xfrm>
          <a:off x="614893" y="2662262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Helps with cleaning and feature engineering.</a:t>
          </a:r>
        </a:p>
      </dsp:txBody>
      <dsp:txXfrm>
        <a:off x="614893" y="2662262"/>
        <a:ext cx="7614706" cy="532375"/>
      </dsp:txXfrm>
    </dsp:sp>
    <dsp:sp modelId="{2D9A3DC6-B0A6-4E0E-8F79-0911816C1BCA}">
      <dsp:nvSpPr>
        <dsp:cNvPr id="0" name=""/>
        <dsp:cNvSpPr/>
      </dsp:nvSpPr>
      <dsp:spPr>
        <a:xfrm>
          <a:off x="0" y="3327731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6451E-FE2B-42C7-AADF-7163CA7E51B5}">
      <dsp:nvSpPr>
        <dsp:cNvPr id="0" name=""/>
        <dsp:cNvSpPr/>
      </dsp:nvSpPr>
      <dsp:spPr>
        <a:xfrm>
          <a:off x="161043" y="3447516"/>
          <a:ext cx="292806" cy="2928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A96E4-D450-4ECE-9CCB-55B13B03BD8C}">
      <dsp:nvSpPr>
        <dsp:cNvPr id="0" name=""/>
        <dsp:cNvSpPr/>
      </dsp:nvSpPr>
      <dsp:spPr>
        <a:xfrm>
          <a:off x="614893" y="3327731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Supports strategic decision-making.</a:t>
          </a:r>
        </a:p>
      </dsp:txBody>
      <dsp:txXfrm>
        <a:off x="614893" y="3327731"/>
        <a:ext cx="7614706" cy="532375"/>
      </dsp:txXfrm>
    </dsp:sp>
    <dsp:sp modelId="{29FFDCCF-BDB8-4EC5-A90C-DD3F610A28C4}">
      <dsp:nvSpPr>
        <dsp:cNvPr id="0" name=""/>
        <dsp:cNvSpPr/>
      </dsp:nvSpPr>
      <dsp:spPr>
        <a:xfrm>
          <a:off x="0" y="3993201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74A4E-0E5B-443D-8A9E-DC2698F7FF18}">
      <dsp:nvSpPr>
        <dsp:cNvPr id="0" name=""/>
        <dsp:cNvSpPr/>
      </dsp:nvSpPr>
      <dsp:spPr>
        <a:xfrm>
          <a:off x="161043" y="4112985"/>
          <a:ext cx="292806" cy="29280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DCA16-B40A-4373-BF9F-5FC814556CF0}">
      <dsp:nvSpPr>
        <dsp:cNvPr id="0" name=""/>
        <dsp:cNvSpPr/>
      </dsp:nvSpPr>
      <dsp:spPr>
        <a:xfrm>
          <a:off x="614893" y="3993201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Improves understanding before modeling.</a:t>
          </a:r>
        </a:p>
      </dsp:txBody>
      <dsp:txXfrm>
        <a:off x="614893" y="3993201"/>
        <a:ext cx="7614706" cy="532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EA733-72F3-4907-A6CD-2626076758AE}">
      <dsp:nvSpPr>
        <dsp:cNvPr id="0" name=""/>
        <dsp:cNvSpPr/>
      </dsp:nvSpPr>
      <dsp:spPr>
        <a:xfrm>
          <a:off x="0" y="73075"/>
          <a:ext cx="5000124" cy="83422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Numerical fields: level, value.</a:t>
          </a:r>
        </a:p>
      </dsp:txBody>
      <dsp:txXfrm>
        <a:off x="40724" y="113799"/>
        <a:ext cx="4918676" cy="752780"/>
      </dsp:txXfrm>
    </dsp:sp>
    <dsp:sp modelId="{925ADC4B-FCCB-4D42-A849-B832B9567B2B}">
      <dsp:nvSpPr>
        <dsp:cNvPr id="0" name=""/>
        <dsp:cNvSpPr/>
      </dsp:nvSpPr>
      <dsp:spPr>
        <a:xfrm>
          <a:off x="0" y="967783"/>
          <a:ext cx="5000124" cy="83422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Categorical fields: industry, size, line_code.</a:t>
          </a:r>
        </a:p>
      </dsp:txBody>
      <dsp:txXfrm>
        <a:off x="40724" y="1008507"/>
        <a:ext cx="4918676" cy="752780"/>
      </dsp:txXfrm>
    </dsp:sp>
    <dsp:sp modelId="{81B136DB-CB00-472F-8CF5-4F8752C4DAB6}">
      <dsp:nvSpPr>
        <dsp:cNvPr id="0" name=""/>
        <dsp:cNvSpPr/>
      </dsp:nvSpPr>
      <dsp:spPr>
        <a:xfrm>
          <a:off x="0" y="1862491"/>
          <a:ext cx="5000124" cy="83422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Each row = one transaction record.</a:t>
          </a:r>
        </a:p>
      </dsp:txBody>
      <dsp:txXfrm>
        <a:off x="40724" y="1903215"/>
        <a:ext cx="4918676" cy="752780"/>
      </dsp:txXfrm>
    </dsp:sp>
    <dsp:sp modelId="{696A37D0-B38A-4A8A-872F-D88BF13403C5}">
      <dsp:nvSpPr>
        <dsp:cNvPr id="0" name=""/>
        <dsp:cNvSpPr/>
      </dsp:nvSpPr>
      <dsp:spPr>
        <a:xfrm>
          <a:off x="0" y="2757200"/>
          <a:ext cx="5000124" cy="8342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Focus on business revenue and classification.</a:t>
          </a:r>
        </a:p>
      </dsp:txBody>
      <dsp:txXfrm>
        <a:off x="40724" y="2797924"/>
        <a:ext cx="4918676" cy="752780"/>
      </dsp:txXfrm>
    </dsp:sp>
    <dsp:sp modelId="{03B4D83A-63C0-45D9-8F96-EB73DED7DE99}">
      <dsp:nvSpPr>
        <dsp:cNvPr id="0" name=""/>
        <dsp:cNvSpPr/>
      </dsp:nvSpPr>
      <dsp:spPr>
        <a:xfrm>
          <a:off x="0" y="3651908"/>
          <a:ext cx="5000124" cy="834228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Mix of small to large-sized businesses.</a:t>
          </a:r>
        </a:p>
      </dsp:txBody>
      <dsp:txXfrm>
        <a:off x="40724" y="3692632"/>
        <a:ext cx="4918676" cy="752780"/>
      </dsp:txXfrm>
    </dsp:sp>
    <dsp:sp modelId="{2C70B25F-000A-4A36-8DA9-CD9BAA252887}">
      <dsp:nvSpPr>
        <dsp:cNvPr id="0" name=""/>
        <dsp:cNvSpPr/>
      </dsp:nvSpPr>
      <dsp:spPr>
        <a:xfrm>
          <a:off x="0" y="4546616"/>
          <a:ext cx="5000124" cy="83422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Used describe(), groupby(), and aggregation.</a:t>
          </a:r>
        </a:p>
      </dsp:txBody>
      <dsp:txXfrm>
        <a:off x="40724" y="4587340"/>
        <a:ext cx="4918676" cy="7527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6696F-22FF-4AD0-9FE8-7A4CBFC94515}">
      <dsp:nvSpPr>
        <dsp:cNvPr id="0" name=""/>
        <dsp:cNvSpPr/>
      </dsp:nvSpPr>
      <dsp:spPr>
        <a:xfrm>
          <a:off x="0" y="1076339"/>
          <a:ext cx="1280604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95" tIns="0" rIns="126495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Top industries identified by revenue.</a:t>
          </a:r>
        </a:p>
      </dsp:txBody>
      <dsp:txXfrm>
        <a:off x="0" y="1691029"/>
        <a:ext cx="1280604" cy="922035"/>
      </dsp:txXfrm>
    </dsp:sp>
    <dsp:sp modelId="{B5F5F45A-0F02-4697-BA6C-1A32304A531D}">
      <dsp:nvSpPr>
        <dsp:cNvPr id="0" name=""/>
        <dsp:cNvSpPr/>
      </dsp:nvSpPr>
      <dsp:spPr>
        <a:xfrm>
          <a:off x="0" y="1076339"/>
          <a:ext cx="1280604" cy="6146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95" tIns="165100" rIns="126495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01</a:t>
          </a:r>
        </a:p>
      </dsp:txBody>
      <dsp:txXfrm>
        <a:off x="0" y="1076339"/>
        <a:ext cx="1280604" cy="614690"/>
      </dsp:txXfrm>
    </dsp:sp>
    <dsp:sp modelId="{2A8C529C-15E8-40F8-B80F-9CE74EB203AD}">
      <dsp:nvSpPr>
        <dsp:cNvPr id="0" name=""/>
        <dsp:cNvSpPr/>
      </dsp:nvSpPr>
      <dsp:spPr>
        <a:xfrm>
          <a:off x="1383053" y="1076339"/>
          <a:ext cx="1280604" cy="1536725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95" tIns="0" rIns="126495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Focus marketing on high-revenue sectors.</a:t>
          </a:r>
        </a:p>
      </dsp:txBody>
      <dsp:txXfrm>
        <a:off x="1383053" y="1691029"/>
        <a:ext cx="1280604" cy="922035"/>
      </dsp:txXfrm>
    </dsp:sp>
    <dsp:sp modelId="{FB40F185-DBE4-45D1-AE8D-C715B38BFA08}">
      <dsp:nvSpPr>
        <dsp:cNvPr id="0" name=""/>
        <dsp:cNvSpPr/>
      </dsp:nvSpPr>
      <dsp:spPr>
        <a:xfrm>
          <a:off x="1383053" y="1076339"/>
          <a:ext cx="1280604" cy="6146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95" tIns="165100" rIns="126495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02</a:t>
          </a:r>
        </a:p>
      </dsp:txBody>
      <dsp:txXfrm>
        <a:off x="1383053" y="1076339"/>
        <a:ext cx="1280604" cy="614690"/>
      </dsp:txXfrm>
    </dsp:sp>
    <dsp:sp modelId="{E051DC7E-129D-4596-88E3-51EA49E05DFC}">
      <dsp:nvSpPr>
        <dsp:cNvPr id="0" name=""/>
        <dsp:cNvSpPr/>
      </dsp:nvSpPr>
      <dsp:spPr>
        <a:xfrm>
          <a:off x="2766106" y="1076339"/>
          <a:ext cx="1280604" cy="1536725"/>
        </a:xfrm>
        <a:prstGeom prst="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95" tIns="0" rIns="126495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Top line_codes analyzed for profitability.</a:t>
          </a:r>
        </a:p>
      </dsp:txBody>
      <dsp:txXfrm>
        <a:off x="2766106" y="1691029"/>
        <a:ext cx="1280604" cy="922035"/>
      </dsp:txXfrm>
    </dsp:sp>
    <dsp:sp modelId="{FDB58349-FE40-4E51-854D-B2E041195C1D}">
      <dsp:nvSpPr>
        <dsp:cNvPr id="0" name=""/>
        <dsp:cNvSpPr/>
      </dsp:nvSpPr>
      <dsp:spPr>
        <a:xfrm>
          <a:off x="2766106" y="1076339"/>
          <a:ext cx="1280604" cy="6146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95" tIns="165100" rIns="126495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03</a:t>
          </a:r>
        </a:p>
      </dsp:txBody>
      <dsp:txXfrm>
        <a:off x="2766106" y="1076339"/>
        <a:ext cx="1280604" cy="614690"/>
      </dsp:txXfrm>
    </dsp:sp>
    <dsp:sp modelId="{9C359363-7030-4CC6-A9DA-C65892AAE709}">
      <dsp:nvSpPr>
        <dsp:cNvPr id="0" name=""/>
        <dsp:cNvSpPr/>
      </dsp:nvSpPr>
      <dsp:spPr>
        <a:xfrm>
          <a:off x="4149159" y="1076339"/>
          <a:ext cx="1280604" cy="1536725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accent2">
              <a:hueOff val="2808911"/>
              <a:satOff val="-3503"/>
              <a:lumOff val="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95" tIns="0" rIns="126495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Expand strong business lines.</a:t>
          </a:r>
        </a:p>
      </dsp:txBody>
      <dsp:txXfrm>
        <a:off x="4149159" y="1691029"/>
        <a:ext cx="1280604" cy="922035"/>
      </dsp:txXfrm>
    </dsp:sp>
    <dsp:sp modelId="{9E669C8B-1DA3-4AA2-AB14-429860FCFBA2}">
      <dsp:nvSpPr>
        <dsp:cNvPr id="0" name=""/>
        <dsp:cNvSpPr/>
      </dsp:nvSpPr>
      <dsp:spPr>
        <a:xfrm>
          <a:off x="4149159" y="1076339"/>
          <a:ext cx="1280604" cy="6146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95" tIns="165100" rIns="126495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04</a:t>
          </a:r>
        </a:p>
      </dsp:txBody>
      <dsp:txXfrm>
        <a:off x="4149159" y="1076339"/>
        <a:ext cx="1280604" cy="614690"/>
      </dsp:txXfrm>
    </dsp:sp>
    <dsp:sp modelId="{D3460A54-7D6F-441A-B86D-D214482559FF}">
      <dsp:nvSpPr>
        <dsp:cNvPr id="0" name=""/>
        <dsp:cNvSpPr/>
      </dsp:nvSpPr>
      <dsp:spPr>
        <a:xfrm>
          <a:off x="5532212" y="1076339"/>
          <a:ext cx="1280604" cy="1536725"/>
        </a:xfrm>
        <a:prstGeom prst="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accent2">
              <a:hueOff val="3745215"/>
              <a:satOff val="-4671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95" tIns="0" rIns="126495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Tailor services to business size.</a:t>
          </a:r>
        </a:p>
      </dsp:txBody>
      <dsp:txXfrm>
        <a:off x="5532212" y="1691029"/>
        <a:ext cx="1280604" cy="922035"/>
      </dsp:txXfrm>
    </dsp:sp>
    <dsp:sp modelId="{FB43F2CF-F3A1-4876-9DFF-6160E2331124}">
      <dsp:nvSpPr>
        <dsp:cNvPr id="0" name=""/>
        <dsp:cNvSpPr/>
      </dsp:nvSpPr>
      <dsp:spPr>
        <a:xfrm>
          <a:off x="5532212" y="1076339"/>
          <a:ext cx="1280604" cy="6146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95" tIns="165100" rIns="126495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05</a:t>
          </a:r>
        </a:p>
      </dsp:txBody>
      <dsp:txXfrm>
        <a:off x="5532212" y="1076339"/>
        <a:ext cx="1280604" cy="614690"/>
      </dsp:txXfrm>
    </dsp:sp>
    <dsp:sp modelId="{B58D4AD2-56FB-4A54-9D48-25A107EF9322}">
      <dsp:nvSpPr>
        <dsp:cNvPr id="0" name=""/>
        <dsp:cNvSpPr/>
      </dsp:nvSpPr>
      <dsp:spPr>
        <a:xfrm>
          <a:off x="6915266" y="1076339"/>
          <a:ext cx="1280604" cy="153672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95" tIns="0" rIns="126495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Optimize investments using insights.</a:t>
          </a:r>
        </a:p>
      </dsp:txBody>
      <dsp:txXfrm>
        <a:off x="6915266" y="1691029"/>
        <a:ext cx="1280604" cy="922035"/>
      </dsp:txXfrm>
    </dsp:sp>
    <dsp:sp modelId="{BE60C9BD-292A-4CDE-9A19-F120D8D90FA9}">
      <dsp:nvSpPr>
        <dsp:cNvPr id="0" name=""/>
        <dsp:cNvSpPr/>
      </dsp:nvSpPr>
      <dsp:spPr>
        <a:xfrm>
          <a:off x="6915266" y="1076339"/>
          <a:ext cx="1280604" cy="61469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95" tIns="165100" rIns="126495" bIns="165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06</a:t>
          </a:r>
        </a:p>
      </dsp:txBody>
      <dsp:txXfrm>
        <a:off x="6915266" y="1076339"/>
        <a:ext cx="1280604" cy="6146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8920F-EF60-4286-B43D-A86EBB9C1EB7}">
      <dsp:nvSpPr>
        <dsp:cNvPr id="0" name=""/>
        <dsp:cNvSpPr/>
      </dsp:nvSpPr>
      <dsp:spPr>
        <a:xfrm>
          <a:off x="0" y="4592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1995E-B109-4EE9-A65D-268E1508DD76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FD256-73B4-4181-95A1-7E3C587ED998}">
      <dsp:nvSpPr>
        <dsp:cNvPr id="0" name=""/>
        <dsp:cNvSpPr/>
      </dsp:nvSpPr>
      <dsp:spPr>
        <a:xfrm>
          <a:off x="1129902" y="4592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EDA led to meaningful insights.</a:t>
          </a:r>
        </a:p>
      </dsp:txBody>
      <dsp:txXfrm>
        <a:off x="1129902" y="4592"/>
        <a:ext cx="3596298" cy="978270"/>
      </dsp:txXfrm>
    </dsp:sp>
    <dsp:sp modelId="{F36BAAE1-006D-45C7-9B7C-96C79CAE645D}">
      <dsp:nvSpPr>
        <dsp:cNvPr id="0" name=""/>
        <dsp:cNvSpPr/>
      </dsp:nvSpPr>
      <dsp:spPr>
        <a:xfrm>
          <a:off x="0" y="1227431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88099-477A-4EE1-A294-A829CD2F0B49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5B126-6907-4B07-947B-C2C23F757E6E}">
      <dsp:nvSpPr>
        <dsp:cNvPr id="0" name=""/>
        <dsp:cNvSpPr/>
      </dsp:nvSpPr>
      <dsp:spPr>
        <a:xfrm>
          <a:off x="1129902" y="1227431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High revenue industries and line codes revealed.</a:t>
          </a:r>
        </a:p>
      </dsp:txBody>
      <dsp:txXfrm>
        <a:off x="1129902" y="1227431"/>
        <a:ext cx="3596298" cy="978270"/>
      </dsp:txXfrm>
    </dsp:sp>
    <dsp:sp modelId="{F50521B1-208E-4D74-9EC8-5450E78155A2}">
      <dsp:nvSpPr>
        <dsp:cNvPr id="0" name=""/>
        <dsp:cNvSpPr/>
      </dsp:nvSpPr>
      <dsp:spPr>
        <a:xfrm>
          <a:off x="0" y="2450269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B8E7E-BF8E-40AA-9DFB-94FEDB21D7BF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2CE8A-2EC7-43D1-A916-07B86D88A2F2}">
      <dsp:nvSpPr>
        <dsp:cNvPr id="0" name=""/>
        <dsp:cNvSpPr/>
      </dsp:nvSpPr>
      <dsp:spPr>
        <a:xfrm>
          <a:off x="1129902" y="2450269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Large businesses contribute most financially.</a:t>
          </a:r>
        </a:p>
      </dsp:txBody>
      <dsp:txXfrm>
        <a:off x="1129902" y="2450269"/>
        <a:ext cx="3596298" cy="978270"/>
      </dsp:txXfrm>
    </dsp:sp>
    <dsp:sp modelId="{F6AE5AA2-D7B5-4C77-A5F7-2D139994AC1C}">
      <dsp:nvSpPr>
        <dsp:cNvPr id="0" name=""/>
        <dsp:cNvSpPr/>
      </dsp:nvSpPr>
      <dsp:spPr>
        <a:xfrm>
          <a:off x="0" y="3673107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3A89D-018E-4F19-8BCD-916FCEA4903A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2BEC7-A497-44F0-9BF1-0F0FD70723DC}">
      <dsp:nvSpPr>
        <dsp:cNvPr id="0" name=""/>
        <dsp:cNvSpPr/>
      </dsp:nvSpPr>
      <dsp:spPr>
        <a:xfrm>
          <a:off x="1129902" y="3673107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Supports strategic growth and marketing.</a:t>
          </a:r>
        </a:p>
      </dsp:txBody>
      <dsp:txXfrm>
        <a:off x="1129902" y="3673107"/>
        <a:ext cx="3596298" cy="978270"/>
      </dsp:txXfrm>
    </dsp:sp>
    <dsp:sp modelId="{00F17C81-2792-4096-9D4A-D5E1DF03D0FF}">
      <dsp:nvSpPr>
        <dsp:cNvPr id="0" name=""/>
        <dsp:cNvSpPr/>
      </dsp:nvSpPr>
      <dsp:spPr>
        <a:xfrm>
          <a:off x="0" y="4895945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4BC4F-3B8F-4BA2-9E0A-3E94C170F3D1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72B29-15C8-4369-A8F2-D1CF8F674BAB}">
      <dsp:nvSpPr>
        <dsp:cNvPr id="0" name=""/>
        <dsp:cNvSpPr/>
      </dsp:nvSpPr>
      <dsp:spPr>
        <a:xfrm>
          <a:off x="1129902" y="4895945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Visualizations helped communicate results effectively.</a:t>
          </a:r>
        </a:p>
      </dsp:txBody>
      <dsp:txXfrm>
        <a:off x="1129902" y="4895945"/>
        <a:ext cx="3596298" cy="978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7465CB2-E160-4D8E-B8B3-B7AFCAFC5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BF79C704-FD27-4BBA-A751-4A80EDB17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1A8FFABF-F1A6-4C80-A0A6-29F3162FE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D4C1E4B-EA97-41D4-855C-680107905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883" y="1110000"/>
            <a:ext cx="7646805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344" y="1468583"/>
            <a:ext cx="3056115" cy="3900512"/>
          </a:xfrm>
        </p:spPr>
        <p:txBody>
          <a:bodyPr anchor="t">
            <a:normAutofit/>
          </a:bodyPr>
          <a:lstStyle/>
          <a:p>
            <a:r>
              <a:rPr lang="en-US" sz="4200"/>
              <a:t>Operations Survey in Business Finance</a:t>
            </a:r>
          </a:p>
        </p:txBody>
      </p:sp>
      <p:sp>
        <p:nvSpPr>
          <p:cNvPr id="127" name="Content Placeholder 2"/>
          <p:cNvSpPr>
            <a:spLocks noGrp="1"/>
          </p:cNvSpPr>
          <p:nvPr>
            <p:ph idx="1"/>
          </p:nvPr>
        </p:nvSpPr>
        <p:spPr>
          <a:xfrm>
            <a:off x="4345922" y="1468583"/>
            <a:ext cx="3769446" cy="3911679"/>
          </a:xfrm>
        </p:spPr>
        <p:txBody>
          <a:bodyPr anchor="b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sz="1600"/>
              <a:t>Data Science Toolbox: Python Programming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sz="1600"/>
              <a:t>Project by: S. Surendranath Reddy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sz="1600"/>
              <a:t>Reg. No: 12303218 | INT375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sz="1600"/>
              <a:t>Guide: Mrs. Aashima (UID: 28968)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sz="1600"/>
              <a:t>Discipline: CSE/IT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sz="1600"/>
              <a:t>Lovely Professional University</a:t>
            </a:r>
            <a:r>
              <a:rPr lang="en-US" sz="1600"/>
              <a:t> </a:t>
            </a:r>
            <a:r>
              <a:rPr sz="1600"/>
              <a:t>Phagwara, Punjab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3448311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Box Plot - Size vs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3448310" cy="3447832"/>
          </a:xfrm>
        </p:spPr>
        <p:txBody>
          <a:bodyPr anchor="t">
            <a:normAutofit/>
          </a:bodyPr>
          <a:lstStyle/>
          <a:p>
            <a:r>
              <a:rPr lang="en-US" sz="1700"/>
              <a:t>Box plot compares transaction values by size.</a:t>
            </a:r>
          </a:p>
          <a:p>
            <a:r>
              <a:rPr lang="en-US" sz="1700"/>
              <a:t>Large businesses show wider spread and higher values.</a:t>
            </a:r>
          </a:p>
          <a:p>
            <a:r>
              <a:rPr lang="en-US" sz="1700"/>
              <a:t>Outliers highlight major transactions.</a:t>
            </a:r>
          </a:p>
          <a:p>
            <a:r>
              <a:rPr lang="en-US" sz="1700"/>
              <a:t>Insights into business performance by size.</a:t>
            </a:r>
          </a:p>
        </p:txBody>
      </p:sp>
      <p:pic>
        <p:nvPicPr>
          <p:cNvPr id="5" name="Picture 4" descr="A graph of a graph of a company size&#10;&#10;AI-generated content may be incorrect.">
            <a:extLst>
              <a:ext uri="{FF2B5EF4-FFF2-40B4-BE49-F238E27FC236}">
                <a16:creationId xmlns:a16="http://schemas.microsoft.com/office/drawing/2014/main" id="{E1113A9A-04C1-3B10-0076-976405DB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31" r="15960" b="-1"/>
          <a:stretch/>
        </p:blipFill>
        <p:spPr>
          <a:xfrm>
            <a:off x="4572000" y="1236064"/>
            <a:ext cx="3989297" cy="431079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a line graph&#10;&#10;AI-generated content may be incorrect.">
            <a:extLst>
              <a:ext uri="{FF2B5EF4-FFF2-40B4-BE49-F238E27FC236}">
                <a16:creationId xmlns:a16="http://schemas.microsoft.com/office/drawing/2014/main" id="{25E0BEA1-DBE9-B281-E03F-6E091E88B6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88" r="1" b="4218"/>
          <a:stretch/>
        </p:blipFill>
        <p:spPr>
          <a:xfrm>
            <a:off x="20" y="10"/>
            <a:ext cx="9171076" cy="4666928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2987478"/>
            <a:ext cx="9171095" cy="1828800"/>
            <a:chOff x="-305" y="2987478"/>
            <a:chExt cx="12188952" cy="1828800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74" name="Freeform: Shape 73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551037"/>
            <a:ext cx="3766336" cy="1509931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Line Graph - Level vs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2685" y="4551037"/>
            <a:ext cx="3694808" cy="150993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chemeClr val="tx2"/>
                </a:solidFill>
              </a:rPr>
              <a:t>Line graph tracks value against level.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2"/>
                </a:solidFill>
              </a:rPr>
              <a:t>Higher levels often indicate higher values.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2"/>
                </a:solidFill>
              </a:rPr>
              <a:t>Useful for service tier comparisons.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2"/>
                </a:solidFill>
              </a:rPr>
              <a:t>Shows performance across business hierarchy.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Business Decision Support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3F605464-B966-B628-B2E9-06E395E68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21586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chemeClr val="bg1"/>
                </a:solidFill>
              </a:rPr>
              <a:t>Conclusion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1A316D-DE7F-1CFD-D733-F3D725A4A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831294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E9EBC-DE70-9E95-24F9-8FF9AD9A6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825" y="735283"/>
            <a:ext cx="3733800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378D4DF5-0553-93CD-B34E-DC4CAF32D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161" y="2937750"/>
            <a:ext cx="966789" cy="966789"/>
          </a:xfrm>
          <a:prstGeom prst="rect">
            <a:avLst/>
          </a:prstGeom>
        </p:spPr>
      </p:pic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2E4E1C73-1A71-42F2-8802-3D24CCD0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861" y="1392825"/>
            <a:ext cx="4058507" cy="405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1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/>
              <a:t>Data analysis supports business decisions.</a:t>
            </a:r>
          </a:p>
          <a:p>
            <a:pPr>
              <a:lnSpc>
                <a:spcPct val="90000"/>
              </a:lnSpc>
            </a:pPr>
            <a:r>
              <a:rPr lang="en-US" sz="1600"/>
              <a:t>It reveals customer trends and financial performance.</a:t>
            </a:r>
          </a:p>
          <a:p>
            <a:pPr>
              <a:lnSpc>
                <a:spcPct val="90000"/>
              </a:lnSpc>
            </a:pPr>
            <a:r>
              <a:rPr lang="en-US" sz="1600"/>
              <a:t>This project focuses on business transactions.</a:t>
            </a:r>
          </a:p>
          <a:p>
            <a:pPr>
              <a:lnSpc>
                <a:spcPct val="90000"/>
              </a:lnSpc>
            </a:pPr>
            <a:r>
              <a:rPr lang="en-US" sz="1600"/>
              <a:t>Tools used: Python, Pandas, NumPy, Matplotlib, Seaborn.</a:t>
            </a:r>
          </a:p>
          <a:p>
            <a:pPr>
              <a:lnSpc>
                <a:spcPct val="90000"/>
              </a:lnSpc>
            </a:pPr>
            <a:r>
              <a:rPr lang="en-US" sz="1600"/>
              <a:t>Goal: Extract insights and visualize data.</a:t>
            </a:r>
          </a:p>
          <a:p>
            <a:pPr>
              <a:lnSpc>
                <a:spcPct val="90000"/>
              </a:lnSpc>
            </a:pPr>
            <a:r>
              <a:rPr lang="en-US" sz="1600"/>
              <a:t>Enable better decisions using EDA methods.</a:t>
            </a:r>
          </a:p>
          <a:p>
            <a:pPr>
              <a:lnSpc>
                <a:spcPct val="90000"/>
              </a:lnSpc>
            </a:pPr>
            <a:r>
              <a:rPr lang="en-US" sz="1600"/>
              <a:t>Help in optimizing operations and growth.</a:t>
            </a:r>
          </a:p>
        </p:txBody>
      </p:sp>
      <p:pic>
        <p:nvPicPr>
          <p:cNvPr id="18" name="Picture 17" descr="Calculator, pen, compass, money and a paper with graphs printed on it">
            <a:extLst>
              <a:ext uri="{FF2B5EF4-FFF2-40B4-BE49-F238E27FC236}">
                <a16:creationId xmlns:a16="http://schemas.microsoft.com/office/drawing/2014/main" id="{75EE4C50-FB1D-2D10-2193-0600DCDF4B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005" r="27782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IN" sz="3100">
                <a:solidFill>
                  <a:schemeClr val="tx2"/>
                </a:solidFill>
              </a:rPr>
              <a:t>Objective &amp; Dataset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r>
              <a:rPr lang="en-IN" sz="1600">
                <a:solidFill>
                  <a:schemeClr val="tx2"/>
                </a:solidFill>
              </a:rPr>
              <a:t>Objective: Clean, explore, and analyze data.</a:t>
            </a:r>
          </a:p>
          <a:p>
            <a:r>
              <a:rPr lang="en-IN" sz="1600">
                <a:solidFill>
                  <a:schemeClr val="tx2"/>
                </a:solidFill>
              </a:rPr>
              <a:t>Support decisions using insights from financial data.</a:t>
            </a:r>
          </a:p>
          <a:p>
            <a:r>
              <a:rPr lang="en-IN" sz="1600">
                <a:solidFill>
                  <a:schemeClr val="tx2"/>
                </a:solidFill>
              </a:rPr>
              <a:t>Dataset: 'python_project.csv' from stats.govt.nz.</a:t>
            </a:r>
          </a:p>
          <a:p>
            <a:r>
              <a:rPr lang="en-IN" sz="1600">
                <a:solidFill>
                  <a:schemeClr val="tx2"/>
                </a:solidFill>
              </a:rPr>
              <a:t>Format: ISO-8859-1 encoded CSV.</a:t>
            </a:r>
          </a:p>
          <a:p>
            <a:r>
              <a:rPr lang="en-IN" sz="1600">
                <a:solidFill>
                  <a:schemeClr val="tx2"/>
                </a:solidFill>
              </a:rPr>
              <a:t>Attributes: industry, size, value, level, etc.</a:t>
            </a:r>
          </a:p>
          <a:p>
            <a:r>
              <a:rPr lang="en-IN" sz="1600">
                <a:solidFill>
                  <a:schemeClr val="tx2"/>
                </a:solidFill>
              </a:rPr>
              <a:t>Loaded and explored using Pandas.</a:t>
            </a:r>
          </a:p>
          <a:p>
            <a:r>
              <a:rPr lang="en-IN" sz="1600">
                <a:solidFill>
                  <a:schemeClr val="tx2"/>
                </a:solidFill>
              </a:rPr>
              <a:t>Initial cleaning addressed missing values and formats.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Understanding EDA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8616D479-40A6-996D-F394-9693823E4C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554152"/>
            <a:ext cx="4306641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04" y="1289765"/>
            <a:ext cx="2738325" cy="4270963"/>
          </a:xfrm>
        </p:spPr>
        <p:txBody>
          <a:bodyPr anchor="ctr">
            <a:normAutofit/>
          </a:bodyPr>
          <a:lstStyle/>
          <a:p>
            <a:r>
              <a:rPr lang="en-IN" sz="4900">
                <a:solidFill>
                  <a:srgbClr val="FFFFFF"/>
                </a:solidFill>
              </a:rPr>
              <a:t>Data Cleaning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374394"/>
            <a:ext cx="128637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1084507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IN" sz="1700">
                <a:solidFill>
                  <a:schemeClr val="tx1">
                    <a:alpha val="80000"/>
                  </a:schemeClr>
                </a:solidFill>
              </a:rPr>
              <a:t>Replaced encoding issues in 'size'.</a:t>
            </a:r>
          </a:p>
          <a:p>
            <a:r>
              <a:rPr lang="en-IN" sz="1700">
                <a:solidFill>
                  <a:schemeClr val="tx1">
                    <a:alpha val="80000"/>
                  </a:schemeClr>
                </a:solidFill>
              </a:rPr>
              <a:t>Filled missing values using mean/mode.</a:t>
            </a:r>
          </a:p>
          <a:p>
            <a:r>
              <a:rPr lang="en-IN" sz="1700">
                <a:solidFill>
                  <a:schemeClr val="tx1">
                    <a:alpha val="80000"/>
                  </a:schemeClr>
                </a:solidFill>
              </a:rPr>
              <a:t>Removed duplicates using drop_duplicates().</a:t>
            </a:r>
          </a:p>
          <a:p>
            <a:r>
              <a:rPr lang="en-IN" sz="1700">
                <a:solidFill>
                  <a:schemeClr val="tx1">
                    <a:alpha val="80000"/>
                  </a:schemeClr>
                </a:solidFill>
              </a:rPr>
              <a:t>Outliers removed using z-score filtering.</a:t>
            </a:r>
          </a:p>
          <a:p>
            <a:r>
              <a:rPr lang="en-IN" sz="1700">
                <a:solidFill>
                  <a:schemeClr val="tx1">
                    <a:alpha val="80000"/>
                  </a:schemeClr>
                </a:solidFill>
              </a:rPr>
              <a:t>Ensured data is consistent and reliable.</a:t>
            </a:r>
          </a:p>
          <a:p>
            <a:r>
              <a:rPr lang="en-IN" sz="1700">
                <a:solidFill>
                  <a:schemeClr val="tx1">
                    <a:alpha val="80000"/>
                  </a:schemeClr>
                </a:solidFill>
              </a:rPr>
              <a:t>Prepared for accurate analysis and visualizations.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5751820"/>
            <a:ext cx="84319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3500">
                <a:solidFill>
                  <a:srgbClr val="FFFFFF"/>
                </a:solidFill>
              </a:rPr>
              <a:t>Dataset Overview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75AE7AE-51BD-B65E-F777-0199F20A2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7430925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412" y="-1"/>
            <a:ext cx="3909949" cy="6883030"/>
            <a:chOff x="-19217" y="-1"/>
            <a:chExt cx="5213267" cy="68830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13" y="739835"/>
            <a:ext cx="2776935" cy="1616203"/>
          </a:xfrm>
        </p:spPr>
        <p:txBody>
          <a:bodyPr anchor="b">
            <a:normAutofit/>
          </a:bodyPr>
          <a:lstStyle/>
          <a:p>
            <a:r>
              <a:rPr lang="en-IN" sz="2800">
                <a:solidFill>
                  <a:srgbClr val="FFFFFF"/>
                </a:solidFill>
              </a:rPr>
              <a:t>Histogram - Value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13" y="2459116"/>
            <a:ext cx="2776934" cy="3524823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Histogram shows skewed financial data.</a:t>
            </a:r>
          </a:p>
          <a:p>
            <a:r>
              <a:rPr lang="en-US" sz="1700">
                <a:solidFill>
                  <a:srgbClr val="FFFFFF"/>
                </a:solidFill>
              </a:rPr>
              <a:t>Positive skew due to high-value outliers.</a:t>
            </a:r>
          </a:p>
          <a:p>
            <a:r>
              <a:rPr lang="en-US" sz="1700">
                <a:solidFill>
                  <a:srgbClr val="FFFFFF"/>
                </a:solidFill>
              </a:rPr>
              <a:t>Most transactions are mid to low value.</a:t>
            </a:r>
          </a:p>
          <a:p>
            <a:r>
              <a:rPr lang="en-US" sz="1700">
                <a:solidFill>
                  <a:srgbClr val="FFFFFF"/>
                </a:solidFill>
              </a:rPr>
              <a:t>Reveals overall revenue spread.</a:t>
            </a:r>
          </a:p>
          <a:p>
            <a:r>
              <a:rPr lang="en-US" sz="1700">
                <a:solidFill>
                  <a:srgbClr val="FFFFFF"/>
                </a:solidFill>
              </a:rPr>
              <a:t>Used seaborn histplot with KDE curve.</a:t>
            </a:r>
          </a:p>
        </p:txBody>
      </p:sp>
      <p:pic>
        <p:nvPicPr>
          <p:cNvPr id="5" name="Picture 4" descr="A graph of a distribution of financial values">
            <a:extLst>
              <a:ext uri="{FF2B5EF4-FFF2-40B4-BE49-F238E27FC236}">
                <a16:creationId xmlns:a16="http://schemas.microsoft.com/office/drawing/2014/main" id="{781FF98A-F068-1D83-2FD2-F2A5BD857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390" y="1278194"/>
            <a:ext cx="5258958" cy="40625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9141714" cy="3490956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bar graph with text">
            <a:extLst>
              <a:ext uri="{FF2B5EF4-FFF2-40B4-BE49-F238E27FC236}">
                <a16:creationId xmlns:a16="http://schemas.microsoft.com/office/drawing/2014/main" id="{A3A0A8B4-D02F-A10D-05FA-169FF471C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640" y="1144379"/>
            <a:ext cx="4975360" cy="309716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9"/>
            <a:ext cx="4269714" cy="2587131"/>
          </a:xfrm>
        </p:spPr>
        <p:txBody>
          <a:bodyPr anchor="b">
            <a:normAutofit/>
          </a:bodyPr>
          <a:lstStyle/>
          <a:p>
            <a:pPr algn="l"/>
            <a:r>
              <a:rPr lang="en-IN" sz="4200">
                <a:solidFill>
                  <a:schemeClr val="bg1"/>
                </a:solidFill>
              </a:rPr>
              <a:t>Bar Chart - Industry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787" y="3566810"/>
            <a:ext cx="4269715" cy="2651110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Bar chart ranks industries by record count.</a:t>
            </a:r>
          </a:p>
          <a:p>
            <a:r>
              <a:rPr lang="en-US" sz="1600">
                <a:solidFill>
                  <a:schemeClr val="tx2"/>
                </a:solidFill>
              </a:rPr>
              <a:t>Highlights top-performing industries.</a:t>
            </a:r>
          </a:p>
          <a:p>
            <a:r>
              <a:rPr lang="en-US" sz="1600">
                <a:solidFill>
                  <a:schemeClr val="tx2"/>
                </a:solidFill>
              </a:rPr>
              <a:t>Used countplot for visualization.</a:t>
            </a:r>
          </a:p>
          <a:p>
            <a:r>
              <a:rPr lang="en-US" sz="1600">
                <a:solidFill>
                  <a:schemeClr val="tx2"/>
                </a:solidFill>
              </a:rPr>
              <a:t>Identifies high-activity business sectors.</a:t>
            </a:r>
          </a:p>
          <a:p>
            <a:r>
              <a:rPr lang="en-US" sz="1600">
                <a:solidFill>
                  <a:schemeClr val="tx2"/>
                </a:solidFill>
              </a:rPr>
              <a:t>Useful for market targeting strategies.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305" y="802955"/>
            <a:ext cx="3574747" cy="1454051"/>
          </a:xfrm>
        </p:spPr>
        <p:txBody>
          <a:bodyPr>
            <a:normAutofit/>
          </a:bodyPr>
          <a:lstStyle/>
          <a:p>
            <a:r>
              <a:rPr lang="en-IN" sz="3100">
                <a:solidFill>
                  <a:schemeClr val="tx2"/>
                </a:solidFill>
              </a:rPr>
              <a:t>Pie Chart - Business Size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" y="-369"/>
            <a:ext cx="4568256" cy="6858000"/>
            <a:chOff x="305" y="-369"/>
            <a:chExt cx="6091008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pie chart with numbers and a number of employees&#10;&#10;AI-generated content may be incorrect.">
            <a:extLst>
              <a:ext uri="{FF2B5EF4-FFF2-40B4-BE49-F238E27FC236}">
                <a16:creationId xmlns:a16="http://schemas.microsoft.com/office/drawing/2014/main" id="{2C2A8231-CB59-1F46-B891-9F8069CE1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273" y="2421683"/>
            <a:ext cx="4095192" cy="319424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804" y="2421683"/>
            <a:ext cx="3574461" cy="3353476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Pie chart shows size-wise distribution.</a:t>
            </a:r>
          </a:p>
          <a:p>
            <a:r>
              <a:rPr lang="en-US" sz="1600">
                <a:solidFill>
                  <a:schemeClr val="tx2"/>
                </a:solidFill>
              </a:rPr>
              <a:t>Large and medium businesses dominate in value.</a:t>
            </a:r>
          </a:p>
          <a:p>
            <a:r>
              <a:rPr lang="en-US" sz="1600">
                <a:solidFill>
                  <a:schemeClr val="tx2"/>
                </a:solidFill>
              </a:rPr>
              <a:t>Small businesses are more frequent.</a:t>
            </a:r>
          </a:p>
          <a:p>
            <a:r>
              <a:rPr lang="en-US" sz="1600">
                <a:solidFill>
                  <a:schemeClr val="tx2"/>
                </a:solidFill>
              </a:rPr>
              <a:t>Supports size-based market segmentation.</a:t>
            </a:r>
          </a:p>
          <a:p>
            <a:r>
              <a:rPr lang="en-US" sz="1600">
                <a:solidFill>
                  <a:schemeClr val="tx2"/>
                </a:solidFill>
              </a:rPr>
              <a:t>Each size group needs tailored strategies.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561</Words>
  <Application>Microsoft Office PowerPoint</Application>
  <PresentationFormat>On-screen Show (4:3)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Operations Survey in Business Finance</vt:lpstr>
      <vt:lpstr>Introduction</vt:lpstr>
      <vt:lpstr>Objective &amp; Dataset Source</vt:lpstr>
      <vt:lpstr>Understanding EDA</vt:lpstr>
      <vt:lpstr>Data Cleaning</vt:lpstr>
      <vt:lpstr>Dataset Overview</vt:lpstr>
      <vt:lpstr>Histogram - Value Distribution</vt:lpstr>
      <vt:lpstr>Bar Chart - Industry Count</vt:lpstr>
      <vt:lpstr>Pie Chart - Business Size</vt:lpstr>
      <vt:lpstr>Box Plot - Size vs Value</vt:lpstr>
      <vt:lpstr>Line Graph - Level vs Value</vt:lpstr>
      <vt:lpstr>Business Decision Support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Surendra Reddy</cp:lastModifiedBy>
  <cp:revision>1</cp:revision>
  <dcterms:created xsi:type="dcterms:W3CDTF">2013-01-27T09:14:16Z</dcterms:created>
  <dcterms:modified xsi:type="dcterms:W3CDTF">2025-04-11T16:07:05Z</dcterms:modified>
  <cp:category/>
</cp:coreProperties>
</file>