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3" r:id="rId6"/>
    <p:sldId id="265" r:id="rId7"/>
    <p:sldId id="270" r:id="rId8"/>
    <p:sldId id="259" r:id="rId9"/>
    <p:sldId id="266" r:id="rId10"/>
    <p:sldId id="261" r:id="rId11"/>
    <p:sldId id="262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E87BD-938D-4098-9ED6-7C74FBF34D64}" type="doc">
      <dgm:prSet loTypeId="urn:microsoft.com/office/officeart/2005/8/layout/chevron1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C40F6A1-A9E2-4243-AD57-CDDC0D14764F}">
      <dgm:prSet/>
      <dgm:spPr/>
      <dgm:t>
        <a:bodyPr/>
        <a:lstStyle/>
        <a:p>
          <a:r>
            <a:rPr lang="en-IN"/>
            <a:t>Problem Statement</a:t>
          </a:r>
          <a:endParaRPr lang="en-US"/>
        </a:p>
      </dgm:t>
    </dgm:pt>
    <dgm:pt modelId="{E5510605-5795-4526-A6E0-DF567286B88B}" type="parTrans" cxnId="{6E86266E-0D0E-49CE-8699-61CBF25A6C06}">
      <dgm:prSet/>
      <dgm:spPr/>
      <dgm:t>
        <a:bodyPr/>
        <a:lstStyle/>
        <a:p>
          <a:endParaRPr lang="en-US"/>
        </a:p>
      </dgm:t>
    </dgm:pt>
    <dgm:pt modelId="{FFEED030-852E-4C35-8C88-57A470AD02B1}" type="sibTrans" cxnId="{6E86266E-0D0E-49CE-8699-61CBF25A6C06}">
      <dgm:prSet/>
      <dgm:spPr/>
      <dgm:t>
        <a:bodyPr/>
        <a:lstStyle/>
        <a:p>
          <a:endParaRPr lang="en-US"/>
        </a:p>
      </dgm:t>
    </dgm:pt>
    <dgm:pt modelId="{F9977882-7382-44A2-9B4B-B926B634C814}">
      <dgm:prSet/>
      <dgm:spPr/>
      <dgm:t>
        <a:bodyPr/>
        <a:lstStyle/>
        <a:p>
          <a:r>
            <a:rPr lang="en-IN" dirty="0"/>
            <a:t>In general, most people rely on online reviews for choosing restaurant</a:t>
          </a:r>
          <a:endParaRPr lang="en-US" dirty="0"/>
        </a:p>
      </dgm:t>
    </dgm:pt>
    <dgm:pt modelId="{304A8359-4848-4818-A447-76D9FDC133E3}" type="parTrans" cxnId="{FE5BB46A-963C-4881-BC40-25EC309939F5}">
      <dgm:prSet/>
      <dgm:spPr/>
      <dgm:t>
        <a:bodyPr/>
        <a:lstStyle/>
        <a:p>
          <a:endParaRPr lang="en-US"/>
        </a:p>
      </dgm:t>
    </dgm:pt>
    <dgm:pt modelId="{43D103DA-0C2D-4F9C-8D1B-84B64F4FEA13}" type="sibTrans" cxnId="{FE5BB46A-963C-4881-BC40-25EC309939F5}">
      <dgm:prSet/>
      <dgm:spPr/>
      <dgm:t>
        <a:bodyPr/>
        <a:lstStyle/>
        <a:p>
          <a:endParaRPr lang="en-US"/>
        </a:p>
      </dgm:t>
    </dgm:pt>
    <dgm:pt modelId="{86CA0A3E-BFCF-4CD3-B02B-EA150E346968}">
      <dgm:prSet/>
      <dgm:spPr/>
      <dgm:t>
        <a:bodyPr/>
        <a:lstStyle/>
        <a:p>
          <a:r>
            <a:rPr lang="en-IN"/>
            <a:t>End up reading all the reviews or just see the star ratings</a:t>
          </a:r>
          <a:endParaRPr lang="en-US"/>
        </a:p>
      </dgm:t>
    </dgm:pt>
    <dgm:pt modelId="{05A99728-DF05-455E-A631-42F41E8F6B3C}" type="parTrans" cxnId="{329618DA-9923-43AB-9BD5-F46A6F9D3EEB}">
      <dgm:prSet/>
      <dgm:spPr/>
      <dgm:t>
        <a:bodyPr/>
        <a:lstStyle/>
        <a:p>
          <a:endParaRPr lang="en-US"/>
        </a:p>
      </dgm:t>
    </dgm:pt>
    <dgm:pt modelId="{5DED2BDF-3F64-4FB9-92B7-7D4E09255602}" type="sibTrans" cxnId="{329618DA-9923-43AB-9BD5-F46A6F9D3EEB}">
      <dgm:prSet/>
      <dgm:spPr/>
      <dgm:t>
        <a:bodyPr/>
        <a:lstStyle/>
        <a:p>
          <a:endParaRPr lang="en-US"/>
        </a:p>
      </dgm:t>
    </dgm:pt>
    <dgm:pt modelId="{0E116ABC-5657-4F09-991B-9AC9628AF40C}" type="pres">
      <dgm:prSet presAssocID="{ABEE87BD-938D-4098-9ED6-7C74FBF34D64}" presName="Name0" presStyleCnt="0">
        <dgm:presLayoutVars>
          <dgm:dir/>
          <dgm:animLvl val="lvl"/>
          <dgm:resizeHandles val="exact"/>
        </dgm:presLayoutVars>
      </dgm:prSet>
      <dgm:spPr/>
    </dgm:pt>
    <dgm:pt modelId="{1BE8E912-2B91-42D6-B19E-EC37C8280E50}" type="pres">
      <dgm:prSet presAssocID="{3C40F6A1-A9E2-4243-AD57-CDDC0D14764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E8582C3-80B2-40B8-B50D-E1157568553A}" type="pres">
      <dgm:prSet presAssocID="{FFEED030-852E-4C35-8C88-57A470AD02B1}" presName="parTxOnlySpace" presStyleCnt="0"/>
      <dgm:spPr/>
    </dgm:pt>
    <dgm:pt modelId="{7DDF1515-B7FC-45C8-98E8-ACADE63E0275}" type="pres">
      <dgm:prSet presAssocID="{F9977882-7382-44A2-9B4B-B926B634C81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15CE9C2-8B6C-4E25-A962-430A63BEE7A7}" type="pres">
      <dgm:prSet presAssocID="{43D103DA-0C2D-4F9C-8D1B-84B64F4FEA13}" presName="parTxOnlySpace" presStyleCnt="0"/>
      <dgm:spPr/>
    </dgm:pt>
    <dgm:pt modelId="{9F9053F5-B401-4B8C-A90B-6D044912FF9D}" type="pres">
      <dgm:prSet presAssocID="{86CA0A3E-BFCF-4CD3-B02B-EA150E34696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FF730C-91FA-402E-9FB4-1AAD72CFC2D2}" type="presOf" srcId="{F9977882-7382-44A2-9B4B-B926B634C814}" destId="{7DDF1515-B7FC-45C8-98E8-ACADE63E0275}" srcOrd="0" destOrd="0" presId="urn:microsoft.com/office/officeart/2005/8/layout/chevron1"/>
    <dgm:cxn modelId="{04BF0421-68C2-48B4-9DDA-7F2BCFA95153}" type="presOf" srcId="{ABEE87BD-938D-4098-9ED6-7C74FBF34D64}" destId="{0E116ABC-5657-4F09-991B-9AC9628AF40C}" srcOrd="0" destOrd="0" presId="urn:microsoft.com/office/officeart/2005/8/layout/chevron1"/>
    <dgm:cxn modelId="{FE5BB46A-963C-4881-BC40-25EC309939F5}" srcId="{ABEE87BD-938D-4098-9ED6-7C74FBF34D64}" destId="{F9977882-7382-44A2-9B4B-B926B634C814}" srcOrd="1" destOrd="0" parTransId="{304A8359-4848-4818-A447-76D9FDC133E3}" sibTransId="{43D103DA-0C2D-4F9C-8D1B-84B64F4FEA13}"/>
    <dgm:cxn modelId="{6E86266E-0D0E-49CE-8699-61CBF25A6C06}" srcId="{ABEE87BD-938D-4098-9ED6-7C74FBF34D64}" destId="{3C40F6A1-A9E2-4243-AD57-CDDC0D14764F}" srcOrd="0" destOrd="0" parTransId="{E5510605-5795-4526-A6E0-DF567286B88B}" sibTransId="{FFEED030-852E-4C35-8C88-57A470AD02B1}"/>
    <dgm:cxn modelId="{8414B883-C4E3-45BD-84D8-BF30EB806CE2}" type="presOf" srcId="{86CA0A3E-BFCF-4CD3-B02B-EA150E346968}" destId="{9F9053F5-B401-4B8C-A90B-6D044912FF9D}" srcOrd="0" destOrd="0" presId="urn:microsoft.com/office/officeart/2005/8/layout/chevron1"/>
    <dgm:cxn modelId="{0A5CB7C5-C262-45E9-81CC-543725E3A464}" type="presOf" srcId="{3C40F6A1-A9E2-4243-AD57-CDDC0D14764F}" destId="{1BE8E912-2B91-42D6-B19E-EC37C8280E50}" srcOrd="0" destOrd="0" presId="urn:microsoft.com/office/officeart/2005/8/layout/chevron1"/>
    <dgm:cxn modelId="{329618DA-9923-43AB-9BD5-F46A6F9D3EEB}" srcId="{ABEE87BD-938D-4098-9ED6-7C74FBF34D64}" destId="{86CA0A3E-BFCF-4CD3-B02B-EA150E346968}" srcOrd="2" destOrd="0" parTransId="{05A99728-DF05-455E-A631-42F41E8F6B3C}" sibTransId="{5DED2BDF-3F64-4FB9-92B7-7D4E09255602}"/>
    <dgm:cxn modelId="{8D4D3980-7107-4D11-98FD-EE4D75C305C7}" type="presParOf" srcId="{0E116ABC-5657-4F09-991B-9AC9628AF40C}" destId="{1BE8E912-2B91-42D6-B19E-EC37C8280E50}" srcOrd="0" destOrd="0" presId="urn:microsoft.com/office/officeart/2005/8/layout/chevron1"/>
    <dgm:cxn modelId="{8E82C057-DEA0-46CF-8B3F-C8D53F75ACF5}" type="presParOf" srcId="{0E116ABC-5657-4F09-991B-9AC9628AF40C}" destId="{AE8582C3-80B2-40B8-B50D-E1157568553A}" srcOrd="1" destOrd="0" presId="urn:microsoft.com/office/officeart/2005/8/layout/chevron1"/>
    <dgm:cxn modelId="{6C49FE93-1A4A-4BB1-8AC1-5CD1B6B6331C}" type="presParOf" srcId="{0E116ABC-5657-4F09-991B-9AC9628AF40C}" destId="{7DDF1515-B7FC-45C8-98E8-ACADE63E0275}" srcOrd="2" destOrd="0" presId="urn:microsoft.com/office/officeart/2005/8/layout/chevron1"/>
    <dgm:cxn modelId="{F420F2E1-98E4-4AEA-97D6-8DE2D8F3202F}" type="presParOf" srcId="{0E116ABC-5657-4F09-991B-9AC9628AF40C}" destId="{815CE9C2-8B6C-4E25-A962-430A63BEE7A7}" srcOrd="3" destOrd="0" presId="urn:microsoft.com/office/officeart/2005/8/layout/chevron1"/>
    <dgm:cxn modelId="{3BA786BB-A9F0-42A5-B3CB-6C57B68C5066}" type="presParOf" srcId="{0E116ABC-5657-4F09-991B-9AC9628AF40C}" destId="{9F9053F5-B401-4B8C-A90B-6D044912FF9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C7E5CF-FD38-4C0C-AC25-EF1C7E2A2020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B03303-8AA6-4434-961C-C3014CFD0E07}">
      <dgm:prSet/>
      <dgm:spPr/>
      <dgm:t>
        <a:bodyPr/>
        <a:lstStyle/>
        <a:p>
          <a:r>
            <a:rPr lang="en-IN"/>
            <a:t>Yelp review dataset is used for model training</a:t>
          </a:r>
          <a:endParaRPr lang="en-US"/>
        </a:p>
      </dgm:t>
    </dgm:pt>
    <dgm:pt modelId="{50AB7DC3-5A54-435C-9C37-B7991B197EDF}" type="parTrans" cxnId="{CA3A78D6-850A-4B5A-9531-640DE7CFE043}">
      <dgm:prSet/>
      <dgm:spPr/>
      <dgm:t>
        <a:bodyPr/>
        <a:lstStyle/>
        <a:p>
          <a:endParaRPr lang="en-US"/>
        </a:p>
      </dgm:t>
    </dgm:pt>
    <dgm:pt modelId="{93ADAEB4-0A62-4269-87A7-AAB6913B8DE9}" type="sibTrans" cxnId="{CA3A78D6-850A-4B5A-9531-640DE7CFE043}">
      <dgm:prSet/>
      <dgm:spPr/>
      <dgm:t>
        <a:bodyPr/>
        <a:lstStyle/>
        <a:p>
          <a:endParaRPr lang="en-US"/>
        </a:p>
      </dgm:t>
    </dgm:pt>
    <dgm:pt modelId="{444840A7-BB27-4AC1-8DC9-086B8B47FE8C}">
      <dgm:prSet/>
      <dgm:spPr/>
      <dgm:t>
        <a:bodyPr/>
        <a:lstStyle/>
        <a:p>
          <a:r>
            <a:rPr lang="en-IN"/>
            <a:t>Sentiment analysis on the dataset using Vader Sentiment Library</a:t>
          </a:r>
          <a:endParaRPr lang="en-US"/>
        </a:p>
      </dgm:t>
    </dgm:pt>
    <dgm:pt modelId="{2A40A1F1-DE0F-48B6-A75C-82E9C45341FD}" type="parTrans" cxnId="{0294FD2E-793B-4ACD-8788-8629FC015460}">
      <dgm:prSet/>
      <dgm:spPr/>
      <dgm:t>
        <a:bodyPr/>
        <a:lstStyle/>
        <a:p>
          <a:endParaRPr lang="en-US"/>
        </a:p>
      </dgm:t>
    </dgm:pt>
    <dgm:pt modelId="{1FC8697A-30D3-4949-8684-6EC4EFB190D1}" type="sibTrans" cxnId="{0294FD2E-793B-4ACD-8788-8629FC015460}">
      <dgm:prSet/>
      <dgm:spPr/>
      <dgm:t>
        <a:bodyPr/>
        <a:lstStyle/>
        <a:p>
          <a:endParaRPr lang="en-US"/>
        </a:p>
      </dgm:t>
    </dgm:pt>
    <dgm:pt modelId="{721C7543-C781-4769-A7D0-39C58725CB31}">
      <dgm:prSet/>
      <dgm:spPr/>
      <dgm:t>
        <a:bodyPr/>
        <a:lstStyle/>
        <a:p>
          <a:r>
            <a:rPr lang="en-IN" dirty="0"/>
            <a:t>Data cleaning and Labelling</a:t>
          </a:r>
          <a:endParaRPr lang="en-US" dirty="0"/>
        </a:p>
      </dgm:t>
    </dgm:pt>
    <dgm:pt modelId="{C9CDA039-F00F-4FD7-A301-422363E19FC8}" type="parTrans" cxnId="{5D12A8BC-588F-4F05-9239-899080B06D61}">
      <dgm:prSet/>
      <dgm:spPr/>
      <dgm:t>
        <a:bodyPr/>
        <a:lstStyle/>
        <a:p>
          <a:endParaRPr lang="en-US"/>
        </a:p>
      </dgm:t>
    </dgm:pt>
    <dgm:pt modelId="{D50DB6B0-E3E4-4F54-BF92-71C9C748A8E7}" type="sibTrans" cxnId="{5D12A8BC-588F-4F05-9239-899080B06D61}">
      <dgm:prSet/>
      <dgm:spPr/>
      <dgm:t>
        <a:bodyPr/>
        <a:lstStyle/>
        <a:p>
          <a:endParaRPr lang="en-US"/>
        </a:p>
      </dgm:t>
    </dgm:pt>
    <dgm:pt modelId="{1ED94154-E72E-4437-8B42-68643E40F1B8}">
      <dgm:prSet/>
      <dgm:spPr/>
      <dgm:t>
        <a:bodyPr/>
        <a:lstStyle/>
        <a:p>
          <a:r>
            <a:rPr lang="en-IN" dirty="0"/>
            <a:t>Training the model using Spark feature extraction &amp; logistic regression classification algorithm</a:t>
          </a:r>
          <a:endParaRPr lang="en-US" dirty="0"/>
        </a:p>
      </dgm:t>
    </dgm:pt>
    <dgm:pt modelId="{3EFE30A3-27D9-4F71-9AC1-82A07C181EFA}" type="parTrans" cxnId="{2923A8E2-3063-463B-A3F3-D47299DA0EB0}">
      <dgm:prSet/>
      <dgm:spPr/>
      <dgm:t>
        <a:bodyPr/>
        <a:lstStyle/>
        <a:p>
          <a:endParaRPr lang="en-US"/>
        </a:p>
      </dgm:t>
    </dgm:pt>
    <dgm:pt modelId="{E6C87267-C472-42F2-8AD3-B68E7AD0A451}" type="sibTrans" cxnId="{2923A8E2-3063-463B-A3F3-D47299DA0EB0}">
      <dgm:prSet/>
      <dgm:spPr/>
      <dgm:t>
        <a:bodyPr/>
        <a:lstStyle/>
        <a:p>
          <a:endParaRPr lang="en-US"/>
        </a:p>
      </dgm:t>
    </dgm:pt>
    <dgm:pt modelId="{F917A8DA-4B48-421E-A40B-9C8F7E9C1450}" type="pres">
      <dgm:prSet presAssocID="{43C7E5CF-FD38-4C0C-AC25-EF1C7E2A2020}" presName="Name0" presStyleCnt="0">
        <dgm:presLayoutVars>
          <dgm:dir/>
          <dgm:animLvl val="lvl"/>
          <dgm:resizeHandles val="exact"/>
        </dgm:presLayoutVars>
      </dgm:prSet>
      <dgm:spPr/>
    </dgm:pt>
    <dgm:pt modelId="{FAC780D5-10A4-4AEC-A8EC-36724A7F5107}" type="pres">
      <dgm:prSet presAssocID="{1ED94154-E72E-4437-8B42-68643E40F1B8}" presName="boxAndChildren" presStyleCnt="0"/>
      <dgm:spPr/>
    </dgm:pt>
    <dgm:pt modelId="{C56A8F87-12AB-4D29-90CC-7B7C53BF76D0}" type="pres">
      <dgm:prSet presAssocID="{1ED94154-E72E-4437-8B42-68643E40F1B8}" presName="parentTextBox" presStyleLbl="node1" presStyleIdx="0" presStyleCnt="4"/>
      <dgm:spPr/>
    </dgm:pt>
    <dgm:pt modelId="{1C6F408B-9450-430A-804B-82994DF86C1A}" type="pres">
      <dgm:prSet presAssocID="{D50DB6B0-E3E4-4F54-BF92-71C9C748A8E7}" presName="sp" presStyleCnt="0"/>
      <dgm:spPr/>
    </dgm:pt>
    <dgm:pt modelId="{2D474127-4AAC-44FE-81D2-91560E8DF064}" type="pres">
      <dgm:prSet presAssocID="{721C7543-C781-4769-A7D0-39C58725CB31}" presName="arrowAndChildren" presStyleCnt="0"/>
      <dgm:spPr/>
    </dgm:pt>
    <dgm:pt modelId="{C8ACD047-F111-4D18-B6EE-90DD9369A676}" type="pres">
      <dgm:prSet presAssocID="{721C7543-C781-4769-A7D0-39C58725CB31}" presName="parentTextArrow" presStyleLbl="node1" presStyleIdx="1" presStyleCnt="4"/>
      <dgm:spPr/>
    </dgm:pt>
    <dgm:pt modelId="{02340107-0235-4C40-9835-74A1DD6AF5F8}" type="pres">
      <dgm:prSet presAssocID="{1FC8697A-30D3-4949-8684-6EC4EFB190D1}" presName="sp" presStyleCnt="0"/>
      <dgm:spPr/>
    </dgm:pt>
    <dgm:pt modelId="{E7760F7C-A479-48EA-A510-74E3C3B71CB6}" type="pres">
      <dgm:prSet presAssocID="{444840A7-BB27-4AC1-8DC9-086B8B47FE8C}" presName="arrowAndChildren" presStyleCnt="0"/>
      <dgm:spPr/>
    </dgm:pt>
    <dgm:pt modelId="{0F55F257-144D-48B8-B070-A9DE17E89C7A}" type="pres">
      <dgm:prSet presAssocID="{444840A7-BB27-4AC1-8DC9-086B8B47FE8C}" presName="parentTextArrow" presStyleLbl="node1" presStyleIdx="2" presStyleCnt="4"/>
      <dgm:spPr/>
    </dgm:pt>
    <dgm:pt modelId="{F2885FBF-B2FF-4C1C-919C-35EF2D348A82}" type="pres">
      <dgm:prSet presAssocID="{93ADAEB4-0A62-4269-87A7-AAB6913B8DE9}" presName="sp" presStyleCnt="0"/>
      <dgm:spPr/>
    </dgm:pt>
    <dgm:pt modelId="{2D174DCC-3751-4313-9EB6-F76283739FDF}" type="pres">
      <dgm:prSet presAssocID="{BEB03303-8AA6-4434-961C-C3014CFD0E07}" presName="arrowAndChildren" presStyleCnt="0"/>
      <dgm:spPr/>
    </dgm:pt>
    <dgm:pt modelId="{4634ECC5-A199-4792-A94C-856C47A7A980}" type="pres">
      <dgm:prSet presAssocID="{BEB03303-8AA6-4434-961C-C3014CFD0E07}" presName="parentTextArrow" presStyleLbl="node1" presStyleIdx="3" presStyleCnt="4"/>
      <dgm:spPr/>
    </dgm:pt>
  </dgm:ptLst>
  <dgm:cxnLst>
    <dgm:cxn modelId="{0294FD2E-793B-4ACD-8788-8629FC015460}" srcId="{43C7E5CF-FD38-4C0C-AC25-EF1C7E2A2020}" destId="{444840A7-BB27-4AC1-8DC9-086B8B47FE8C}" srcOrd="1" destOrd="0" parTransId="{2A40A1F1-DE0F-48B6-A75C-82E9C45341FD}" sibTransId="{1FC8697A-30D3-4949-8684-6EC4EFB190D1}"/>
    <dgm:cxn modelId="{5F96A44B-BF25-4933-A65B-873298E77FAC}" type="presOf" srcId="{1ED94154-E72E-4437-8B42-68643E40F1B8}" destId="{C56A8F87-12AB-4D29-90CC-7B7C53BF76D0}" srcOrd="0" destOrd="0" presId="urn:microsoft.com/office/officeart/2005/8/layout/process4"/>
    <dgm:cxn modelId="{2242C26F-B64A-443C-8322-78FA4F9CD0A7}" type="presOf" srcId="{444840A7-BB27-4AC1-8DC9-086B8B47FE8C}" destId="{0F55F257-144D-48B8-B070-A9DE17E89C7A}" srcOrd="0" destOrd="0" presId="urn:microsoft.com/office/officeart/2005/8/layout/process4"/>
    <dgm:cxn modelId="{93987F8E-8675-413A-915F-007831E239CA}" type="presOf" srcId="{721C7543-C781-4769-A7D0-39C58725CB31}" destId="{C8ACD047-F111-4D18-B6EE-90DD9369A676}" srcOrd="0" destOrd="0" presId="urn:microsoft.com/office/officeart/2005/8/layout/process4"/>
    <dgm:cxn modelId="{5D12A8BC-588F-4F05-9239-899080B06D61}" srcId="{43C7E5CF-FD38-4C0C-AC25-EF1C7E2A2020}" destId="{721C7543-C781-4769-A7D0-39C58725CB31}" srcOrd="2" destOrd="0" parTransId="{C9CDA039-F00F-4FD7-A301-422363E19FC8}" sibTransId="{D50DB6B0-E3E4-4F54-BF92-71C9C748A8E7}"/>
    <dgm:cxn modelId="{CA3A78D6-850A-4B5A-9531-640DE7CFE043}" srcId="{43C7E5CF-FD38-4C0C-AC25-EF1C7E2A2020}" destId="{BEB03303-8AA6-4434-961C-C3014CFD0E07}" srcOrd="0" destOrd="0" parTransId="{50AB7DC3-5A54-435C-9C37-B7991B197EDF}" sibTransId="{93ADAEB4-0A62-4269-87A7-AAB6913B8DE9}"/>
    <dgm:cxn modelId="{2923A8E2-3063-463B-A3F3-D47299DA0EB0}" srcId="{43C7E5CF-FD38-4C0C-AC25-EF1C7E2A2020}" destId="{1ED94154-E72E-4437-8B42-68643E40F1B8}" srcOrd="3" destOrd="0" parTransId="{3EFE30A3-27D9-4F71-9AC1-82A07C181EFA}" sibTransId="{E6C87267-C472-42F2-8AD3-B68E7AD0A451}"/>
    <dgm:cxn modelId="{7FFBFDE4-5C06-4636-917F-A45C77709A8B}" type="presOf" srcId="{BEB03303-8AA6-4434-961C-C3014CFD0E07}" destId="{4634ECC5-A199-4792-A94C-856C47A7A980}" srcOrd="0" destOrd="0" presId="urn:microsoft.com/office/officeart/2005/8/layout/process4"/>
    <dgm:cxn modelId="{E3DD25E7-133B-46E5-AA20-3C3A01485E10}" type="presOf" srcId="{43C7E5CF-FD38-4C0C-AC25-EF1C7E2A2020}" destId="{F917A8DA-4B48-421E-A40B-9C8F7E9C1450}" srcOrd="0" destOrd="0" presId="urn:microsoft.com/office/officeart/2005/8/layout/process4"/>
    <dgm:cxn modelId="{6E70CDF1-C6DF-4D94-A324-0DB82C5F4DEE}" type="presParOf" srcId="{F917A8DA-4B48-421E-A40B-9C8F7E9C1450}" destId="{FAC780D5-10A4-4AEC-A8EC-36724A7F5107}" srcOrd="0" destOrd="0" presId="urn:microsoft.com/office/officeart/2005/8/layout/process4"/>
    <dgm:cxn modelId="{74908A6F-DE40-4B14-929F-D1EECC987048}" type="presParOf" srcId="{FAC780D5-10A4-4AEC-A8EC-36724A7F5107}" destId="{C56A8F87-12AB-4D29-90CC-7B7C53BF76D0}" srcOrd="0" destOrd="0" presId="urn:microsoft.com/office/officeart/2005/8/layout/process4"/>
    <dgm:cxn modelId="{8F7686AF-3C9F-4070-B797-989BC38D1196}" type="presParOf" srcId="{F917A8DA-4B48-421E-A40B-9C8F7E9C1450}" destId="{1C6F408B-9450-430A-804B-82994DF86C1A}" srcOrd="1" destOrd="0" presId="urn:microsoft.com/office/officeart/2005/8/layout/process4"/>
    <dgm:cxn modelId="{A3A5552D-B72D-4F3C-BC18-8AB8664C35DD}" type="presParOf" srcId="{F917A8DA-4B48-421E-A40B-9C8F7E9C1450}" destId="{2D474127-4AAC-44FE-81D2-91560E8DF064}" srcOrd="2" destOrd="0" presId="urn:microsoft.com/office/officeart/2005/8/layout/process4"/>
    <dgm:cxn modelId="{C20BA9C4-F9D5-4023-9BD1-738428F90FE2}" type="presParOf" srcId="{2D474127-4AAC-44FE-81D2-91560E8DF064}" destId="{C8ACD047-F111-4D18-B6EE-90DD9369A676}" srcOrd="0" destOrd="0" presId="urn:microsoft.com/office/officeart/2005/8/layout/process4"/>
    <dgm:cxn modelId="{80435527-31A7-4ADA-A413-F8C7F589C9A5}" type="presParOf" srcId="{F917A8DA-4B48-421E-A40B-9C8F7E9C1450}" destId="{02340107-0235-4C40-9835-74A1DD6AF5F8}" srcOrd="3" destOrd="0" presId="urn:microsoft.com/office/officeart/2005/8/layout/process4"/>
    <dgm:cxn modelId="{3556CBFB-B1DC-4FE0-8A92-F5EB703B80A3}" type="presParOf" srcId="{F917A8DA-4B48-421E-A40B-9C8F7E9C1450}" destId="{E7760F7C-A479-48EA-A510-74E3C3B71CB6}" srcOrd="4" destOrd="0" presId="urn:microsoft.com/office/officeart/2005/8/layout/process4"/>
    <dgm:cxn modelId="{18070FED-8B1B-42A3-B7F4-BB55C9EA55EF}" type="presParOf" srcId="{E7760F7C-A479-48EA-A510-74E3C3B71CB6}" destId="{0F55F257-144D-48B8-B070-A9DE17E89C7A}" srcOrd="0" destOrd="0" presId="urn:microsoft.com/office/officeart/2005/8/layout/process4"/>
    <dgm:cxn modelId="{79776532-F403-4D7D-9BD0-913719DDA56D}" type="presParOf" srcId="{F917A8DA-4B48-421E-A40B-9C8F7E9C1450}" destId="{F2885FBF-B2FF-4C1C-919C-35EF2D348A82}" srcOrd="5" destOrd="0" presId="urn:microsoft.com/office/officeart/2005/8/layout/process4"/>
    <dgm:cxn modelId="{B4A8B8E2-1F77-40C7-AB85-9F4BCB559BA5}" type="presParOf" srcId="{F917A8DA-4B48-421E-A40B-9C8F7E9C1450}" destId="{2D174DCC-3751-4313-9EB6-F76283739FDF}" srcOrd="6" destOrd="0" presId="urn:microsoft.com/office/officeart/2005/8/layout/process4"/>
    <dgm:cxn modelId="{B21F065C-A34A-4721-880F-33ED2635AF13}" type="presParOf" srcId="{2D174DCC-3751-4313-9EB6-F76283739FDF}" destId="{4634ECC5-A199-4792-A94C-856C47A7A98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274F60-D1A9-4A63-B8BE-1E3890E3D47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18FE7B-C60F-4983-9EA4-E3E9692750F4}">
      <dgm:prSet/>
      <dgm:spPr/>
      <dgm:t>
        <a:bodyPr/>
        <a:lstStyle/>
        <a:p>
          <a:pPr>
            <a:defRPr cap="all"/>
          </a:pPr>
          <a:r>
            <a:rPr lang="en-IN"/>
            <a:t>Streamed data is loaded into the trained model.</a:t>
          </a:r>
          <a:endParaRPr lang="en-US"/>
        </a:p>
      </dgm:t>
    </dgm:pt>
    <dgm:pt modelId="{3A2B6E4A-CC56-4822-8EE1-BB286F59B281}" type="parTrans" cxnId="{03968925-238C-4CB7-ACAE-87E5FC1E3ADF}">
      <dgm:prSet/>
      <dgm:spPr/>
      <dgm:t>
        <a:bodyPr/>
        <a:lstStyle/>
        <a:p>
          <a:endParaRPr lang="en-US"/>
        </a:p>
      </dgm:t>
    </dgm:pt>
    <dgm:pt modelId="{789BDB10-AA44-4D16-82FE-D8865E98EA3B}" type="sibTrans" cxnId="{03968925-238C-4CB7-ACAE-87E5FC1E3ADF}">
      <dgm:prSet/>
      <dgm:spPr/>
      <dgm:t>
        <a:bodyPr/>
        <a:lstStyle/>
        <a:p>
          <a:endParaRPr lang="en-US"/>
        </a:p>
      </dgm:t>
    </dgm:pt>
    <dgm:pt modelId="{C12BCC73-3E20-4E9E-B691-599A8A2E7E29}">
      <dgm:prSet/>
      <dgm:spPr/>
      <dgm:t>
        <a:bodyPr/>
        <a:lstStyle/>
        <a:p>
          <a:pPr>
            <a:defRPr cap="all"/>
          </a:pPr>
          <a:r>
            <a:rPr lang="en-IN"/>
            <a:t>Reviews are classified into three categories like Positive, Negative, Neutral</a:t>
          </a:r>
          <a:endParaRPr lang="en-US"/>
        </a:p>
      </dgm:t>
    </dgm:pt>
    <dgm:pt modelId="{81C23CC8-D2BD-41B1-849E-62079CFB0ABF}" type="parTrans" cxnId="{93AC7A9A-79D3-4AEE-82B5-0BADCD932CA0}">
      <dgm:prSet/>
      <dgm:spPr/>
      <dgm:t>
        <a:bodyPr/>
        <a:lstStyle/>
        <a:p>
          <a:endParaRPr lang="en-US"/>
        </a:p>
      </dgm:t>
    </dgm:pt>
    <dgm:pt modelId="{58DA00BC-51E5-49BC-8038-1C0F79FECEA4}" type="sibTrans" cxnId="{93AC7A9A-79D3-4AEE-82B5-0BADCD932CA0}">
      <dgm:prSet/>
      <dgm:spPr/>
      <dgm:t>
        <a:bodyPr/>
        <a:lstStyle/>
        <a:p>
          <a:endParaRPr lang="en-US"/>
        </a:p>
      </dgm:t>
    </dgm:pt>
    <dgm:pt modelId="{44AA7CCF-24C5-4911-91BE-225C4F4542B4}" type="pres">
      <dgm:prSet presAssocID="{94274F60-D1A9-4A63-B8BE-1E3890E3D47B}" presName="root" presStyleCnt="0">
        <dgm:presLayoutVars>
          <dgm:dir/>
          <dgm:resizeHandles val="exact"/>
        </dgm:presLayoutVars>
      </dgm:prSet>
      <dgm:spPr/>
    </dgm:pt>
    <dgm:pt modelId="{F39217A9-8C9E-4538-A428-9DE6D2C5CDFC}" type="pres">
      <dgm:prSet presAssocID="{1418FE7B-C60F-4983-9EA4-E3E9692750F4}" presName="compNode" presStyleCnt="0"/>
      <dgm:spPr/>
    </dgm:pt>
    <dgm:pt modelId="{34961858-E0BD-47A4-899A-5F8933B9CB80}" type="pres">
      <dgm:prSet presAssocID="{1418FE7B-C60F-4983-9EA4-E3E9692750F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89D6EC8-A271-4CFF-B16B-1B72607721A6}" type="pres">
      <dgm:prSet presAssocID="{1418FE7B-C60F-4983-9EA4-E3E9692750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AA35BB-4B14-4BE9-8B65-D6C5E95C2D5C}" type="pres">
      <dgm:prSet presAssocID="{1418FE7B-C60F-4983-9EA4-E3E9692750F4}" presName="spaceRect" presStyleCnt="0"/>
      <dgm:spPr/>
    </dgm:pt>
    <dgm:pt modelId="{7EF0B7D8-8EEE-44B7-8EF3-94D78DE99A68}" type="pres">
      <dgm:prSet presAssocID="{1418FE7B-C60F-4983-9EA4-E3E9692750F4}" presName="textRect" presStyleLbl="revTx" presStyleIdx="0" presStyleCnt="2">
        <dgm:presLayoutVars>
          <dgm:chMax val="1"/>
          <dgm:chPref val="1"/>
        </dgm:presLayoutVars>
      </dgm:prSet>
      <dgm:spPr/>
    </dgm:pt>
    <dgm:pt modelId="{CF83F94A-37DA-4CC7-BCB8-809B4CE96CB1}" type="pres">
      <dgm:prSet presAssocID="{789BDB10-AA44-4D16-82FE-D8865E98EA3B}" presName="sibTrans" presStyleCnt="0"/>
      <dgm:spPr/>
    </dgm:pt>
    <dgm:pt modelId="{D44C5B2D-639F-42C7-A7BF-46CF03CDEE52}" type="pres">
      <dgm:prSet presAssocID="{C12BCC73-3E20-4E9E-B691-599A8A2E7E29}" presName="compNode" presStyleCnt="0"/>
      <dgm:spPr/>
    </dgm:pt>
    <dgm:pt modelId="{12910F0B-6A40-42FF-8E19-B12EADA3EBC7}" type="pres">
      <dgm:prSet presAssocID="{C12BCC73-3E20-4E9E-B691-599A8A2E7E2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DC843F2-7DC4-4F5B-9869-8BB531CB3B8B}" type="pres">
      <dgm:prSet presAssocID="{C12BCC73-3E20-4E9E-B691-599A8A2E7E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D02A54D6-373A-4626-AEA3-E00B4C8C57DA}" type="pres">
      <dgm:prSet presAssocID="{C12BCC73-3E20-4E9E-B691-599A8A2E7E29}" presName="spaceRect" presStyleCnt="0"/>
      <dgm:spPr/>
    </dgm:pt>
    <dgm:pt modelId="{1F42207A-C693-4CC4-A6F7-DB7F527B4D22}" type="pres">
      <dgm:prSet presAssocID="{C12BCC73-3E20-4E9E-B691-599A8A2E7E2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3968925-238C-4CB7-ACAE-87E5FC1E3ADF}" srcId="{94274F60-D1A9-4A63-B8BE-1E3890E3D47B}" destId="{1418FE7B-C60F-4983-9EA4-E3E9692750F4}" srcOrd="0" destOrd="0" parTransId="{3A2B6E4A-CC56-4822-8EE1-BB286F59B281}" sibTransId="{789BDB10-AA44-4D16-82FE-D8865E98EA3B}"/>
    <dgm:cxn modelId="{CF5ACC77-F217-44EB-9865-453C8ED2B3B8}" type="presOf" srcId="{C12BCC73-3E20-4E9E-B691-599A8A2E7E29}" destId="{1F42207A-C693-4CC4-A6F7-DB7F527B4D22}" srcOrd="0" destOrd="0" presId="urn:microsoft.com/office/officeart/2018/5/layout/IconLeafLabelList"/>
    <dgm:cxn modelId="{93AC7A9A-79D3-4AEE-82B5-0BADCD932CA0}" srcId="{94274F60-D1A9-4A63-B8BE-1E3890E3D47B}" destId="{C12BCC73-3E20-4E9E-B691-599A8A2E7E29}" srcOrd="1" destOrd="0" parTransId="{81C23CC8-D2BD-41B1-849E-62079CFB0ABF}" sibTransId="{58DA00BC-51E5-49BC-8038-1C0F79FECEA4}"/>
    <dgm:cxn modelId="{655A27D1-E32B-495E-93DE-64A65566AEE0}" type="presOf" srcId="{94274F60-D1A9-4A63-B8BE-1E3890E3D47B}" destId="{44AA7CCF-24C5-4911-91BE-225C4F4542B4}" srcOrd="0" destOrd="0" presId="urn:microsoft.com/office/officeart/2018/5/layout/IconLeafLabelList"/>
    <dgm:cxn modelId="{444170D3-8158-436E-9839-C16E2D40EF2A}" type="presOf" srcId="{1418FE7B-C60F-4983-9EA4-E3E9692750F4}" destId="{7EF0B7D8-8EEE-44B7-8EF3-94D78DE99A68}" srcOrd="0" destOrd="0" presId="urn:microsoft.com/office/officeart/2018/5/layout/IconLeafLabelList"/>
    <dgm:cxn modelId="{FF1AF67D-51AC-458E-8187-7EE7359D99B5}" type="presParOf" srcId="{44AA7CCF-24C5-4911-91BE-225C4F4542B4}" destId="{F39217A9-8C9E-4538-A428-9DE6D2C5CDFC}" srcOrd="0" destOrd="0" presId="urn:microsoft.com/office/officeart/2018/5/layout/IconLeafLabelList"/>
    <dgm:cxn modelId="{808FF2C5-380B-43AB-808C-CAF46C3729B7}" type="presParOf" srcId="{F39217A9-8C9E-4538-A428-9DE6D2C5CDFC}" destId="{34961858-E0BD-47A4-899A-5F8933B9CB80}" srcOrd="0" destOrd="0" presId="urn:microsoft.com/office/officeart/2018/5/layout/IconLeafLabelList"/>
    <dgm:cxn modelId="{56A47FAB-0D71-4AC5-9181-6DD2F1379C6E}" type="presParOf" srcId="{F39217A9-8C9E-4538-A428-9DE6D2C5CDFC}" destId="{E89D6EC8-A271-4CFF-B16B-1B72607721A6}" srcOrd="1" destOrd="0" presId="urn:microsoft.com/office/officeart/2018/5/layout/IconLeafLabelList"/>
    <dgm:cxn modelId="{328FC407-72A8-44B9-B71F-EDA7915D172E}" type="presParOf" srcId="{F39217A9-8C9E-4538-A428-9DE6D2C5CDFC}" destId="{2FAA35BB-4B14-4BE9-8B65-D6C5E95C2D5C}" srcOrd="2" destOrd="0" presId="urn:microsoft.com/office/officeart/2018/5/layout/IconLeafLabelList"/>
    <dgm:cxn modelId="{68146481-510C-4994-854F-64EA85092551}" type="presParOf" srcId="{F39217A9-8C9E-4538-A428-9DE6D2C5CDFC}" destId="{7EF0B7D8-8EEE-44B7-8EF3-94D78DE99A68}" srcOrd="3" destOrd="0" presId="urn:microsoft.com/office/officeart/2018/5/layout/IconLeafLabelList"/>
    <dgm:cxn modelId="{188696F0-4CC0-449B-96A9-EA8F32CED570}" type="presParOf" srcId="{44AA7CCF-24C5-4911-91BE-225C4F4542B4}" destId="{CF83F94A-37DA-4CC7-BCB8-809B4CE96CB1}" srcOrd="1" destOrd="0" presId="urn:microsoft.com/office/officeart/2018/5/layout/IconLeafLabelList"/>
    <dgm:cxn modelId="{78B3FB63-9137-49E4-815F-2AE6A47DEE22}" type="presParOf" srcId="{44AA7CCF-24C5-4911-91BE-225C4F4542B4}" destId="{D44C5B2D-639F-42C7-A7BF-46CF03CDEE52}" srcOrd="2" destOrd="0" presId="urn:microsoft.com/office/officeart/2018/5/layout/IconLeafLabelList"/>
    <dgm:cxn modelId="{D6186ABD-0C93-4694-BAB0-BCC798407F90}" type="presParOf" srcId="{D44C5B2D-639F-42C7-A7BF-46CF03CDEE52}" destId="{12910F0B-6A40-42FF-8E19-B12EADA3EBC7}" srcOrd="0" destOrd="0" presId="urn:microsoft.com/office/officeart/2018/5/layout/IconLeafLabelList"/>
    <dgm:cxn modelId="{B8C63372-B6E5-4AD2-941A-C627E6F44090}" type="presParOf" srcId="{D44C5B2D-639F-42C7-A7BF-46CF03CDEE52}" destId="{1DC843F2-7DC4-4F5B-9869-8BB531CB3B8B}" srcOrd="1" destOrd="0" presId="urn:microsoft.com/office/officeart/2018/5/layout/IconLeafLabelList"/>
    <dgm:cxn modelId="{8793BB9F-C449-4DE6-9314-54A70F02CC04}" type="presParOf" srcId="{D44C5B2D-639F-42C7-A7BF-46CF03CDEE52}" destId="{D02A54D6-373A-4626-AEA3-E00B4C8C57DA}" srcOrd="2" destOrd="0" presId="urn:microsoft.com/office/officeart/2018/5/layout/IconLeafLabelList"/>
    <dgm:cxn modelId="{6286F9BB-F069-43E5-96CF-5E36ED186704}" type="presParOf" srcId="{D44C5B2D-639F-42C7-A7BF-46CF03CDEE52}" destId="{1F42207A-C693-4CC4-A6F7-DB7F527B4D2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9B6B70-EBAC-4E45-BF79-6EAAB136ED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E65A9BA-00E5-4A4B-BF9F-2F75445E019B}">
      <dgm:prSet/>
      <dgm:spPr/>
      <dgm:t>
        <a:bodyPr/>
        <a:lstStyle/>
        <a:p>
          <a:r>
            <a:rPr lang="en-IN"/>
            <a:t>Python 3.6</a:t>
          </a:r>
          <a:endParaRPr lang="en-US"/>
        </a:p>
      </dgm:t>
    </dgm:pt>
    <dgm:pt modelId="{F15D2DD3-03A2-4FC4-B70F-441CC8706F8D}" type="parTrans" cxnId="{0F005E21-0F1C-4AE2-BE73-52DCB501CEBD}">
      <dgm:prSet/>
      <dgm:spPr/>
      <dgm:t>
        <a:bodyPr/>
        <a:lstStyle/>
        <a:p>
          <a:endParaRPr lang="en-US"/>
        </a:p>
      </dgm:t>
    </dgm:pt>
    <dgm:pt modelId="{46E4B1B7-5CE5-497D-9363-BEE8102866CD}" type="sibTrans" cxnId="{0F005E21-0F1C-4AE2-BE73-52DCB501CEBD}">
      <dgm:prSet/>
      <dgm:spPr/>
      <dgm:t>
        <a:bodyPr/>
        <a:lstStyle/>
        <a:p>
          <a:endParaRPr lang="en-US"/>
        </a:p>
      </dgm:t>
    </dgm:pt>
    <dgm:pt modelId="{FF8A5E90-C539-430C-9EBE-CA404FF862AC}">
      <dgm:prSet/>
      <dgm:spPr/>
      <dgm:t>
        <a:bodyPr/>
        <a:lstStyle/>
        <a:p>
          <a:r>
            <a:rPr lang="en-IN"/>
            <a:t>Apache Spark</a:t>
          </a:r>
          <a:endParaRPr lang="en-US"/>
        </a:p>
      </dgm:t>
    </dgm:pt>
    <dgm:pt modelId="{54B6F8F1-3677-459A-A88E-AA1881C992CC}" type="parTrans" cxnId="{F9981BC2-F196-4360-873B-16A4CA5A26CE}">
      <dgm:prSet/>
      <dgm:spPr/>
      <dgm:t>
        <a:bodyPr/>
        <a:lstStyle/>
        <a:p>
          <a:endParaRPr lang="en-US"/>
        </a:p>
      </dgm:t>
    </dgm:pt>
    <dgm:pt modelId="{317CB034-64AB-47E0-B137-2C205F11304C}" type="sibTrans" cxnId="{F9981BC2-F196-4360-873B-16A4CA5A26CE}">
      <dgm:prSet/>
      <dgm:spPr/>
      <dgm:t>
        <a:bodyPr/>
        <a:lstStyle/>
        <a:p>
          <a:endParaRPr lang="en-US"/>
        </a:p>
      </dgm:t>
    </dgm:pt>
    <dgm:pt modelId="{52AE8663-A453-454D-89A7-3013840CA249}">
      <dgm:prSet/>
      <dgm:spPr/>
      <dgm:t>
        <a:bodyPr/>
        <a:lstStyle/>
        <a:p>
          <a:r>
            <a:rPr lang="en-IN"/>
            <a:t>Amazon EC2 instance</a:t>
          </a:r>
          <a:endParaRPr lang="en-US"/>
        </a:p>
      </dgm:t>
    </dgm:pt>
    <dgm:pt modelId="{6AE4AA86-6CAD-4B7F-AB99-2B8D454C3D1D}" type="parTrans" cxnId="{CDEC5006-F379-494D-87F9-AA5B18D60E38}">
      <dgm:prSet/>
      <dgm:spPr/>
      <dgm:t>
        <a:bodyPr/>
        <a:lstStyle/>
        <a:p>
          <a:endParaRPr lang="en-US"/>
        </a:p>
      </dgm:t>
    </dgm:pt>
    <dgm:pt modelId="{55FEE748-6E09-47B0-9020-2A82117FC069}" type="sibTrans" cxnId="{CDEC5006-F379-494D-87F9-AA5B18D60E38}">
      <dgm:prSet/>
      <dgm:spPr/>
      <dgm:t>
        <a:bodyPr/>
        <a:lstStyle/>
        <a:p>
          <a:endParaRPr lang="en-US"/>
        </a:p>
      </dgm:t>
    </dgm:pt>
    <dgm:pt modelId="{446D570E-590E-45D7-84B8-8E256D4BF9D2}">
      <dgm:prSet/>
      <dgm:spPr/>
      <dgm:t>
        <a:bodyPr/>
        <a:lstStyle/>
        <a:p>
          <a:r>
            <a:rPr lang="en-IN"/>
            <a:t>Logistic Regression ML classification Algorithm</a:t>
          </a:r>
          <a:endParaRPr lang="en-US"/>
        </a:p>
      </dgm:t>
    </dgm:pt>
    <dgm:pt modelId="{F2C05F05-050E-4ED1-A48F-637984DBC460}" type="parTrans" cxnId="{0DB42A7A-52E7-4A74-9B84-08E4E1E5BEE2}">
      <dgm:prSet/>
      <dgm:spPr/>
      <dgm:t>
        <a:bodyPr/>
        <a:lstStyle/>
        <a:p>
          <a:endParaRPr lang="en-US"/>
        </a:p>
      </dgm:t>
    </dgm:pt>
    <dgm:pt modelId="{1E6F29CC-93BC-49FA-8E1F-46A2E5257FF6}" type="sibTrans" cxnId="{0DB42A7A-52E7-4A74-9B84-08E4E1E5BEE2}">
      <dgm:prSet/>
      <dgm:spPr/>
      <dgm:t>
        <a:bodyPr/>
        <a:lstStyle/>
        <a:p>
          <a:endParaRPr lang="en-US"/>
        </a:p>
      </dgm:t>
    </dgm:pt>
    <dgm:pt modelId="{5541CA30-BB28-4954-8E92-98BCF72275D6}">
      <dgm:prSet/>
      <dgm:spPr/>
      <dgm:t>
        <a:bodyPr/>
        <a:lstStyle/>
        <a:p>
          <a:r>
            <a:rPr lang="en-IN"/>
            <a:t>Vader Sentiment Library</a:t>
          </a:r>
          <a:endParaRPr lang="en-US"/>
        </a:p>
      </dgm:t>
    </dgm:pt>
    <dgm:pt modelId="{5D4865EC-18A5-4FFE-A321-121AEDB38CB2}" type="parTrans" cxnId="{66E5B03F-A5C3-4821-B43E-967ED7DE0C66}">
      <dgm:prSet/>
      <dgm:spPr/>
      <dgm:t>
        <a:bodyPr/>
        <a:lstStyle/>
        <a:p>
          <a:endParaRPr lang="en-US"/>
        </a:p>
      </dgm:t>
    </dgm:pt>
    <dgm:pt modelId="{C1F4B589-7FD8-4896-B9AE-D19BD9DFEDD8}" type="sibTrans" cxnId="{66E5B03F-A5C3-4821-B43E-967ED7DE0C66}">
      <dgm:prSet/>
      <dgm:spPr/>
      <dgm:t>
        <a:bodyPr/>
        <a:lstStyle/>
        <a:p>
          <a:endParaRPr lang="en-US"/>
        </a:p>
      </dgm:t>
    </dgm:pt>
    <dgm:pt modelId="{58F184A8-435F-4BC6-A5ED-435C341C00E7}">
      <dgm:prSet/>
      <dgm:spPr/>
      <dgm:t>
        <a:bodyPr/>
        <a:lstStyle/>
        <a:p>
          <a:r>
            <a:rPr lang="en-IN"/>
            <a:t>Postman</a:t>
          </a:r>
          <a:endParaRPr lang="en-US"/>
        </a:p>
      </dgm:t>
    </dgm:pt>
    <dgm:pt modelId="{21418B39-66ED-4F9E-8A98-C562C34319B9}" type="parTrans" cxnId="{0B31040D-72CF-4A85-8A7E-79129ED918B1}">
      <dgm:prSet/>
      <dgm:spPr/>
      <dgm:t>
        <a:bodyPr/>
        <a:lstStyle/>
        <a:p>
          <a:endParaRPr lang="en-US"/>
        </a:p>
      </dgm:t>
    </dgm:pt>
    <dgm:pt modelId="{DE1886EF-028C-4CA7-86EA-ADD73D8A3463}" type="sibTrans" cxnId="{0B31040D-72CF-4A85-8A7E-79129ED918B1}">
      <dgm:prSet/>
      <dgm:spPr/>
      <dgm:t>
        <a:bodyPr/>
        <a:lstStyle/>
        <a:p>
          <a:endParaRPr lang="en-US"/>
        </a:p>
      </dgm:t>
    </dgm:pt>
    <dgm:pt modelId="{F443A835-F01C-41AE-9D35-D6A9CA8FC19D}" type="pres">
      <dgm:prSet presAssocID="{A09B6B70-EBAC-4E45-BF79-6EAAB136EDEF}" presName="linear" presStyleCnt="0">
        <dgm:presLayoutVars>
          <dgm:animLvl val="lvl"/>
          <dgm:resizeHandles val="exact"/>
        </dgm:presLayoutVars>
      </dgm:prSet>
      <dgm:spPr/>
    </dgm:pt>
    <dgm:pt modelId="{E089F151-0CF1-4954-A6FE-209886E76B29}" type="pres">
      <dgm:prSet presAssocID="{FE65A9BA-00E5-4A4B-BF9F-2F75445E019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4935C16-B4A1-4FB2-BDDE-B0EE57315221}" type="pres">
      <dgm:prSet presAssocID="{46E4B1B7-5CE5-497D-9363-BEE8102866CD}" presName="spacer" presStyleCnt="0"/>
      <dgm:spPr/>
    </dgm:pt>
    <dgm:pt modelId="{583752AF-CD75-40B4-BF10-DC64EA1288A2}" type="pres">
      <dgm:prSet presAssocID="{FF8A5E90-C539-430C-9EBE-CA404FF862A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49125D8-299D-45B3-998D-30DAE6FECB09}" type="pres">
      <dgm:prSet presAssocID="{317CB034-64AB-47E0-B137-2C205F11304C}" presName="spacer" presStyleCnt="0"/>
      <dgm:spPr/>
    </dgm:pt>
    <dgm:pt modelId="{B45D2312-4523-42A3-8A7A-6C7AB8F16347}" type="pres">
      <dgm:prSet presAssocID="{52AE8663-A453-454D-89A7-3013840CA24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FBFC6D1-9E42-4540-B961-A110D145FBE4}" type="pres">
      <dgm:prSet presAssocID="{55FEE748-6E09-47B0-9020-2A82117FC069}" presName="spacer" presStyleCnt="0"/>
      <dgm:spPr/>
    </dgm:pt>
    <dgm:pt modelId="{F4390AFE-A6F6-4000-8438-C5149B2ACF5D}" type="pres">
      <dgm:prSet presAssocID="{446D570E-590E-45D7-84B8-8E256D4BF9D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542D93B-013F-435B-ADD7-654E430CA0DB}" type="pres">
      <dgm:prSet presAssocID="{1E6F29CC-93BC-49FA-8E1F-46A2E5257FF6}" presName="spacer" presStyleCnt="0"/>
      <dgm:spPr/>
    </dgm:pt>
    <dgm:pt modelId="{B2A638B3-795E-4AC9-92E6-A02FBA9607DA}" type="pres">
      <dgm:prSet presAssocID="{5541CA30-BB28-4954-8E92-98BCF72275D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EE0FBFA-CBAA-498C-95E1-8892CD9E750F}" type="pres">
      <dgm:prSet presAssocID="{C1F4B589-7FD8-4896-B9AE-D19BD9DFEDD8}" presName="spacer" presStyleCnt="0"/>
      <dgm:spPr/>
    </dgm:pt>
    <dgm:pt modelId="{4CE8BD36-ABAC-4F48-9594-B3F6EB93916A}" type="pres">
      <dgm:prSet presAssocID="{58F184A8-435F-4BC6-A5ED-435C341C00E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DEC5006-F379-494D-87F9-AA5B18D60E38}" srcId="{A09B6B70-EBAC-4E45-BF79-6EAAB136EDEF}" destId="{52AE8663-A453-454D-89A7-3013840CA249}" srcOrd="2" destOrd="0" parTransId="{6AE4AA86-6CAD-4B7F-AB99-2B8D454C3D1D}" sibTransId="{55FEE748-6E09-47B0-9020-2A82117FC069}"/>
    <dgm:cxn modelId="{F4B69C09-10D2-464D-88B1-3828A04D2B77}" type="presOf" srcId="{FF8A5E90-C539-430C-9EBE-CA404FF862AC}" destId="{583752AF-CD75-40B4-BF10-DC64EA1288A2}" srcOrd="0" destOrd="0" presId="urn:microsoft.com/office/officeart/2005/8/layout/vList2"/>
    <dgm:cxn modelId="{0B31040D-72CF-4A85-8A7E-79129ED918B1}" srcId="{A09B6B70-EBAC-4E45-BF79-6EAAB136EDEF}" destId="{58F184A8-435F-4BC6-A5ED-435C341C00E7}" srcOrd="5" destOrd="0" parTransId="{21418B39-66ED-4F9E-8A98-C562C34319B9}" sibTransId="{DE1886EF-028C-4CA7-86EA-ADD73D8A3463}"/>
    <dgm:cxn modelId="{448CAB18-31D8-49D5-8462-C5EC889E05C2}" type="presOf" srcId="{58F184A8-435F-4BC6-A5ED-435C341C00E7}" destId="{4CE8BD36-ABAC-4F48-9594-B3F6EB93916A}" srcOrd="0" destOrd="0" presId="urn:microsoft.com/office/officeart/2005/8/layout/vList2"/>
    <dgm:cxn modelId="{0F005E21-0F1C-4AE2-BE73-52DCB501CEBD}" srcId="{A09B6B70-EBAC-4E45-BF79-6EAAB136EDEF}" destId="{FE65A9BA-00E5-4A4B-BF9F-2F75445E019B}" srcOrd="0" destOrd="0" parTransId="{F15D2DD3-03A2-4FC4-B70F-441CC8706F8D}" sibTransId="{46E4B1B7-5CE5-497D-9363-BEE8102866CD}"/>
    <dgm:cxn modelId="{2F39E72E-0AAC-46EB-861D-48975F4303E1}" type="presOf" srcId="{A09B6B70-EBAC-4E45-BF79-6EAAB136EDEF}" destId="{F443A835-F01C-41AE-9D35-D6A9CA8FC19D}" srcOrd="0" destOrd="0" presId="urn:microsoft.com/office/officeart/2005/8/layout/vList2"/>
    <dgm:cxn modelId="{66E5B03F-A5C3-4821-B43E-967ED7DE0C66}" srcId="{A09B6B70-EBAC-4E45-BF79-6EAAB136EDEF}" destId="{5541CA30-BB28-4954-8E92-98BCF72275D6}" srcOrd="4" destOrd="0" parTransId="{5D4865EC-18A5-4FFE-A321-121AEDB38CB2}" sibTransId="{C1F4B589-7FD8-4896-B9AE-D19BD9DFEDD8}"/>
    <dgm:cxn modelId="{0DB42A7A-52E7-4A74-9B84-08E4E1E5BEE2}" srcId="{A09B6B70-EBAC-4E45-BF79-6EAAB136EDEF}" destId="{446D570E-590E-45D7-84B8-8E256D4BF9D2}" srcOrd="3" destOrd="0" parTransId="{F2C05F05-050E-4ED1-A48F-637984DBC460}" sibTransId="{1E6F29CC-93BC-49FA-8E1F-46A2E5257FF6}"/>
    <dgm:cxn modelId="{E262C17B-B0CD-46EA-AE42-913E099388C7}" type="presOf" srcId="{FE65A9BA-00E5-4A4B-BF9F-2F75445E019B}" destId="{E089F151-0CF1-4954-A6FE-209886E76B29}" srcOrd="0" destOrd="0" presId="urn:microsoft.com/office/officeart/2005/8/layout/vList2"/>
    <dgm:cxn modelId="{7B1F9CB9-88B6-496B-9165-DEF572B031E2}" type="presOf" srcId="{446D570E-590E-45D7-84B8-8E256D4BF9D2}" destId="{F4390AFE-A6F6-4000-8438-C5149B2ACF5D}" srcOrd="0" destOrd="0" presId="urn:microsoft.com/office/officeart/2005/8/layout/vList2"/>
    <dgm:cxn modelId="{F9981BC2-F196-4360-873B-16A4CA5A26CE}" srcId="{A09B6B70-EBAC-4E45-BF79-6EAAB136EDEF}" destId="{FF8A5E90-C539-430C-9EBE-CA404FF862AC}" srcOrd="1" destOrd="0" parTransId="{54B6F8F1-3677-459A-A88E-AA1881C992CC}" sibTransId="{317CB034-64AB-47E0-B137-2C205F11304C}"/>
    <dgm:cxn modelId="{EE8209D9-CAC0-4F4B-8E9E-26A0968D4B7A}" type="presOf" srcId="{5541CA30-BB28-4954-8E92-98BCF72275D6}" destId="{B2A638B3-795E-4AC9-92E6-A02FBA9607DA}" srcOrd="0" destOrd="0" presId="urn:microsoft.com/office/officeart/2005/8/layout/vList2"/>
    <dgm:cxn modelId="{0C7A62E3-787B-4CE3-BFDB-14DED9A70831}" type="presOf" srcId="{52AE8663-A453-454D-89A7-3013840CA249}" destId="{B45D2312-4523-42A3-8A7A-6C7AB8F16347}" srcOrd="0" destOrd="0" presId="urn:microsoft.com/office/officeart/2005/8/layout/vList2"/>
    <dgm:cxn modelId="{21DE30F9-E542-459C-BCAA-CFB71F092788}" type="presParOf" srcId="{F443A835-F01C-41AE-9D35-D6A9CA8FC19D}" destId="{E089F151-0CF1-4954-A6FE-209886E76B29}" srcOrd="0" destOrd="0" presId="urn:microsoft.com/office/officeart/2005/8/layout/vList2"/>
    <dgm:cxn modelId="{2BDC2246-C7EB-4A41-B923-31CCCAE1E06F}" type="presParOf" srcId="{F443A835-F01C-41AE-9D35-D6A9CA8FC19D}" destId="{F4935C16-B4A1-4FB2-BDDE-B0EE57315221}" srcOrd="1" destOrd="0" presId="urn:microsoft.com/office/officeart/2005/8/layout/vList2"/>
    <dgm:cxn modelId="{5FF82E20-6527-4DE2-949E-100432F7FF8D}" type="presParOf" srcId="{F443A835-F01C-41AE-9D35-D6A9CA8FC19D}" destId="{583752AF-CD75-40B4-BF10-DC64EA1288A2}" srcOrd="2" destOrd="0" presId="urn:microsoft.com/office/officeart/2005/8/layout/vList2"/>
    <dgm:cxn modelId="{0002415B-9089-4EBB-B268-7395432A9D8D}" type="presParOf" srcId="{F443A835-F01C-41AE-9D35-D6A9CA8FC19D}" destId="{749125D8-299D-45B3-998D-30DAE6FECB09}" srcOrd="3" destOrd="0" presId="urn:microsoft.com/office/officeart/2005/8/layout/vList2"/>
    <dgm:cxn modelId="{201509AC-7F03-4F41-9C4C-15B530A622EB}" type="presParOf" srcId="{F443A835-F01C-41AE-9D35-D6A9CA8FC19D}" destId="{B45D2312-4523-42A3-8A7A-6C7AB8F16347}" srcOrd="4" destOrd="0" presId="urn:microsoft.com/office/officeart/2005/8/layout/vList2"/>
    <dgm:cxn modelId="{62D631F9-9C7D-4223-994E-3681337342D5}" type="presParOf" srcId="{F443A835-F01C-41AE-9D35-D6A9CA8FC19D}" destId="{7FBFC6D1-9E42-4540-B961-A110D145FBE4}" srcOrd="5" destOrd="0" presId="urn:microsoft.com/office/officeart/2005/8/layout/vList2"/>
    <dgm:cxn modelId="{B8C19CC6-B6ED-406E-B92E-24C95B5A399D}" type="presParOf" srcId="{F443A835-F01C-41AE-9D35-D6A9CA8FC19D}" destId="{F4390AFE-A6F6-4000-8438-C5149B2ACF5D}" srcOrd="6" destOrd="0" presId="urn:microsoft.com/office/officeart/2005/8/layout/vList2"/>
    <dgm:cxn modelId="{5D5D9855-8C80-43B9-9BBB-5032516C16CC}" type="presParOf" srcId="{F443A835-F01C-41AE-9D35-D6A9CA8FC19D}" destId="{2542D93B-013F-435B-ADD7-654E430CA0DB}" srcOrd="7" destOrd="0" presId="urn:microsoft.com/office/officeart/2005/8/layout/vList2"/>
    <dgm:cxn modelId="{5216733D-B50C-4C5F-B165-5EBA267C1748}" type="presParOf" srcId="{F443A835-F01C-41AE-9D35-D6A9CA8FC19D}" destId="{B2A638B3-795E-4AC9-92E6-A02FBA9607DA}" srcOrd="8" destOrd="0" presId="urn:microsoft.com/office/officeart/2005/8/layout/vList2"/>
    <dgm:cxn modelId="{D238B1D1-3621-4307-A515-5E92E613FF2D}" type="presParOf" srcId="{F443A835-F01C-41AE-9D35-D6A9CA8FC19D}" destId="{7EE0FBFA-CBAA-498C-95E1-8892CD9E750F}" srcOrd="9" destOrd="0" presId="urn:microsoft.com/office/officeart/2005/8/layout/vList2"/>
    <dgm:cxn modelId="{7DB4ABF3-1550-4C85-A89C-95E6822D6EC1}" type="presParOf" srcId="{F443A835-F01C-41AE-9D35-D6A9CA8FC19D}" destId="{4CE8BD36-ABAC-4F48-9594-B3F6EB93916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8E832-4570-4103-B086-26BBF5E1699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13BCF4F-FA73-43F7-9B54-AE48D42B542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The Application could provide a one stop solution to customers</a:t>
          </a:r>
          <a:endParaRPr lang="en-US" dirty="0"/>
        </a:p>
      </dgm:t>
    </dgm:pt>
    <dgm:pt modelId="{C5816928-980D-4C12-88FD-DCB094531C2B}" type="parTrans" cxnId="{93B8B346-A713-4851-83A6-6218A9817C94}">
      <dgm:prSet/>
      <dgm:spPr/>
      <dgm:t>
        <a:bodyPr/>
        <a:lstStyle/>
        <a:p>
          <a:endParaRPr lang="en-US"/>
        </a:p>
      </dgm:t>
    </dgm:pt>
    <dgm:pt modelId="{9555F2CA-E47B-48CD-ADA5-D33A837F9E13}" type="sibTrans" cxnId="{93B8B346-A713-4851-83A6-6218A9817C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5D883B-9EEA-4AE9-9845-212AFD6EA78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It can be extended to the business – Restaurants could analyse the data easily to improve the business </a:t>
          </a:r>
          <a:endParaRPr lang="en-US" dirty="0"/>
        </a:p>
      </dgm:t>
    </dgm:pt>
    <dgm:pt modelId="{C1FFEA0F-878D-4026-AD5C-AE07D1E5F08F}" type="parTrans" cxnId="{F8CE20E8-0C1E-40FC-A009-DDB9D8B27992}">
      <dgm:prSet/>
      <dgm:spPr/>
      <dgm:t>
        <a:bodyPr/>
        <a:lstStyle/>
        <a:p>
          <a:endParaRPr lang="en-US"/>
        </a:p>
      </dgm:t>
    </dgm:pt>
    <dgm:pt modelId="{ACDA264A-0172-4E51-961B-89620F13E7CD}" type="sibTrans" cxnId="{F8CE20E8-0C1E-40FC-A009-DDB9D8B27992}">
      <dgm:prSet/>
      <dgm:spPr/>
      <dgm:t>
        <a:bodyPr/>
        <a:lstStyle/>
        <a:p>
          <a:endParaRPr lang="en-US"/>
        </a:p>
      </dgm:t>
    </dgm:pt>
    <dgm:pt modelId="{6EFB5663-1096-4A65-8480-8D25185B0D59}" type="pres">
      <dgm:prSet presAssocID="{26F8E832-4570-4103-B086-26BBF5E16991}" presName="root" presStyleCnt="0">
        <dgm:presLayoutVars>
          <dgm:dir/>
          <dgm:resizeHandles val="exact"/>
        </dgm:presLayoutVars>
      </dgm:prSet>
      <dgm:spPr/>
    </dgm:pt>
    <dgm:pt modelId="{42634CCB-CDC7-4F61-8A4A-988CC7722621}" type="pres">
      <dgm:prSet presAssocID="{613BCF4F-FA73-43F7-9B54-AE48D42B5427}" presName="compNode" presStyleCnt="0"/>
      <dgm:spPr/>
    </dgm:pt>
    <dgm:pt modelId="{F5883A34-9C12-416C-98AB-AC3719DFD043}" type="pres">
      <dgm:prSet presAssocID="{613BCF4F-FA73-43F7-9B54-AE48D42B5427}" presName="bgRect" presStyleLbl="bgShp" presStyleIdx="0" presStyleCnt="2"/>
      <dgm:spPr/>
    </dgm:pt>
    <dgm:pt modelId="{C6FF5294-6E9F-4A92-9986-8DD0B05EBB2D}" type="pres">
      <dgm:prSet presAssocID="{613BCF4F-FA73-43F7-9B54-AE48D42B54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771C0DA-6B44-4519-84AB-B87613D3ABFF}" type="pres">
      <dgm:prSet presAssocID="{613BCF4F-FA73-43F7-9B54-AE48D42B5427}" presName="spaceRect" presStyleCnt="0"/>
      <dgm:spPr/>
    </dgm:pt>
    <dgm:pt modelId="{4AE01443-A430-4754-86C3-DF5B6E6BD82C}" type="pres">
      <dgm:prSet presAssocID="{613BCF4F-FA73-43F7-9B54-AE48D42B5427}" presName="parTx" presStyleLbl="revTx" presStyleIdx="0" presStyleCnt="2">
        <dgm:presLayoutVars>
          <dgm:chMax val="0"/>
          <dgm:chPref val="0"/>
        </dgm:presLayoutVars>
      </dgm:prSet>
      <dgm:spPr/>
    </dgm:pt>
    <dgm:pt modelId="{60B18951-6C3A-4519-A2C4-5CFA0C24791A}" type="pres">
      <dgm:prSet presAssocID="{9555F2CA-E47B-48CD-ADA5-D33A837F9E13}" presName="sibTrans" presStyleCnt="0"/>
      <dgm:spPr/>
    </dgm:pt>
    <dgm:pt modelId="{F186E3C6-CFE0-432B-B066-46413C26BB5E}" type="pres">
      <dgm:prSet presAssocID="{295D883B-9EEA-4AE9-9845-212AFD6EA782}" presName="compNode" presStyleCnt="0"/>
      <dgm:spPr/>
    </dgm:pt>
    <dgm:pt modelId="{37C59244-7CA3-4145-B32E-DDEDA78FE870}" type="pres">
      <dgm:prSet presAssocID="{295D883B-9EEA-4AE9-9845-212AFD6EA782}" presName="bgRect" presStyleLbl="bgShp" presStyleIdx="1" presStyleCnt="2"/>
      <dgm:spPr/>
    </dgm:pt>
    <dgm:pt modelId="{BACC9753-ECC2-46F9-9E80-5AA791CAB945}" type="pres">
      <dgm:prSet presAssocID="{295D883B-9EEA-4AE9-9845-212AFD6EA7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0AB19AA-A986-4F9F-9F44-3AB88F43FAEE}" type="pres">
      <dgm:prSet presAssocID="{295D883B-9EEA-4AE9-9845-212AFD6EA782}" presName="spaceRect" presStyleCnt="0"/>
      <dgm:spPr/>
    </dgm:pt>
    <dgm:pt modelId="{E6AE5B35-3AB7-4B1A-9E5E-C1881C577E9D}" type="pres">
      <dgm:prSet presAssocID="{295D883B-9EEA-4AE9-9845-212AFD6EA78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9A1CC17-55BE-466F-B2AC-AF0BA3801497}" type="presOf" srcId="{613BCF4F-FA73-43F7-9B54-AE48D42B5427}" destId="{4AE01443-A430-4754-86C3-DF5B6E6BD82C}" srcOrd="0" destOrd="0" presId="urn:microsoft.com/office/officeart/2018/2/layout/IconVerticalSolidList"/>
    <dgm:cxn modelId="{93B8B346-A713-4851-83A6-6218A9817C94}" srcId="{26F8E832-4570-4103-B086-26BBF5E16991}" destId="{613BCF4F-FA73-43F7-9B54-AE48D42B5427}" srcOrd="0" destOrd="0" parTransId="{C5816928-980D-4C12-88FD-DCB094531C2B}" sibTransId="{9555F2CA-E47B-48CD-ADA5-D33A837F9E13}"/>
    <dgm:cxn modelId="{B8F2EFA8-27D8-4E23-91FF-B4BDDB74AD98}" type="presOf" srcId="{295D883B-9EEA-4AE9-9845-212AFD6EA782}" destId="{E6AE5B35-3AB7-4B1A-9E5E-C1881C577E9D}" srcOrd="0" destOrd="0" presId="urn:microsoft.com/office/officeart/2018/2/layout/IconVerticalSolidList"/>
    <dgm:cxn modelId="{F8CE20E8-0C1E-40FC-A009-DDB9D8B27992}" srcId="{26F8E832-4570-4103-B086-26BBF5E16991}" destId="{295D883B-9EEA-4AE9-9845-212AFD6EA782}" srcOrd="1" destOrd="0" parTransId="{C1FFEA0F-878D-4026-AD5C-AE07D1E5F08F}" sibTransId="{ACDA264A-0172-4E51-961B-89620F13E7CD}"/>
    <dgm:cxn modelId="{85FAADEE-8570-49F9-9A37-5773D73D8CB5}" type="presOf" srcId="{26F8E832-4570-4103-B086-26BBF5E16991}" destId="{6EFB5663-1096-4A65-8480-8D25185B0D59}" srcOrd="0" destOrd="0" presId="urn:microsoft.com/office/officeart/2018/2/layout/IconVerticalSolidList"/>
    <dgm:cxn modelId="{4C461B3F-083D-43B9-A2EA-20D6A32694D2}" type="presParOf" srcId="{6EFB5663-1096-4A65-8480-8D25185B0D59}" destId="{42634CCB-CDC7-4F61-8A4A-988CC7722621}" srcOrd="0" destOrd="0" presId="urn:microsoft.com/office/officeart/2018/2/layout/IconVerticalSolidList"/>
    <dgm:cxn modelId="{0DC7389F-14CA-4CFF-A394-C2C3F7BD8B1F}" type="presParOf" srcId="{42634CCB-CDC7-4F61-8A4A-988CC7722621}" destId="{F5883A34-9C12-416C-98AB-AC3719DFD043}" srcOrd="0" destOrd="0" presId="urn:microsoft.com/office/officeart/2018/2/layout/IconVerticalSolidList"/>
    <dgm:cxn modelId="{820375E8-7258-41FB-9A81-5DA8E436707B}" type="presParOf" srcId="{42634CCB-CDC7-4F61-8A4A-988CC7722621}" destId="{C6FF5294-6E9F-4A92-9986-8DD0B05EBB2D}" srcOrd="1" destOrd="0" presId="urn:microsoft.com/office/officeart/2018/2/layout/IconVerticalSolidList"/>
    <dgm:cxn modelId="{8E5B112D-D1C2-4F10-8664-BC0B956CBCB8}" type="presParOf" srcId="{42634CCB-CDC7-4F61-8A4A-988CC7722621}" destId="{B771C0DA-6B44-4519-84AB-B87613D3ABFF}" srcOrd="2" destOrd="0" presId="urn:microsoft.com/office/officeart/2018/2/layout/IconVerticalSolidList"/>
    <dgm:cxn modelId="{03204F29-34CF-4378-B3E4-D312C7BB4F7C}" type="presParOf" srcId="{42634CCB-CDC7-4F61-8A4A-988CC7722621}" destId="{4AE01443-A430-4754-86C3-DF5B6E6BD82C}" srcOrd="3" destOrd="0" presId="urn:microsoft.com/office/officeart/2018/2/layout/IconVerticalSolidList"/>
    <dgm:cxn modelId="{60221F1E-B9E8-4BD6-B766-39E783D96AB7}" type="presParOf" srcId="{6EFB5663-1096-4A65-8480-8D25185B0D59}" destId="{60B18951-6C3A-4519-A2C4-5CFA0C24791A}" srcOrd="1" destOrd="0" presId="urn:microsoft.com/office/officeart/2018/2/layout/IconVerticalSolidList"/>
    <dgm:cxn modelId="{E7C15DDF-95CE-49D5-AFA0-42B45041CE75}" type="presParOf" srcId="{6EFB5663-1096-4A65-8480-8D25185B0D59}" destId="{F186E3C6-CFE0-432B-B066-46413C26BB5E}" srcOrd="2" destOrd="0" presId="urn:microsoft.com/office/officeart/2018/2/layout/IconVerticalSolidList"/>
    <dgm:cxn modelId="{7282A29E-3AD4-4EB3-A998-CB2A078FC828}" type="presParOf" srcId="{F186E3C6-CFE0-432B-B066-46413C26BB5E}" destId="{37C59244-7CA3-4145-B32E-DDEDA78FE870}" srcOrd="0" destOrd="0" presId="urn:microsoft.com/office/officeart/2018/2/layout/IconVerticalSolidList"/>
    <dgm:cxn modelId="{F6133C24-61DC-47F8-8311-D71213E666B4}" type="presParOf" srcId="{F186E3C6-CFE0-432B-B066-46413C26BB5E}" destId="{BACC9753-ECC2-46F9-9E80-5AA791CAB945}" srcOrd="1" destOrd="0" presId="urn:microsoft.com/office/officeart/2018/2/layout/IconVerticalSolidList"/>
    <dgm:cxn modelId="{03034134-7CC8-4D25-91C3-84F9A3596502}" type="presParOf" srcId="{F186E3C6-CFE0-432B-B066-46413C26BB5E}" destId="{00AB19AA-A986-4F9F-9F44-3AB88F43FAEE}" srcOrd="2" destOrd="0" presId="urn:microsoft.com/office/officeart/2018/2/layout/IconVerticalSolidList"/>
    <dgm:cxn modelId="{F0754336-A321-4C51-BB96-F52AC76E42D3}" type="presParOf" srcId="{F186E3C6-CFE0-432B-B066-46413C26BB5E}" destId="{E6AE5B35-3AB7-4B1A-9E5E-C1881C577E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8E912-2B91-42D6-B19E-EC37C8280E50}">
      <dsp:nvSpPr>
        <dsp:cNvPr id="0" name=""/>
        <dsp:cNvSpPr/>
      </dsp:nvSpPr>
      <dsp:spPr>
        <a:xfrm>
          <a:off x="2946" y="1175003"/>
          <a:ext cx="3590180" cy="143607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Problem Statement</a:t>
          </a:r>
          <a:endParaRPr lang="en-US" sz="2000" kern="1200"/>
        </a:p>
      </dsp:txBody>
      <dsp:txXfrm>
        <a:off x="720982" y="1175003"/>
        <a:ext cx="2154108" cy="1436072"/>
      </dsp:txXfrm>
    </dsp:sp>
    <dsp:sp modelId="{7DDF1515-B7FC-45C8-98E8-ACADE63E0275}">
      <dsp:nvSpPr>
        <dsp:cNvPr id="0" name=""/>
        <dsp:cNvSpPr/>
      </dsp:nvSpPr>
      <dsp:spPr>
        <a:xfrm>
          <a:off x="3234109" y="1175003"/>
          <a:ext cx="3590180" cy="1436072"/>
        </a:xfrm>
        <a:prstGeom prst="chevron">
          <a:avLst/>
        </a:prstGeom>
        <a:gradFill rotWithShape="0">
          <a:gsLst>
            <a:gs pos="0">
              <a:schemeClr val="accent5">
                <a:hueOff val="9300841"/>
                <a:satOff val="-3552"/>
                <a:lumOff val="-1079"/>
                <a:alphaOff val="0"/>
                <a:shade val="85000"/>
                <a:satMod val="130000"/>
              </a:schemeClr>
            </a:gs>
            <a:gs pos="34000">
              <a:schemeClr val="accent5">
                <a:hueOff val="9300841"/>
                <a:satOff val="-3552"/>
                <a:lumOff val="-1079"/>
                <a:alphaOff val="0"/>
                <a:shade val="87000"/>
                <a:satMod val="125000"/>
              </a:schemeClr>
            </a:gs>
            <a:gs pos="70000">
              <a:schemeClr val="accent5">
                <a:hueOff val="9300841"/>
                <a:satOff val="-3552"/>
                <a:lumOff val="-10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9300841"/>
                <a:satOff val="-3552"/>
                <a:lumOff val="-10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 general, most people rely on online reviews for choosing restaurant</a:t>
          </a:r>
          <a:endParaRPr lang="en-US" sz="2000" kern="1200" dirty="0"/>
        </a:p>
      </dsp:txBody>
      <dsp:txXfrm>
        <a:off x="3952145" y="1175003"/>
        <a:ext cx="2154108" cy="1436072"/>
      </dsp:txXfrm>
    </dsp:sp>
    <dsp:sp modelId="{9F9053F5-B401-4B8C-A90B-6D044912FF9D}">
      <dsp:nvSpPr>
        <dsp:cNvPr id="0" name=""/>
        <dsp:cNvSpPr/>
      </dsp:nvSpPr>
      <dsp:spPr>
        <a:xfrm>
          <a:off x="6465272" y="1175003"/>
          <a:ext cx="3590180" cy="1436072"/>
        </a:xfrm>
        <a:prstGeom prst="chevron">
          <a:avLst/>
        </a:prstGeom>
        <a:gradFill rotWithShape="0">
          <a:gsLst>
            <a:gs pos="0">
              <a:schemeClr val="accent5">
                <a:hueOff val="18601683"/>
                <a:satOff val="-7104"/>
                <a:lumOff val="-2157"/>
                <a:alphaOff val="0"/>
                <a:shade val="85000"/>
                <a:satMod val="130000"/>
              </a:schemeClr>
            </a:gs>
            <a:gs pos="34000">
              <a:schemeClr val="accent5">
                <a:hueOff val="18601683"/>
                <a:satOff val="-7104"/>
                <a:lumOff val="-2157"/>
                <a:alphaOff val="0"/>
                <a:shade val="87000"/>
                <a:satMod val="125000"/>
              </a:schemeClr>
            </a:gs>
            <a:gs pos="70000">
              <a:schemeClr val="accent5">
                <a:hueOff val="18601683"/>
                <a:satOff val="-7104"/>
                <a:lumOff val="-215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18601683"/>
                <a:satOff val="-7104"/>
                <a:lumOff val="-215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End up reading all the reviews or just see the star ratings</a:t>
          </a:r>
          <a:endParaRPr lang="en-US" sz="2000" kern="1200"/>
        </a:p>
      </dsp:txBody>
      <dsp:txXfrm>
        <a:off x="7183308" y="1175003"/>
        <a:ext cx="2154108" cy="1436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A8F87-12AB-4D29-90CC-7B7C53BF76D0}">
      <dsp:nvSpPr>
        <dsp:cNvPr id="0" name=""/>
        <dsp:cNvSpPr/>
      </dsp:nvSpPr>
      <dsp:spPr>
        <a:xfrm>
          <a:off x="0" y="4143263"/>
          <a:ext cx="6910387" cy="906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Training the model using Spark feature extraction &amp; logistic regression classification algorithm</a:t>
          </a:r>
          <a:endParaRPr lang="en-US" sz="2100" kern="1200" dirty="0"/>
        </a:p>
      </dsp:txBody>
      <dsp:txXfrm>
        <a:off x="0" y="4143263"/>
        <a:ext cx="6910387" cy="906444"/>
      </dsp:txXfrm>
    </dsp:sp>
    <dsp:sp modelId="{C8ACD047-F111-4D18-B6EE-90DD9369A676}">
      <dsp:nvSpPr>
        <dsp:cNvPr id="0" name=""/>
        <dsp:cNvSpPr/>
      </dsp:nvSpPr>
      <dsp:spPr>
        <a:xfrm rot="10800000">
          <a:off x="0" y="2762747"/>
          <a:ext cx="6910387" cy="1394111"/>
        </a:xfrm>
        <a:prstGeom prst="upArrowCallout">
          <a:avLst/>
        </a:prstGeom>
        <a:solidFill>
          <a:schemeClr val="accent2">
            <a:hueOff val="-922649"/>
            <a:satOff val="-530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cleaning and Labelling</a:t>
          </a:r>
          <a:endParaRPr lang="en-US" sz="2100" kern="1200" dirty="0"/>
        </a:p>
      </dsp:txBody>
      <dsp:txXfrm rot="10800000">
        <a:off x="0" y="2762747"/>
        <a:ext cx="6910387" cy="905852"/>
      </dsp:txXfrm>
    </dsp:sp>
    <dsp:sp modelId="{0F55F257-144D-48B8-B070-A9DE17E89C7A}">
      <dsp:nvSpPr>
        <dsp:cNvPr id="0" name=""/>
        <dsp:cNvSpPr/>
      </dsp:nvSpPr>
      <dsp:spPr>
        <a:xfrm rot="10800000">
          <a:off x="0" y="1382232"/>
          <a:ext cx="6910387" cy="1394111"/>
        </a:xfrm>
        <a:prstGeom prst="upArrowCallout">
          <a:avLst/>
        </a:prstGeom>
        <a:solidFill>
          <a:schemeClr val="accent2">
            <a:hueOff val="-1845297"/>
            <a:satOff val="-1061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Sentiment analysis on the dataset using Vader Sentiment Library</a:t>
          </a:r>
          <a:endParaRPr lang="en-US" sz="2100" kern="1200"/>
        </a:p>
      </dsp:txBody>
      <dsp:txXfrm rot="10800000">
        <a:off x="0" y="1382232"/>
        <a:ext cx="6910387" cy="905852"/>
      </dsp:txXfrm>
    </dsp:sp>
    <dsp:sp modelId="{4634ECC5-A199-4792-A94C-856C47A7A980}">
      <dsp:nvSpPr>
        <dsp:cNvPr id="0" name=""/>
        <dsp:cNvSpPr/>
      </dsp:nvSpPr>
      <dsp:spPr>
        <a:xfrm rot="10800000">
          <a:off x="0" y="1717"/>
          <a:ext cx="6910387" cy="1394111"/>
        </a:xfrm>
        <a:prstGeom prst="upArrowCallout">
          <a:avLst/>
        </a:prstGeom>
        <a:solidFill>
          <a:schemeClr val="accent2">
            <a:hueOff val="-2767946"/>
            <a:satOff val="-1591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Yelp review dataset is used for model training</a:t>
          </a:r>
          <a:endParaRPr lang="en-US" sz="2100" kern="1200"/>
        </a:p>
      </dsp:txBody>
      <dsp:txXfrm rot="10800000">
        <a:off x="0" y="1717"/>
        <a:ext cx="6910387" cy="90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61858-E0BD-47A4-899A-5F8933B9CB80}">
      <dsp:nvSpPr>
        <dsp:cNvPr id="0" name=""/>
        <dsp:cNvSpPr/>
      </dsp:nvSpPr>
      <dsp:spPr>
        <a:xfrm>
          <a:off x="2237238" y="962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D6EC8-A271-4CFF-B16B-1B72607721A6}">
      <dsp:nvSpPr>
        <dsp:cNvPr id="0" name=""/>
        <dsp:cNvSpPr/>
      </dsp:nvSpPr>
      <dsp:spPr>
        <a:xfrm>
          <a:off x="2705238" y="47762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0B7D8-8EEE-44B7-8EF3-94D78DE99A68}">
      <dsp:nvSpPr>
        <dsp:cNvPr id="0" name=""/>
        <dsp:cNvSpPr/>
      </dsp:nvSpPr>
      <dsp:spPr>
        <a:xfrm>
          <a:off x="1535238" y="288962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Streamed data is loaded into the trained model.</a:t>
          </a:r>
          <a:endParaRPr lang="en-US" sz="1700" kern="1200"/>
        </a:p>
      </dsp:txBody>
      <dsp:txXfrm>
        <a:off x="1535238" y="2889621"/>
        <a:ext cx="3600000" cy="720000"/>
      </dsp:txXfrm>
    </dsp:sp>
    <dsp:sp modelId="{12910F0B-6A40-42FF-8E19-B12EADA3EBC7}">
      <dsp:nvSpPr>
        <dsp:cNvPr id="0" name=""/>
        <dsp:cNvSpPr/>
      </dsp:nvSpPr>
      <dsp:spPr>
        <a:xfrm>
          <a:off x="6467238" y="962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843F2-7DC4-4F5B-9869-8BB531CB3B8B}">
      <dsp:nvSpPr>
        <dsp:cNvPr id="0" name=""/>
        <dsp:cNvSpPr/>
      </dsp:nvSpPr>
      <dsp:spPr>
        <a:xfrm>
          <a:off x="6935238" y="47762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2207A-C693-4CC4-A6F7-DB7F527B4D22}">
      <dsp:nvSpPr>
        <dsp:cNvPr id="0" name=""/>
        <dsp:cNvSpPr/>
      </dsp:nvSpPr>
      <dsp:spPr>
        <a:xfrm>
          <a:off x="5765238" y="288962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Reviews are classified into three categories like Positive, Negative, Neutral</a:t>
          </a:r>
          <a:endParaRPr lang="en-US" sz="1700" kern="1200"/>
        </a:p>
      </dsp:txBody>
      <dsp:txXfrm>
        <a:off x="5765238" y="2889621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9F151-0CF1-4954-A6FE-209886E76B29}">
      <dsp:nvSpPr>
        <dsp:cNvPr id="0" name=""/>
        <dsp:cNvSpPr/>
      </dsp:nvSpPr>
      <dsp:spPr>
        <a:xfrm>
          <a:off x="0" y="388527"/>
          <a:ext cx="6910387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Python 3.6</a:t>
          </a:r>
          <a:endParaRPr lang="en-US" sz="2700" kern="1200"/>
        </a:p>
      </dsp:txBody>
      <dsp:txXfrm>
        <a:off x="31613" y="420140"/>
        <a:ext cx="6847161" cy="584369"/>
      </dsp:txXfrm>
    </dsp:sp>
    <dsp:sp modelId="{583752AF-CD75-40B4-BF10-DC64EA1288A2}">
      <dsp:nvSpPr>
        <dsp:cNvPr id="0" name=""/>
        <dsp:cNvSpPr/>
      </dsp:nvSpPr>
      <dsp:spPr>
        <a:xfrm>
          <a:off x="0" y="1113882"/>
          <a:ext cx="6910387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Apache Spark</a:t>
          </a:r>
          <a:endParaRPr lang="en-US" sz="2700" kern="1200"/>
        </a:p>
      </dsp:txBody>
      <dsp:txXfrm>
        <a:off x="31613" y="1145495"/>
        <a:ext cx="6847161" cy="584369"/>
      </dsp:txXfrm>
    </dsp:sp>
    <dsp:sp modelId="{B45D2312-4523-42A3-8A7A-6C7AB8F16347}">
      <dsp:nvSpPr>
        <dsp:cNvPr id="0" name=""/>
        <dsp:cNvSpPr/>
      </dsp:nvSpPr>
      <dsp:spPr>
        <a:xfrm>
          <a:off x="0" y="1839237"/>
          <a:ext cx="6910387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Amazon EC2 instance</a:t>
          </a:r>
          <a:endParaRPr lang="en-US" sz="2700" kern="1200"/>
        </a:p>
      </dsp:txBody>
      <dsp:txXfrm>
        <a:off x="31613" y="1870850"/>
        <a:ext cx="6847161" cy="584369"/>
      </dsp:txXfrm>
    </dsp:sp>
    <dsp:sp modelId="{F4390AFE-A6F6-4000-8438-C5149B2ACF5D}">
      <dsp:nvSpPr>
        <dsp:cNvPr id="0" name=""/>
        <dsp:cNvSpPr/>
      </dsp:nvSpPr>
      <dsp:spPr>
        <a:xfrm>
          <a:off x="0" y="2564592"/>
          <a:ext cx="6910387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Logistic Regression ML classification Algorithm</a:t>
          </a:r>
          <a:endParaRPr lang="en-US" sz="2700" kern="1200"/>
        </a:p>
      </dsp:txBody>
      <dsp:txXfrm>
        <a:off x="31613" y="2596205"/>
        <a:ext cx="6847161" cy="584369"/>
      </dsp:txXfrm>
    </dsp:sp>
    <dsp:sp modelId="{B2A638B3-795E-4AC9-92E6-A02FBA9607DA}">
      <dsp:nvSpPr>
        <dsp:cNvPr id="0" name=""/>
        <dsp:cNvSpPr/>
      </dsp:nvSpPr>
      <dsp:spPr>
        <a:xfrm>
          <a:off x="0" y="3289947"/>
          <a:ext cx="6910387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Vader Sentiment Library</a:t>
          </a:r>
          <a:endParaRPr lang="en-US" sz="2700" kern="1200"/>
        </a:p>
      </dsp:txBody>
      <dsp:txXfrm>
        <a:off x="31613" y="3321560"/>
        <a:ext cx="6847161" cy="584369"/>
      </dsp:txXfrm>
    </dsp:sp>
    <dsp:sp modelId="{4CE8BD36-ABAC-4F48-9594-B3F6EB93916A}">
      <dsp:nvSpPr>
        <dsp:cNvPr id="0" name=""/>
        <dsp:cNvSpPr/>
      </dsp:nvSpPr>
      <dsp:spPr>
        <a:xfrm>
          <a:off x="0" y="4015302"/>
          <a:ext cx="6910387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Postman</a:t>
          </a:r>
          <a:endParaRPr lang="en-US" sz="2700" kern="1200"/>
        </a:p>
      </dsp:txBody>
      <dsp:txXfrm>
        <a:off x="31613" y="4046915"/>
        <a:ext cx="6847161" cy="58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83A34-9C12-416C-98AB-AC3719DFD043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FF5294-6E9F-4A92-9986-8DD0B05EBB2D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E01443-A430-4754-86C3-DF5B6E6BD82C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The Application could provide a one stop solution to customers</a:t>
          </a:r>
          <a:endParaRPr lang="en-US" sz="2500" kern="1200" dirty="0"/>
        </a:p>
      </dsp:txBody>
      <dsp:txXfrm>
        <a:off x="1311876" y="615237"/>
        <a:ext cx="8746523" cy="1135824"/>
      </dsp:txXfrm>
    </dsp:sp>
    <dsp:sp modelId="{37C59244-7CA3-4145-B32E-DDEDA78FE870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CC9753-ECC2-46F9-9E80-5AA791CAB945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AE5B35-3AB7-4B1A-9E5E-C1881C577E9D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It can be extended to the business – Restaurants could analyse the data easily to improve the business </a:t>
          </a:r>
          <a:endParaRPr lang="en-US" sz="2500" kern="1200" dirty="0"/>
        </a:p>
      </dsp:txBody>
      <dsp:txXfrm>
        <a:off x="1311876" y="2035018"/>
        <a:ext cx="87465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D30A-C15E-4BC7-BAAC-ECD50F2B328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CB86-8C1A-437E-8841-18E7530BF00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8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D30A-C15E-4BC7-BAAC-ECD50F2B328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CB86-8C1A-437E-8841-18E7530BF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95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D30A-C15E-4BC7-BAAC-ECD50F2B328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CB86-8C1A-437E-8841-18E7530BF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D30A-C15E-4BC7-BAAC-ECD50F2B328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CB86-8C1A-437E-8841-18E7530BF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5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D30A-C15E-4BC7-BAAC-ECD50F2B328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CB86-8C1A-437E-8841-18E7530BF00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0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D30A-C15E-4BC7-BAAC-ECD50F2B328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CB86-8C1A-437E-8841-18E7530BF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10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D30A-C15E-4BC7-BAAC-ECD50F2B328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CB86-8C1A-437E-8841-18E7530BF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9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D30A-C15E-4BC7-BAAC-ECD50F2B328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CB86-8C1A-437E-8841-18E7530BF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0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D30A-C15E-4BC7-BAAC-ECD50F2B328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CB86-8C1A-437E-8841-18E7530BF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5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D1D30A-C15E-4BC7-BAAC-ECD50F2B328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21CB86-8C1A-437E-8841-18E7530BF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84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D30A-C15E-4BC7-BAAC-ECD50F2B328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CB86-8C1A-437E-8841-18E7530BF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98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D1D30A-C15E-4BC7-BAAC-ECD50F2B328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21CB86-8C1A-437E-8841-18E7530BF00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6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6A82-89FE-4AE5-ACDE-A50E1278C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194636"/>
            <a:ext cx="10058400" cy="2201064"/>
          </a:xfrm>
        </p:spPr>
        <p:txBody>
          <a:bodyPr/>
          <a:lstStyle/>
          <a:p>
            <a:r>
              <a:rPr lang="en-IN" dirty="0"/>
              <a:t>Integrated Review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A6AC0-9635-4F7F-A82B-16579AA4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395700"/>
            <a:ext cx="10058400" cy="679631"/>
          </a:xfrm>
        </p:spPr>
        <p:txBody>
          <a:bodyPr/>
          <a:lstStyle/>
          <a:p>
            <a:r>
              <a:rPr lang="en-IN" dirty="0"/>
              <a:t>Analysis on restaurant reviews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B78F1-8CE2-49CE-932A-D3D55998BD2F}"/>
              </a:ext>
            </a:extLst>
          </p:cNvPr>
          <p:cNvSpPr txBox="1"/>
          <p:nvPr/>
        </p:nvSpPr>
        <p:spPr>
          <a:xfrm>
            <a:off x="1385740" y="4958499"/>
            <a:ext cx="3803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Hemanth Kurra (B00784050)</a:t>
            </a:r>
          </a:p>
          <a:p>
            <a:r>
              <a:rPr lang="en-IN" dirty="0"/>
              <a:t>SriSaiChand Singamaneni (B00792835)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518153C-1CCA-4648-BF1D-67D7492FE37B}"/>
              </a:ext>
            </a:extLst>
          </p:cNvPr>
          <p:cNvSpPr txBox="1">
            <a:spLocks/>
          </p:cNvSpPr>
          <p:nvPr/>
        </p:nvSpPr>
        <p:spPr>
          <a:xfrm>
            <a:off x="1100051" y="573539"/>
            <a:ext cx="10058400" cy="679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CSCI 5408 Data Management, warehousing &amp; Analytics </a:t>
            </a:r>
          </a:p>
        </p:txBody>
      </p:sp>
    </p:spTree>
    <p:extLst>
      <p:ext uri="{BB962C8B-B14F-4D97-AF65-F5344CB8AC3E}">
        <p14:creationId xmlns:p14="http://schemas.microsoft.com/office/powerpoint/2010/main" val="10663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EFA996-9447-4A4C-B4B1-6958A2CE0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9C6ED-FD31-4E10-99F5-48CEB4067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FD1E2-A9FC-4218-AC5B-5B31F383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Predictions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D24EB7-9554-4EE1-B384-E93B7FE9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7B7FE38-8985-4E5C-9884-C88FC2569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297647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60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D64FCE9E-A376-414F-95B1-C02F6C51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6AC8B-0828-4130-AEFF-503EF110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IN"/>
              <a:t>Tools &amp; algorithm</a:t>
            </a:r>
            <a:endParaRPr lang="en-IN" dirty="0"/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761268BD-9257-48B7-818B-4308B2F3F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>
            <a:extLst>
              <a:ext uri="{FF2B5EF4-FFF2-40B4-BE49-F238E27FC236}">
                <a16:creationId xmlns:a16="http://schemas.microsoft.com/office/drawing/2014/main" id="{0CE7FC60-AA8B-4DC7-A486-360C9E0C3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2A53C-C79D-4840-86D1-96104D51A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E931D21-8DC7-47D6-83EB-B3BC1AEA0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187173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54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B97BA4-01AC-44DE-B8B8-0727D66FA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4FD46-F910-4A70-828C-38B0AAD5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/>
              <a:t>Future Scope</a:t>
            </a:r>
            <a:endParaRPr lang="en-IN" dirty="0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1715A347-49DA-4595-85C7-B400C5A4D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A173B-611C-49B6-8604-5AD22FE3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4DF6-C3D2-47CF-9F39-2C603829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With Google API Premium access – Large data could be streamed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Train the model with more number of datasets – To improve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can come up with a comparison algorithm to compare the ratings &amp; reviews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Possibility for developing a application for the user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dirty="0"/>
              <a:t>Input the Restaurant name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dirty="0"/>
              <a:t>Search different sources and extract the data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dirty="0"/>
              <a:t>Load to the model &amp; predict the score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D47831-85D2-4275-A596-395F99B3E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3319A9-336E-4407-B4BE-FD32FF72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92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EDF4-54A1-4571-99BA-3B14BAEB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E0B723-8C54-42F0-8CE2-00C352BD9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4762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48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73D6D7-BD2B-41C9-8273-D040C309DAAC}"/>
              </a:ext>
            </a:extLst>
          </p:cNvPr>
          <p:cNvSpPr/>
          <p:nvPr/>
        </p:nvSpPr>
        <p:spPr>
          <a:xfrm>
            <a:off x="3299791" y="1361507"/>
            <a:ext cx="521034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7200" dirty="0"/>
              <a:t>Thank You</a:t>
            </a:r>
          </a:p>
          <a:p>
            <a:pPr algn="ctr"/>
            <a:endParaRPr lang="en-IN" sz="7200" dirty="0"/>
          </a:p>
          <a:p>
            <a:pPr algn="ctr"/>
            <a:r>
              <a:rPr lang="en-IN" sz="42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71703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F79F22-A6DE-495B-9B97-185555DC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Overview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9BD535D-8D07-4D70-8E76-6D1810F6C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765621"/>
              </p:ext>
            </p:extLst>
          </p:nvPr>
        </p:nvGraphicFramePr>
        <p:xfrm>
          <a:off x="757310" y="1062307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google reviews">
            <a:extLst>
              <a:ext uri="{FF2B5EF4-FFF2-40B4-BE49-F238E27FC236}">
                <a16:creationId xmlns:a16="http://schemas.microsoft.com/office/drawing/2014/main" id="{B9AACECB-58DF-478C-BA65-5AD14FE46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37" y="4505260"/>
            <a:ext cx="2991436" cy="12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acebook reviews">
            <a:extLst>
              <a:ext uri="{FF2B5EF4-FFF2-40B4-BE49-F238E27FC236}">
                <a16:creationId xmlns:a16="http://schemas.microsoft.com/office/drawing/2014/main" id="{185AD760-1CD2-41AC-94C7-B8050FA07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73" y="3868377"/>
            <a:ext cx="2991436" cy="23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yelp reviews">
            <a:extLst>
              <a:ext uri="{FF2B5EF4-FFF2-40B4-BE49-F238E27FC236}">
                <a16:creationId xmlns:a16="http://schemas.microsoft.com/office/drawing/2014/main" id="{E7AF33D5-EFCF-4313-BC42-524FC8571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09" y="3902653"/>
            <a:ext cx="2717995" cy="194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ripadvisor reviews">
            <a:extLst>
              <a:ext uri="{FF2B5EF4-FFF2-40B4-BE49-F238E27FC236}">
                <a16:creationId xmlns:a16="http://schemas.microsoft.com/office/drawing/2014/main" id="{4FD9478C-641B-4EE2-82A7-AC6272634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090" y="4241618"/>
            <a:ext cx="2406601" cy="160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7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5C52-58E2-4920-B011-5519AA378F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1551" y="1723715"/>
            <a:ext cx="10058400" cy="4022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So, we aim to develop a system that can </a:t>
            </a:r>
          </a:p>
          <a:p>
            <a:pPr lvl="5">
              <a:buFont typeface="Wingdings" panose="05000000000000000000" pitchFamily="2" charset="2"/>
              <a:buChar char="Ø"/>
            </a:pPr>
            <a:endParaRPr lang="en-IN" sz="1800" dirty="0"/>
          </a:p>
          <a:p>
            <a:pPr lvl="5">
              <a:buFont typeface="Wingdings" panose="05000000000000000000" pitchFamily="2" charset="2"/>
              <a:buChar char="v"/>
            </a:pPr>
            <a:r>
              <a:rPr lang="en-IN" sz="1800" dirty="0"/>
              <a:t>Consolidate reviews from different sources</a:t>
            </a:r>
          </a:p>
          <a:p>
            <a:pPr lvl="5">
              <a:buFont typeface="Wingdings" panose="05000000000000000000" pitchFamily="2" charset="2"/>
              <a:buChar char="v"/>
            </a:pPr>
            <a:endParaRPr lang="en-IN" sz="1800" dirty="0"/>
          </a:p>
          <a:p>
            <a:pPr lvl="5">
              <a:buFont typeface="Wingdings" panose="05000000000000000000" pitchFamily="2" charset="2"/>
              <a:buChar char="v"/>
            </a:pPr>
            <a:r>
              <a:rPr lang="en-IN" sz="1800" dirty="0"/>
              <a:t>Analyse the reviews </a:t>
            </a:r>
          </a:p>
          <a:p>
            <a:pPr lvl="5">
              <a:buFont typeface="Wingdings" panose="05000000000000000000" pitchFamily="2" charset="2"/>
              <a:buChar char="v"/>
            </a:pPr>
            <a:endParaRPr lang="en-IN" sz="1800" dirty="0"/>
          </a:p>
          <a:p>
            <a:pPr lvl="5">
              <a:buFont typeface="Wingdings" panose="05000000000000000000" pitchFamily="2" charset="2"/>
              <a:buChar char="v"/>
            </a:pPr>
            <a:r>
              <a:rPr lang="en-IN" sz="1800" dirty="0"/>
              <a:t>Provide the integrated review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2478AD-5292-492F-955F-918CAF238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596" y="621990"/>
            <a:ext cx="42100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5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078984-06D1-4985-938B-863E4255E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B6C11-3F7B-43E1-8310-1F43DB2F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Work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4F84E-6348-4E8F-8917-9C97EDA34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1" y="620720"/>
            <a:ext cx="3955090" cy="508693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8E8BE4-2700-4BCD-8C10-4A63EF16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6C457E-2910-4272-862C-141309AE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412989-C726-40E2-9112-2D6D1963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178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26B229C7-9B45-4F13-BD80-FF26C310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4729C-71FC-43CA-A7FC-AF73276C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Data 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F11C3-E55F-4B22-BB9A-47C8C994E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23098"/>
            <a:ext cx="6912217" cy="3888121"/>
          </a:xfrm>
          <a:prstGeom prst="rect">
            <a:avLst/>
          </a:prstGeom>
        </p:spPr>
      </p:pic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CBFBA6A7-95D6-4239-B14C-C391C9AB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>
            <a:extLst>
              <a:ext uri="{FF2B5EF4-FFF2-40B4-BE49-F238E27FC236}">
                <a16:creationId xmlns:a16="http://schemas.microsoft.com/office/drawing/2014/main" id="{4FD99AF6-F027-43A0-A89A-36FCA2C8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8A33A5B0-1EE4-4C83-AC98-9F645294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844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AB97BA4-01AC-44DE-B8B8-0727D66FA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A8FBE-0597-4371-9B01-04740F38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 sz="6000" dirty="0"/>
              <a:t>Data Streaming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F5F102-6BBD-44BE-B64E-95F5517F0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171914"/>
            <a:ext cx="4001315" cy="225073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CA173B-611C-49B6-8604-5AD22FE3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0A623-AF86-45B6-800C-FF20159F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7" y="2374676"/>
            <a:ext cx="6574973" cy="367018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IN" sz="3200" dirty="0"/>
              <a:t>Google Places API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/>
              <a:t>Google Maps Platform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/>
              <a:t>Places Search API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/>
              <a:t>Place Details 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D47831-85D2-4275-A596-395F99B3E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3319A9-336E-4407-B4BE-FD32FF72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685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F33627-8866-4046-80F6-39D2D9158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11" y="643467"/>
            <a:ext cx="8978178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5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4FCE9E-A376-414F-95B1-C02F6C51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30AD9-3E61-45DF-B9F9-45D0287F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IN" dirty="0"/>
              <a:t>Model training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1268BD-9257-48B7-818B-4308B2F3F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E7FC60-AA8B-4DC7-A486-360C9E0C3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2A53C-C79D-4840-86D1-96104D51A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A65C34-C612-4D21-9490-8920FC8EF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493556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20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E085669-B98A-4058-A3EE-9CDCCD8CF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A748-A2FD-4E8C-9B54-FA37C8FE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Trained Model - Accuracy</a:t>
            </a:r>
          </a:p>
        </p:txBody>
      </p:sp>
      <p:pic>
        <p:nvPicPr>
          <p:cNvPr id="6" name="Picture Placeholder 5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7DB14422-207E-4C98-88F5-8AE99780A6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" b="3532"/>
          <a:stretch>
            <a:fillRect/>
          </a:stretch>
        </p:blipFill>
        <p:spPr>
          <a:xfrm>
            <a:off x="635457" y="640080"/>
            <a:ext cx="8911671" cy="3602736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A7C6B8-4726-4319-8661-22605DA41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69B4FDC-9532-4F57-AE3F-2E0DE717C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5D465D-4A19-4A72-8D6D-9CEEC1DFA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78584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272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Integrated Review System</vt:lpstr>
      <vt:lpstr>Overview</vt:lpstr>
      <vt:lpstr>PowerPoint Presentation</vt:lpstr>
      <vt:lpstr>Work Flow</vt:lpstr>
      <vt:lpstr>Data Sources</vt:lpstr>
      <vt:lpstr>Data Streaming</vt:lpstr>
      <vt:lpstr>PowerPoint Presentation</vt:lpstr>
      <vt:lpstr>Model training</vt:lpstr>
      <vt:lpstr>Trained Model - Accuracy</vt:lpstr>
      <vt:lpstr>Predictions</vt:lpstr>
      <vt:lpstr>Tools &amp; algorithm</vt:lpstr>
      <vt:lpstr>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Review System</dc:title>
  <dc:creator>hemanth kurra</dc:creator>
  <cp:lastModifiedBy>sri saichand singamaneni</cp:lastModifiedBy>
  <cp:revision>14</cp:revision>
  <dcterms:created xsi:type="dcterms:W3CDTF">2018-07-30T00:36:17Z</dcterms:created>
  <dcterms:modified xsi:type="dcterms:W3CDTF">2018-08-06T02:53:27Z</dcterms:modified>
</cp:coreProperties>
</file>